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rawings/drawing1.xml" ContentType="application/vnd.openxmlformats-officedocument.drawingml.chartshapes+xml"/>
  <Override PartName="/ppt/drawings/drawing2.xml" ContentType="application/vnd.openxmlformats-officedocument.drawingml.chartshap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57" r:id="rId3"/>
    <p:sldId id="258" r:id="rId4"/>
    <p:sldId id="273" r:id="rId5"/>
    <p:sldId id="260" r:id="rId6"/>
    <p:sldId id="261" r:id="rId7"/>
    <p:sldId id="262" r:id="rId8"/>
    <p:sldId id="264" r:id="rId9"/>
    <p:sldId id="270" r:id="rId10"/>
    <p:sldId id="274" r:id="rId11"/>
    <p:sldId id="272"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Devjani\Documents\dam%20zin.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Devjani\Documents\dam.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ZW"/>
  <c:chart>
    <c:plotArea>
      <c:layout>
        <c:manualLayout>
          <c:layoutTarget val="inner"/>
          <c:xMode val="edge"/>
          <c:yMode val="edge"/>
          <c:x val="0.23141868734298157"/>
          <c:y val="0.15551075117985549"/>
          <c:w val="0.60316341191295919"/>
          <c:h val="0.5877935923092763"/>
        </c:manualLayout>
      </c:layout>
      <c:scatterChart>
        <c:scatterStyle val="smoothMarker"/>
        <c:ser>
          <c:idx val="0"/>
          <c:order val="0"/>
          <c:marker>
            <c:symbol val="none"/>
          </c:marker>
          <c:xVal>
            <c:numRef>
              <c:f>Sheet1!$A$26:$A$3576</c:f>
              <c:numCache>
                <c:formatCode>General</c:formatCode>
                <c:ptCount val="3551"/>
                <c:pt idx="0">
                  <c:v>4000</c:v>
                </c:pt>
                <c:pt idx="1">
                  <c:v>3999</c:v>
                </c:pt>
                <c:pt idx="2">
                  <c:v>3998</c:v>
                </c:pt>
                <c:pt idx="3">
                  <c:v>3997</c:v>
                </c:pt>
                <c:pt idx="4">
                  <c:v>3996</c:v>
                </c:pt>
                <c:pt idx="5">
                  <c:v>3995</c:v>
                </c:pt>
                <c:pt idx="6">
                  <c:v>3994</c:v>
                </c:pt>
                <c:pt idx="7">
                  <c:v>3993</c:v>
                </c:pt>
                <c:pt idx="8">
                  <c:v>3992</c:v>
                </c:pt>
                <c:pt idx="9">
                  <c:v>3991</c:v>
                </c:pt>
                <c:pt idx="10">
                  <c:v>3990</c:v>
                </c:pt>
                <c:pt idx="11">
                  <c:v>3989</c:v>
                </c:pt>
                <c:pt idx="12">
                  <c:v>3988</c:v>
                </c:pt>
                <c:pt idx="13">
                  <c:v>3987</c:v>
                </c:pt>
                <c:pt idx="14">
                  <c:v>3986</c:v>
                </c:pt>
                <c:pt idx="15">
                  <c:v>3985</c:v>
                </c:pt>
                <c:pt idx="16">
                  <c:v>3984</c:v>
                </c:pt>
                <c:pt idx="17">
                  <c:v>3983</c:v>
                </c:pt>
                <c:pt idx="18">
                  <c:v>3982</c:v>
                </c:pt>
                <c:pt idx="19">
                  <c:v>3981</c:v>
                </c:pt>
                <c:pt idx="20">
                  <c:v>3980</c:v>
                </c:pt>
                <c:pt idx="21">
                  <c:v>3979</c:v>
                </c:pt>
                <c:pt idx="22">
                  <c:v>3978</c:v>
                </c:pt>
                <c:pt idx="23">
                  <c:v>3977</c:v>
                </c:pt>
                <c:pt idx="24">
                  <c:v>3976</c:v>
                </c:pt>
                <c:pt idx="25">
                  <c:v>3975</c:v>
                </c:pt>
                <c:pt idx="26">
                  <c:v>3974</c:v>
                </c:pt>
                <c:pt idx="27">
                  <c:v>3973</c:v>
                </c:pt>
                <c:pt idx="28">
                  <c:v>3972</c:v>
                </c:pt>
                <c:pt idx="29">
                  <c:v>3971</c:v>
                </c:pt>
                <c:pt idx="30">
                  <c:v>3970</c:v>
                </c:pt>
                <c:pt idx="31">
                  <c:v>3969</c:v>
                </c:pt>
                <c:pt idx="32">
                  <c:v>3968</c:v>
                </c:pt>
                <c:pt idx="33">
                  <c:v>3967</c:v>
                </c:pt>
                <c:pt idx="34">
                  <c:v>3966</c:v>
                </c:pt>
                <c:pt idx="35">
                  <c:v>3965</c:v>
                </c:pt>
                <c:pt idx="36">
                  <c:v>3964</c:v>
                </c:pt>
                <c:pt idx="37">
                  <c:v>3963</c:v>
                </c:pt>
                <c:pt idx="38">
                  <c:v>3962</c:v>
                </c:pt>
                <c:pt idx="39">
                  <c:v>3961</c:v>
                </c:pt>
                <c:pt idx="40">
                  <c:v>3960</c:v>
                </c:pt>
                <c:pt idx="41">
                  <c:v>3959</c:v>
                </c:pt>
                <c:pt idx="42">
                  <c:v>3958</c:v>
                </c:pt>
                <c:pt idx="43">
                  <c:v>3957</c:v>
                </c:pt>
                <c:pt idx="44">
                  <c:v>3956</c:v>
                </c:pt>
                <c:pt idx="45">
                  <c:v>3955</c:v>
                </c:pt>
                <c:pt idx="46">
                  <c:v>3954</c:v>
                </c:pt>
                <c:pt idx="47">
                  <c:v>3953</c:v>
                </c:pt>
                <c:pt idx="48">
                  <c:v>3952</c:v>
                </c:pt>
                <c:pt idx="49">
                  <c:v>3951</c:v>
                </c:pt>
                <c:pt idx="50">
                  <c:v>3950</c:v>
                </c:pt>
                <c:pt idx="51">
                  <c:v>3949</c:v>
                </c:pt>
                <c:pt idx="52">
                  <c:v>3948</c:v>
                </c:pt>
                <c:pt idx="53">
                  <c:v>3947</c:v>
                </c:pt>
                <c:pt idx="54">
                  <c:v>3946</c:v>
                </c:pt>
                <c:pt idx="55">
                  <c:v>3945</c:v>
                </c:pt>
                <c:pt idx="56">
                  <c:v>3944</c:v>
                </c:pt>
                <c:pt idx="57">
                  <c:v>3943</c:v>
                </c:pt>
                <c:pt idx="58">
                  <c:v>3942</c:v>
                </c:pt>
                <c:pt idx="59">
                  <c:v>3941</c:v>
                </c:pt>
                <c:pt idx="60">
                  <c:v>3940</c:v>
                </c:pt>
                <c:pt idx="61">
                  <c:v>3939</c:v>
                </c:pt>
                <c:pt idx="62">
                  <c:v>3938</c:v>
                </c:pt>
                <c:pt idx="63">
                  <c:v>3937</c:v>
                </c:pt>
                <c:pt idx="64">
                  <c:v>3936</c:v>
                </c:pt>
                <c:pt idx="65">
                  <c:v>3935</c:v>
                </c:pt>
                <c:pt idx="66">
                  <c:v>3934</c:v>
                </c:pt>
                <c:pt idx="67">
                  <c:v>3933</c:v>
                </c:pt>
                <c:pt idx="68">
                  <c:v>3932</c:v>
                </c:pt>
                <c:pt idx="69">
                  <c:v>3931</c:v>
                </c:pt>
                <c:pt idx="70">
                  <c:v>3930</c:v>
                </c:pt>
                <c:pt idx="71">
                  <c:v>3929</c:v>
                </c:pt>
                <c:pt idx="72">
                  <c:v>3928</c:v>
                </c:pt>
                <c:pt idx="73">
                  <c:v>3927</c:v>
                </c:pt>
                <c:pt idx="74">
                  <c:v>3926</c:v>
                </c:pt>
                <c:pt idx="75">
                  <c:v>3925</c:v>
                </c:pt>
                <c:pt idx="76">
                  <c:v>3924</c:v>
                </c:pt>
                <c:pt idx="77">
                  <c:v>3923</c:v>
                </c:pt>
                <c:pt idx="78">
                  <c:v>3922</c:v>
                </c:pt>
                <c:pt idx="79">
                  <c:v>3921</c:v>
                </c:pt>
                <c:pt idx="80">
                  <c:v>3920</c:v>
                </c:pt>
                <c:pt idx="81">
                  <c:v>3919</c:v>
                </c:pt>
                <c:pt idx="82">
                  <c:v>3918</c:v>
                </c:pt>
                <c:pt idx="83">
                  <c:v>3917</c:v>
                </c:pt>
                <c:pt idx="84">
                  <c:v>3916</c:v>
                </c:pt>
                <c:pt idx="85">
                  <c:v>3915</c:v>
                </c:pt>
                <c:pt idx="86">
                  <c:v>3914</c:v>
                </c:pt>
                <c:pt idx="87">
                  <c:v>3913</c:v>
                </c:pt>
                <c:pt idx="88">
                  <c:v>3912</c:v>
                </c:pt>
                <c:pt idx="89">
                  <c:v>3911</c:v>
                </c:pt>
                <c:pt idx="90">
                  <c:v>3910</c:v>
                </c:pt>
                <c:pt idx="91">
                  <c:v>3909</c:v>
                </c:pt>
                <c:pt idx="92">
                  <c:v>3908</c:v>
                </c:pt>
                <c:pt idx="93">
                  <c:v>3907</c:v>
                </c:pt>
                <c:pt idx="94">
                  <c:v>3906</c:v>
                </c:pt>
                <c:pt idx="95">
                  <c:v>3905</c:v>
                </c:pt>
                <c:pt idx="96">
                  <c:v>3904</c:v>
                </c:pt>
                <c:pt idx="97">
                  <c:v>3903</c:v>
                </c:pt>
                <c:pt idx="98">
                  <c:v>3902</c:v>
                </c:pt>
                <c:pt idx="99">
                  <c:v>3901</c:v>
                </c:pt>
                <c:pt idx="100">
                  <c:v>3900</c:v>
                </c:pt>
                <c:pt idx="101">
                  <c:v>3899</c:v>
                </c:pt>
                <c:pt idx="102">
                  <c:v>3898</c:v>
                </c:pt>
                <c:pt idx="103">
                  <c:v>3897</c:v>
                </c:pt>
                <c:pt idx="104">
                  <c:v>3896</c:v>
                </c:pt>
                <c:pt idx="105">
                  <c:v>3895</c:v>
                </c:pt>
                <c:pt idx="106">
                  <c:v>3894</c:v>
                </c:pt>
                <c:pt idx="107">
                  <c:v>3893</c:v>
                </c:pt>
                <c:pt idx="108">
                  <c:v>3892</c:v>
                </c:pt>
                <c:pt idx="109">
                  <c:v>3891</c:v>
                </c:pt>
                <c:pt idx="110">
                  <c:v>3890</c:v>
                </c:pt>
                <c:pt idx="111">
                  <c:v>3889</c:v>
                </c:pt>
                <c:pt idx="112">
                  <c:v>3888</c:v>
                </c:pt>
                <c:pt idx="113">
                  <c:v>3887</c:v>
                </c:pt>
                <c:pt idx="114">
                  <c:v>3886</c:v>
                </c:pt>
                <c:pt idx="115">
                  <c:v>3885</c:v>
                </c:pt>
                <c:pt idx="116">
                  <c:v>3884</c:v>
                </c:pt>
                <c:pt idx="117">
                  <c:v>3883</c:v>
                </c:pt>
                <c:pt idx="118">
                  <c:v>3882</c:v>
                </c:pt>
                <c:pt idx="119">
                  <c:v>3881</c:v>
                </c:pt>
                <c:pt idx="120">
                  <c:v>3880</c:v>
                </c:pt>
                <c:pt idx="121">
                  <c:v>3879</c:v>
                </c:pt>
                <c:pt idx="122">
                  <c:v>3878</c:v>
                </c:pt>
                <c:pt idx="123">
                  <c:v>3877</c:v>
                </c:pt>
                <c:pt idx="124">
                  <c:v>3876</c:v>
                </c:pt>
                <c:pt idx="125">
                  <c:v>3875</c:v>
                </c:pt>
                <c:pt idx="126">
                  <c:v>3874</c:v>
                </c:pt>
                <c:pt idx="127">
                  <c:v>3873</c:v>
                </c:pt>
                <c:pt idx="128">
                  <c:v>3872</c:v>
                </c:pt>
                <c:pt idx="129">
                  <c:v>3871</c:v>
                </c:pt>
                <c:pt idx="130">
                  <c:v>3870</c:v>
                </c:pt>
                <c:pt idx="131">
                  <c:v>3869</c:v>
                </c:pt>
                <c:pt idx="132">
                  <c:v>3868</c:v>
                </c:pt>
                <c:pt idx="133">
                  <c:v>3867</c:v>
                </c:pt>
                <c:pt idx="134">
                  <c:v>3866</c:v>
                </c:pt>
                <c:pt idx="135">
                  <c:v>3865</c:v>
                </c:pt>
                <c:pt idx="136">
                  <c:v>3864</c:v>
                </c:pt>
                <c:pt idx="137">
                  <c:v>3863</c:v>
                </c:pt>
                <c:pt idx="138">
                  <c:v>3862</c:v>
                </c:pt>
                <c:pt idx="139">
                  <c:v>3861</c:v>
                </c:pt>
                <c:pt idx="140">
                  <c:v>3860</c:v>
                </c:pt>
                <c:pt idx="141">
                  <c:v>3859</c:v>
                </c:pt>
                <c:pt idx="142">
                  <c:v>3858</c:v>
                </c:pt>
                <c:pt idx="143">
                  <c:v>3857</c:v>
                </c:pt>
                <c:pt idx="144">
                  <c:v>3856</c:v>
                </c:pt>
                <c:pt idx="145">
                  <c:v>3855</c:v>
                </c:pt>
                <c:pt idx="146">
                  <c:v>3854</c:v>
                </c:pt>
                <c:pt idx="147">
                  <c:v>3853</c:v>
                </c:pt>
                <c:pt idx="148">
                  <c:v>3852</c:v>
                </c:pt>
                <c:pt idx="149">
                  <c:v>3851</c:v>
                </c:pt>
                <c:pt idx="150">
                  <c:v>3850</c:v>
                </c:pt>
                <c:pt idx="151">
                  <c:v>3849</c:v>
                </c:pt>
                <c:pt idx="152">
                  <c:v>3848</c:v>
                </c:pt>
                <c:pt idx="153">
                  <c:v>3847</c:v>
                </c:pt>
                <c:pt idx="154">
                  <c:v>3846</c:v>
                </c:pt>
                <c:pt idx="155">
                  <c:v>3845</c:v>
                </c:pt>
                <c:pt idx="156">
                  <c:v>3844</c:v>
                </c:pt>
                <c:pt idx="157">
                  <c:v>3843</c:v>
                </c:pt>
                <c:pt idx="158">
                  <c:v>3842</c:v>
                </c:pt>
                <c:pt idx="159">
                  <c:v>3841</c:v>
                </c:pt>
                <c:pt idx="160">
                  <c:v>3840</c:v>
                </c:pt>
                <c:pt idx="161">
                  <c:v>3839</c:v>
                </c:pt>
                <c:pt idx="162">
                  <c:v>3838</c:v>
                </c:pt>
                <c:pt idx="163">
                  <c:v>3837</c:v>
                </c:pt>
                <c:pt idx="164">
                  <c:v>3836</c:v>
                </c:pt>
                <c:pt idx="165">
                  <c:v>3835</c:v>
                </c:pt>
                <c:pt idx="166">
                  <c:v>3834</c:v>
                </c:pt>
                <c:pt idx="167">
                  <c:v>3833</c:v>
                </c:pt>
                <c:pt idx="168">
                  <c:v>3832</c:v>
                </c:pt>
                <c:pt idx="169">
                  <c:v>3831</c:v>
                </c:pt>
                <c:pt idx="170">
                  <c:v>3830</c:v>
                </c:pt>
                <c:pt idx="171">
                  <c:v>3829</c:v>
                </c:pt>
                <c:pt idx="172">
                  <c:v>3828</c:v>
                </c:pt>
                <c:pt idx="173">
                  <c:v>3827</c:v>
                </c:pt>
                <c:pt idx="174">
                  <c:v>3826</c:v>
                </c:pt>
                <c:pt idx="175">
                  <c:v>3825</c:v>
                </c:pt>
                <c:pt idx="176">
                  <c:v>3824</c:v>
                </c:pt>
                <c:pt idx="177">
                  <c:v>3823</c:v>
                </c:pt>
                <c:pt idx="178">
                  <c:v>3822</c:v>
                </c:pt>
                <c:pt idx="179">
                  <c:v>3821</c:v>
                </c:pt>
                <c:pt idx="180">
                  <c:v>3820</c:v>
                </c:pt>
                <c:pt idx="181">
                  <c:v>3819</c:v>
                </c:pt>
                <c:pt idx="182">
                  <c:v>3818</c:v>
                </c:pt>
                <c:pt idx="183">
                  <c:v>3817</c:v>
                </c:pt>
                <c:pt idx="184">
                  <c:v>3816</c:v>
                </c:pt>
                <c:pt idx="185">
                  <c:v>3815</c:v>
                </c:pt>
                <c:pt idx="186">
                  <c:v>3814</c:v>
                </c:pt>
                <c:pt idx="187">
                  <c:v>3813</c:v>
                </c:pt>
                <c:pt idx="188">
                  <c:v>3812</c:v>
                </c:pt>
                <c:pt idx="189">
                  <c:v>3811</c:v>
                </c:pt>
                <c:pt idx="190">
                  <c:v>3810</c:v>
                </c:pt>
                <c:pt idx="191">
                  <c:v>3809</c:v>
                </c:pt>
                <c:pt idx="192">
                  <c:v>3808</c:v>
                </c:pt>
                <c:pt idx="193">
                  <c:v>3807</c:v>
                </c:pt>
                <c:pt idx="194">
                  <c:v>3806</c:v>
                </c:pt>
                <c:pt idx="195">
                  <c:v>3805</c:v>
                </c:pt>
                <c:pt idx="196">
                  <c:v>3804</c:v>
                </c:pt>
                <c:pt idx="197">
                  <c:v>3803</c:v>
                </c:pt>
                <c:pt idx="198">
                  <c:v>3802</c:v>
                </c:pt>
                <c:pt idx="199">
                  <c:v>3801</c:v>
                </c:pt>
                <c:pt idx="200">
                  <c:v>3800</c:v>
                </c:pt>
                <c:pt idx="201">
                  <c:v>3799</c:v>
                </c:pt>
                <c:pt idx="202">
                  <c:v>3798</c:v>
                </c:pt>
                <c:pt idx="203">
                  <c:v>3797</c:v>
                </c:pt>
                <c:pt idx="204">
                  <c:v>3796</c:v>
                </c:pt>
                <c:pt idx="205">
                  <c:v>3795</c:v>
                </c:pt>
                <c:pt idx="206">
                  <c:v>3794</c:v>
                </c:pt>
                <c:pt idx="207">
                  <c:v>3793</c:v>
                </c:pt>
                <c:pt idx="208">
                  <c:v>3792</c:v>
                </c:pt>
                <c:pt idx="209">
                  <c:v>3791</c:v>
                </c:pt>
                <c:pt idx="210">
                  <c:v>3790</c:v>
                </c:pt>
                <c:pt idx="211">
                  <c:v>3789</c:v>
                </c:pt>
                <c:pt idx="212">
                  <c:v>3788</c:v>
                </c:pt>
                <c:pt idx="213">
                  <c:v>3787</c:v>
                </c:pt>
                <c:pt idx="214">
                  <c:v>3786</c:v>
                </c:pt>
                <c:pt idx="215">
                  <c:v>3785</c:v>
                </c:pt>
                <c:pt idx="216">
                  <c:v>3784</c:v>
                </c:pt>
                <c:pt idx="217">
                  <c:v>3783</c:v>
                </c:pt>
                <c:pt idx="218">
                  <c:v>3782</c:v>
                </c:pt>
                <c:pt idx="219">
                  <c:v>3781</c:v>
                </c:pt>
                <c:pt idx="220">
                  <c:v>3780</c:v>
                </c:pt>
                <c:pt idx="221">
                  <c:v>3779</c:v>
                </c:pt>
                <c:pt idx="222">
                  <c:v>3778</c:v>
                </c:pt>
                <c:pt idx="223">
                  <c:v>3777</c:v>
                </c:pt>
                <c:pt idx="224">
                  <c:v>3776</c:v>
                </c:pt>
                <c:pt idx="225">
                  <c:v>3775</c:v>
                </c:pt>
                <c:pt idx="226">
                  <c:v>3774</c:v>
                </c:pt>
                <c:pt idx="227">
                  <c:v>3773</c:v>
                </c:pt>
                <c:pt idx="228">
                  <c:v>3772</c:v>
                </c:pt>
                <c:pt idx="229">
                  <c:v>3771</c:v>
                </c:pt>
                <c:pt idx="230">
                  <c:v>3770</c:v>
                </c:pt>
                <c:pt idx="231">
                  <c:v>3769</c:v>
                </c:pt>
                <c:pt idx="232">
                  <c:v>3768</c:v>
                </c:pt>
                <c:pt idx="233">
                  <c:v>3767</c:v>
                </c:pt>
                <c:pt idx="234">
                  <c:v>3766</c:v>
                </c:pt>
                <c:pt idx="235">
                  <c:v>3765</c:v>
                </c:pt>
                <c:pt idx="236">
                  <c:v>3764</c:v>
                </c:pt>
                <c:pt idx="237">
                  <c:v>3763</c:v>
                </c:pt>
                <c:pt idx="238">
                  <c:v>3762</c:v>
                </c:pt>
                <c:pt idx="239">
                  <c:v>3761</c:v>
                </c:pt>
                <c:pt idx="240">
                  <c:v>3760</c:v>
                </c:pt>
                <c:pt idx="241">
                  <c:v>3759</c:v>
                </c:pt>
                <c:pt idx="242">
                  <c:v>3758</c:v>
                </c:pt>
                <c:pt idx="243">
                  <c:v>3757</c:v>
                </c:pt>
                <c:pt idx="244">
                  <c:v>3756</c:v>
                </c:pt>
                <c:pt idx="245">
                  <c:v>3755</c:v>
                </c:pt>
                <c:pt idx="246">
                  <c:v>3754</c:v>
                </c:pt>
                <c:pt idx="247">
                  <c:v>3753</c:v>
                </c:pt>
                <c:pt idx="248">
                  <c:v>3752</c:v>
                </c:pt>
                <c:pt idx="249">
                  <c:v>3751</c:v>
                </c:pt>
                <c:pt idx="250">
                  <c:v>3750</c:v>
                </c:pt>
                <c:pt idx="251">
                  <c:v>3749</c:v>
                </c:pt>
                <c:pt idx="252">
                  <c:v>3748</c:v>
                </c:pt>
                <c:pt idx="253">
                  <c:v>3747</c:v>
                </c:pt>
                <c:pt idx="254">
                  <c:v>3746</c:v>
                </c:pt>
                <c:pt idx="255">
                  <c:v>3745</c:v>
                </c:pt>
                <c:pt idx="256">
                  <c:v>3744</c:v>
                </c:pt>
                <c:pt idx="257">
                  <c:v>3743</c:v>
                </c:pt>
                <c:pt idx="258">
                  <c:v>3742</c:v>
                </c:pt>
                <c:pt idx="259">
                  <c:v>3741</c:v>
                </c:pt>
                <c:pt idx="260">
                  <c:v>3740</c:v>
                </c:pt>
                <c:pt idx="261">
                  <c:v>3739</c:v>
                </c:pt>
                <c:pt idx="262">
                  <c:v>3738</c:v>
                </c:pt>
                <c:pt idx="263">
                  <c:v>3737</c:v>
                </c:pt>
                <c:pt idx="264">
                  <c:v>3736</c:v>
                </c:pt>
                <c:pt idx="265">
                  <c:v>3735</c:v>
                </c:pt>
                <c:pt idx="266">
                  <c:v>3734</c:v>
                </c:pt>
                <c:pt idx="267">
                  <c:v>3733</c:v>
                </c:pt>
                <c:pt idx="268">
                  <c:v>3732</c:v>
                </c:pt>
                <c:pt idx="269">
                  <c:v>3731</c:v>
                </c:pt>
                <c:pt idx="270">
                  <c:v>3730</c:v>
                </c:pt>
                <c:pt idx="271">
                  <c:v>3729</c:v>
                </c:pt>
                <c:pt idx="272">
                  <c:v>3728</c:v>
                </c:pt>
                <c:pt idx="273">
                  <c:v>3727</c:v>
                </c:pt>
                <c:pt idx="274">
                  <c:v>3726</c:v>
                </c:pt>
                <c:pt idx="275">
                  <c:v>3725</c:v>
                </c:pt>
                <c:pt idx="276">
                  <c:v>3724</c:v>
                </c:pt>
                <c:pt idx="277">
                  <c:v>3723</c:v>
                </c:pt>
                <c:pt idx="278">
                  <c:v>3722</c:v>
                </c:pt>
                <c:pt idx="279">
                  <c:v>3721</c:v>
                </c:pt>
                <c:pt idx="280">
                  <c:v>3720</c:v>
                </c:pt>
                <c:pt idx="281">
                  <c:v>3719</c:v>
                </c:pt>
                <c:pt idx="282">
                  <c:v>3718</c:v>
                </c:pt>
                <c:pt idx="283">
                  <c:v>3717</c:v>
                </c:pt>
                <c:pt idx="284">
                  <c:v>3716</c:v>
                </c:pt>
                <c:pt idx="285">
                  <c:v>3715</c:v>
                </c:pt>
                <c:pt idx="286">
                  <c:v>3714</c:v>
                </c:pt>
                <c:pt idx="287">
                  <c:v>3713</c:v>
                </c:pt>
                <c:pt idx="288">
                  <c:v>3712</c:v>
                </c:pt>
                <c:pt idx="289">
                  <c:v>3711</c:v>
                </c:pt>
                <c:pt idx="290">
                  <c:v>3710</c:v>
                </c:pt>
                <c:pt idx="291">
                  <c:v>3709</c:v>
                </c:pt>
                <c:pt idx="292">
                  <c:v>3708</c:v>
                </c:pt>
                <c:pt idx="293">
                  <c:v>3707</c:v>
                </c:pt>
                <c:pt idx="294">
                  <c:v>3706</c:v>
                </c:pt>
                <c:pt idx="295">
                  <c:v>3705</c:v>
                </c:pt>
                <c:pt idx="296">
                  <c:v>3704</c:v>
                </c:pt>
                <c:pt idx="297">
                  <c:v>3703</c:v>
                </c:pt>
                <c:pt idx="298">
                  <c:v>3702</c:v>
                </c:pt>
                <c:pt idx="299">
                  <c:v>3701</c:v>
                </c:pt>
                <c:pt idx="300">
                  <c:v>3700</c:v>
                </c:pt>
                <c:pt idx="301">
                  <c:v>3699</c:v>
                </c:pt>
                <c:pt idx="302">
                  <c:v>3698</c:v>
                </c:pt>
                <c:pt idx="303">
                  <c:v>3697</c:v>
                </c:pt>
                <c:pt idx="304">
                  <c:v>3696</c:v>
                </c:pt>
                <c:pt idx="305">
                  <c:v>3695</c:v>
                </c:pt>
                <c:pt idx="306">
                  <c:v>3694</c:v>
                </c:pt>
                <c:pt idx="307">
                  <c:v>3693</c:v>
                </c:pt>
                <c:pt idx="308">
                  <c:v>3692</c:v>
                </c:pt>
                <c:pt idx="309">
                  <c:v>3691</c:v>
                </c:pt>
                <c:pt idx="310">
                  <c:v>3690</c:v>
                </c:pt>
                <c:pt idx="311">
                  <c:v>3689</c:v>
                </c:pt>
                <c:pt idx="312">
                  <c:v>3688</c:v>
                </c:pt>
                <c:pt idx="313">
                  <c:v>3687</c:v>
                </c:pt>
                <c:pt idx="314">
                  <c:v>3686</c:v>
                </c:pt>
                <c:pt idx="315">
                  <c:v>3685</c:v>
                </c:pt>
                <c:pt idx="316">
                  <c:v>3684</c:v>
                </c:pt>
                <c:pt idx="317">
                  <c:v>3683</c:v>
                </c:pt>
                <c:pt idx="318">
                  <c:v>3682</c:v>
                </c:pt>
                <c:pt idx="319">
                  <c:v>3681</c:v>
                </c:pt>
                <c:pt idx="320">
                  <c:v>3680</c:v>
                </c:pt>
                <c:pt idx="321">
                  <c:v>3679</c:v>
                </c:pt>
                <c:pt idx="322">
                  <c:v>3678</c:v>
                </c:pt>
                <c:pt idx="323">
                  <c:v>3677</c:v>
                </c:pt>
                <c:pt idx="324">
                  <c:v>3676</c:v>
                </c:pt>
                <c:pt idx="325">
                  <c:v>3675</c:v>
                </c:pt>
                <c:pt idx="326">
                  <c:v>3674</c:v>
                </c:pt>
                <c:pt idx="327">
                  <c:v>3673</c:v>
                </c:pt>
                <c:pt idx="328">
                  <c:v>3672</c:v>
                </c:pt>
                <c:pt idx="329">
                  <c:v>3671</c:v>
                </c:pt>
                <c:pt idx="330">
                  <c:v>3670</c:v>
                </c:pt>
                <c:pt idx="331">
                  <c:v>3669</c:v>
                </c:pt>
                <c:pt idx="332">
                  <c:v>3668</c:v>
                </c:pt>
                <c:pt idx="333">
                  <c:v>3667</c:v>
                </c:pt>
                <c:pt idx="334">
                  <c:v>3666</c:v>
                </c:pt>
                <c:pt idx="335">
                  <c:v>3665</c:v>
                </c:pt>
                <c:pt idx="336">
                  <c:v>3664</c:v>
                </c:pt>
                <c:pt idx="337">
                  <c:v>3663</c:v>
                </c:pt>
                <c:pt idx="338">
                  <c:v>3662</c:v>
                </c:pt>
                <c:pt idx="339">
                  <c:v>3661</c:v>
                </c:pt>
                <c:pt idx="340">
                  <c:v>3660</c:v>
                </c:pt>
                <c:pt idx="341">
                  <c:v>3659</c:v>
                </c:pt>
                <c:pt idx="342">
                  <c:v>3658</c:v>
                </c:pt>
                <c:pt idx="343">
                  <c:v>3657</c:v>
                </c:pt>
                <c:pt idx="344">
                  <c:v>3656</c:v>
                </c:pt>
                <c:pt idx="345">
                  <c:v>3655</c:v>
                </c:pt>
                <c:pt idx="346">
                  <c:v>3654</c:v>
                </c:pt>
                <c:pt idx="347">
                  <c:v>3653</c:v>
                </c:pt>
                <c:pt idx="348">
                  <c:v>3652</c:v>
                </c:pt>
                <c:pt idx="349">
                  <c:v>3651</c:v>
                </c:pt>
                <c:pt idx="350">
                  <c:v>3650</c:v>
                </c:pt>
                <c:pt idx="351">
                  <c:v>3649</c:v>
                </c:pt>
                <c:pt idx="352">
                  <c:v>3648</c:v>
                </c:pt>
                <c:pt idx="353">
                  <c:v>3647</c:v>
                </c:pt>
                <c:pt idx="354">
                  <c:v>3646</c:v>
                </c:pt>
                <c:pt idx="355">
                  <c:v>3645</c:v>
                </c:pt>
                <c:pt idx="356">
                  <c:v>3644</c:v>
                </c:pt>
                <c:pt idx="357">
                  <c:v>3643</c:v>
                </c:pt>
                <c:pt idx="358">
                  <c:v>3642</c:v>
                </c:pt>
                <c:pt idx="359">
                  <c:v>3641</c:v>
                </c:pt>
                <c:pt idx="360">
                  <c:v>3640</c:v>
                </c:pt>
                <c:pt idx="361">
                  <c:v>3639</c:v>
                </c:pt>
                <c:pt idx="362">
                  <c:v>3638</c:v>
                </c:pt>
                <c:pt idx="363">
                  <c:v>3637</c:v>
                </c:pt>
                <c:pt idx="364">
                  <c:v>3636</c:v>
                </c:pt>
                <c:pt idx="365">
                  <c:v>3635</c:v>
                </c:pt>
                <c:pt idx="366">
                  <c:v>3634</c:v>
                </c:pt>
                <c:pt idx="367">
                  <c:v>3633</c:v>
                </c:pt>
                <c:pt idx="368">
                  <c:v>3632</c:v>
                </c:pt>
                <c:pt idx="369">
                  <c:v>3631</c:v>
                </c:pt>
                <c:pt idx="370">
                  <c:v>3630</c:v>
                </c:pt>
                <c:pt idx="371">
                  <c:v>3629</c:v>
                </c:pt>
                <c:pt idx="372">
                  <c:v>3628</c:v>
                </c:pt>
                <c:pt idx="373">
                  <c:v>3627</c:v>
                </c:pt>
                <c:pt idx="374">
                  <c:v>3626</c:v>
                </c:pt>
                <c:pt idx="375">
                  <c:v>3625</c:v>
                </c:pt>
                <c:pt idx="376">
                  <c:v>3624</c:v>
                </c:pt>
                <c:pt idx="377">
                  <c:v>3623</c:v>
                </c:pt>
                <c:pt idx="378">
                  <c:v>3622</c:v>
                </c:pt>
                <c:pt idx="379">
                  <c:v>3621</c:v>
                </c:pt>
                <c:pt idx="380">
                  <c:v>3620</c:v>
                </c:pt>
                <c:pt idx="381">
                  <c:v>3619</c:v>
                </c:pt>
                <c:pt idx="382">
                  <c:v>3618</c:v>
                </c:pt>
                <c:pt idx="383">
                  <c:v>3617</c:v>
                </c:pt>
                <c:pt idx="384">
                  <c:v>3616</c:v>
                </c:pt>
                <c:pt idx="385">
                  <c:v>3615</c:v>
                </c:pt>
                <c:pt idx="386">
                  <c:v>3614</c:v>
                </c:pt>
                <c:pt idx="387">
                  <c:v>3613</c:v>
                </c:pt>
                <c:pt idx="388">
                  <c:v>3612</c:v>
                </c:pt>
                <c:pt idx="389">
                  <c:v>3611</c:v>
                </c:pt>
                <c:pt idx="390">
                  <c:v>3610</c:v>
                </c:pt>
                <c:pt idx="391">
                  <c:v>3609</c:v>
                </c:pt>
                <c:pt idx="392">
                  <c:v>3608</c:v>
                </c:pt>
                <c:pt idx="393">
                  <c:v>3607</c:v>
                </c:pt>
                <c:pt idx="394">
                  <c:v>3606</c:v>
                </c:pt>
                <c:pt idx="395">
                  <c:v>3605</c:v>
                </c:pt>
                <c:pt idx="396">
                  <c:v>3604</c:v>
                </c:pt>
                <c:pt idx="397">
                  <c:v>3603</c:v>
                </c:pt>
                <c:pt idx="398">
                  <c:v>3602</c:v>
                </c:pt>
                <c:pt idx="399">
                  <c:v>3601</c:v>
                </c:pt>
                <c:pt idx="400">
                  <c:v>3600</c:v>
                </c:pt>
                <c:pt idx="401">
                  <c:v>3599</c:v>
                </c:pt>
                <c:pt idx="402">
                  <c:v>3598</c:v>
                </c:pt>
                <c:pt idx="403">
                  <c:v>3597</c:v>
                </c:pt>
                <c:pt idx="404">
                  <c:v>3596</c:v>
                </c:pt>
                <c:pt idx="405">
                  <c:v>3595</c:v>
                </c:pt>
                <c:pt idx="406">
                  <c:v>3594</c:v>
                </c:pt>
                <c:pt idx="407">
                  <c:v>3593</c:v>
                </c:pt>
                <c:pt idx="408">
                  <c:v>3592</c:v>
                </c:pt>
                <c:pt idx="409">
                  <c:v>3591</c:v>
                </c:pt>
                <c:pt idx="410">
                  <c:v>3590</c:v>
                </c:pt>
                <c:pt idx="411">
                  <c:v>3589</c:v>
                </c:pt>
                <c:pt idx="412">
                  <c:v>3588</c:v>
                </c:pt>
                <c:pt idx="413">
                  <c:v>3587</c:v>
                </c:pt>
                <c:pt idx="414">
                  <c:v>3586</c:v>
                </c:pt>
                <c:pt idx="415">
                  <c:v>3585</c:v>
                </c:pt>
                <c:pt idx="416">
                  <c:v>3584</c:v>
                </c:pt>
                <c:pt idx="417">
                  <c:v>3583</c:v>
                </c:pt>
                <c:pt idx="418">
                  <c:v>3582</c:v>
                </c:pt>
                <c:pt idx="419">
                  <c:v>3581</c:v>
                </c:pt>
                <c:pt idx="420">
                  <c:v>3580</c:v>
                </c:pt>
                <c:pt idx="421">
                  <c:v>3579</c:v>
                </c:pt>
                <c:pt idx="422">
                  <c:v>3578</c:v>
                </c:pt>
                <c:pt idx="423">
                  <c:v>3577</c:v>
                </c:pt>
                <c:pt idx="424">
                  <c:v>3576</c:v>
                </c:pt>
                <c:pt idx="425">
                  <c:v>3575</c:v>
                </c:pt>
                <c:pt idx="426">
                  <c:v>3574</c:v>
                </c:pt>
                <c:pt idx="427">
                  <c:v>3573</c:v>
                </c:pt>
                <c:pt idx="428">
                  <c:v>3572</c:v>
                </c:pt>
                <c:pt idx="429">
                  <c:v>3571</c:v>
                </c:pt>
                <c:pt idx="430">
                  <c:v>3570</c:v>
                </c:pt>
                <c:pt idx="431">
                  <c:v>3569</c:v>
                </c:pt>
                <c:pt idx="432">
                  <c:v>3568</c:v>
                </c:pt>
                <c:pt idx="433">
                  <c:v>3567</c:v>
                </c:pt>
                <c:pt idx="434">
                  <c:v>3566</c:v>
                </c:pt>
                <c:pt idx="435">
                  <c:v>3565</c:v>
                </c:pt>
                <c:pt idx="436">
                  <c:v>3564</c:v>
                </c:pt>
                <c:pt idx="437">
                  <c:v>3563</c:v>
                </c:pt>
                <c:pt idx="438">
                  <c:v>3562</c:v>
                </c:pt>
                <c:pt idx="439">
                  <c:v>3561</c:v>
                </c:pt>
                <c:pt idx="440">
                  <c:v>3560</c:v>
                </c:pt>
                <c:pt idx="441">
                  <c:v>3559</c:v>
                </c:pt>
                <c:pt idx="442">
                  <c:v>3558</c:v>
                </c:pt>
                <c:pt idx="443">
                  <c:v>3557</c:v>
                </c:pt>
                <c:pt idx="444">
                  <c:v>3556</c:v>
                </c:pt>
                <c:pt idx="445">
                  <c:v>3555</c:v>
                </c:pt>
                <c:pt idx="446">
                  <c:v>3554</c:v>
                </c:pt>
                <c:pt idx="447">
                  <c:v>3553</c:v>
                </c:pt>
                <c:pt idx="448">
                  <c:v>3552</c:v>
                </c:pt>
                <c:pt idx="449">
                  <c:v>3551</c:v>
                </c:pt>
                <c:pt idx="450">
                  <c:v>3550</c:v>
                </c:pt>
                <c:pt idx="451">
                  <c:v>3549</c:v>
                </c:pt>
                <c:pt idx="452">
                  <c:v>3548</c:v>
                </c:pt>
                <c:pt idx="453">
                  <c:v>3547</c:v>
                </c:pt>
                <c:pt idx="454">
                  <c:v>3546</c:v>
                </c:pt>
                <c:pt idx="455">
                  <c:v>3545</c:v>
                </c:pt>
                <c:pt idx="456">
                  <c:v>3544</c:v>
                </c:pt>
                <c:pt idx="457">
                  <c:v>3543</c:v>
                </c:pt>
                <c:pt idx="458">
                  <c:v>3542</c:v>
                </c:pt>
                <c:pt idx="459">
                  <c:v>3541</c:v>
                </c:pt>
                <c:pt idx="460">
                  <c:v>3540</c:v>
                </c:pt>
                <c:pt idx="461">
                  <c:v>3539</c:v>
                </c:pt>
                <c:pt idx="462">
                  <c:v>3538</c:v>
                </c:pt>
                <c:pt idx="463">
                  <c:v>3537</c:v>
                </c:pt>
                <c:pt idx="464">
                  <c:v>3536</c:v>
                </c:pt>
                <c:pt idx="465">
                  <c:v>3535</c:v>
                </c:pt>
                <c:pt idx="466">
                  <c:v>3534</c:v>
                </c:pt>
                <c:pt idx="467">
                  <c:v>3533</c:v>
                </c:pt>
                <c:pt idx="468">
                  <c:v>3532</c:v>
                </c:pt>
                <c:pt idx="469">
                  <c:v>3531</c:v>
                </c:pt>
                <c:pt idx="470">
                  <c:v>3530</c:v>
                </c:pt>
                <c:pt idx="471">
                  <c:v>3529</c:v>
                </c:pt>
                <c:pt idx="472">
                  <c:v>3528</c:v>
                </c:pt>
                <c:pt idx="473">
                  <c:v>3527</c:v>
                </c:pt>
                <c:pt idx="474">
                  <c:v>3526</c:v>
                </c:pt>
                <c:pt idx="475">
                  <c:v>3525</c:v>
                </c:pt>
                <c:pt idx="476">
                  <c:v>3524</c:v>
                </c:pt>
                <c:pt idx="477">
                  <c:v>3523</c:v>
                </c:pt>
                <c:pt idx="478">
                  <c:v>3522</c:v>
                </c:pt>
                <c:pt idx="479">
                  <c:v>3521</c:v>
                </c:pt>
                <c:pt idx="480">
                  <c:v>3520</c:v>
                </c:pt>
                <c:pt idx="481">
                  <c:v>3519</c:v>
                </c:pt>
                <c:pt idx="482">
                  <c:v>3518</c:v>
                </c:pt>
                <c:pt idx="483">
                  <c:v>3517</c:v>
                </c:pt>
                <c:pt idx="484">
                  <c:v>3516</c:v>
                </c:pt>
                <c:pt idx="485">
                  <c:v>3515</c:v>
                </c:pt>
                <c:pt idx="486">
                  <c:v>3514</c:v>
                </c:pt>
                <c:pt idx="487">
                  <c:v>3513</c:v>
                </c:pt>
                <c:pt idx="488">
                  <c:v>3512</c:v>
                </c:pt>
                <c:pt idx="489">
                  <c:v>3511</c:v>
                </c:pt>
                <c:pt idx="490">
                  <c:v>3510</c:v>
                </c:pt>
                <c:pt idx="491">
                  <c:v>3509</c:v>
                </c:pt>
                <c:pt idx="492">
                  <c:v>3508</c:v>
                </c:pt>
                <c:pt idx="493">
                  <c:v>3507</c:v>
                </c:pt>
                <c:pt idx="494">
                  <c:v>3506</c:v>
                </c:pt>
                <c:pt idx="495">
                  <c:v>3505</c:v>
                </c:pt>
                <c:pt idx="496">
                  <c:v>3504</c:v>
                </c:pt>
                <c:pt idx="497">
                  <c:v>3503</c:v>
                </c:pt>
                <c:pt idx="498">
                  <c:v>3502</c:v>
                </c:pt>
                <c:pt idx="499">
                  <c:v>3501</c:v>
                </c:pt>
                <c:pt idx="500">
                  <c:v>3500</c:v>
                </c:pt>
                <c:pt idx="501">
                  <c:v>3499</c:v>
                </c:pt>
                <c:pt idx="502">
                  <c:v>3498</c:v>
                </c:pt>
                <c:pt idx="503">
                  <c:v>3497</c:v>
                </c:pt>
                <c:pt idx="504">
                  <c:v>3496</c:v>
                </c:pt>
                <c:pt idx="505">
                  <c:v>3495</c:v>
                </c:pt>
                <c:pt idx="506">
                  <c:v>3494</c:v>
                </c:pt>
                <c:pt idx="507">
                  <c:v>3493</c:v>
                </c:pt>
                <c:pt idx="508">
                  <c:v>3492</c:v>
                </c:pt>
                <c:pt idx="509">
                  <c:v>3491</c:v>
                </c:pt>
                <c:pt idx="510">
                  <c:v>3490</c:v>
                </c:pt>
                <c:pt idx="511">
                  <c:v>3489</c:v>
                </c:pt>
                <c:pt idx="512">
                  <c:v>3488</c:v>
                </c:pt>
                <c:pt idx="513">
                  <c:v>3487</c:v>
                </c:pt>
                <c:pt idx="514">
                  <c:v>3486</c:v>
                </c:pt>
                <c:pt idx="515">
                  <c:v>3485</c:v>
                </c:pt>
                <c:pt idx="516">
                  <c:v>3484</c:v>
                </c:pt>
                <c:pt idx="517">
                  <c:v>3483</c:v>
                </c:pt>
                <c:pt idx="518">
                  <c:v>3482</c:v>
                </c:pt>
                <c:pt idx="519">
                  <c:v>3481</c:v>
                </c:pt>
                <c:pt idx="520">
                  <c:v>3480</c:v>
                </c:pt>
                <c:pt idx="521">
                  <c:v>3479</c:v>
                </c:pt>
                <c:pt idx="522">
                  <c:v>3478</c:v>
                </c:pt>
                <c:pt idx="523">
                  <c:v>3477</c:v>
                </c:pt>
                <c:pt idx="524">
                  <c:v>3476</c:v>
                </c:pt>
                <c:pt idx="525">
                  <c:v>3475</c:v>
                </c:pt>
                <c:pt idx="526">
                  <c:v>3474</c:v>
                </c:pt>
                <c:pt idx="527">
                  <c:v>3473</c:v>
                </c:pt>
                <c:pt idx="528">
                  <c:v>3472</c:v>
                </c:pt>
                <c:pt idx="529">
                  <c:v>3471</c:v>
                </c:pt>
                <c:pt idx="530">
                  <c:v>3470</c:v>
                </c:pt>
                <c:pt idx="531">
                  <c:v>3469</c:v>
                </c:pt>
                <c:pt idx="532">
                  <c:v>3468</c:v>
                </c:pt>
                <c:pt idx="533">
                  <c:v>3467</c:v>
                </c:pt>
                <c:pt idx="534">
                  <c:v>3466</c:v>
                </c:pt>
                <c:pt idx="535">
                  <c:v>3465</c:v>
                </c:pt>
                <c:pt idx="536">
                  <c:v>3464</c:v>
                </c:pt>
                <c:pt idx="537">
                  <c:v>3463</c:v>
                </c:pt>
                <c:pt idx="538">
                  <c:v>3462</c:v>
                </c:pt>
                <c:pt idx="539">
                  <c:v>3461</c:v>
                </c:pt>
                <c:pt idx="540">
                  <c:v>3460</c:v>
                </c:pt>
                <c:pt idx="541">
                  <c:v>3459</c:v>
                </c:pt>
                <c:pt idx="542">
                  <c:v>3458</c:v>
                </c:pt>
                <c:pt idx="543">
                  <c:v>3457</c:v>
                </c:pt>
                <c:pt idx="544">
                  <c:v>3456</c:v>
                </c:pt>
                <c:pt idx="545">
                  <c:v>3455</c:v>
                </c:pt>
                <c:pt idx="546">
                  <c:v>3454</c:v>
                </c:pt>
                <c:pt idx="547">
                  <c:v>3453</c:v>
                </c:pt>
                <c:pt idx="548">
                  <c:v>3452</c:v>
                </c:pt>
                <c:pt idx="549">
                  <c:v>3451</c:v>
                </c:pt>
                <c:pt idx="550">
                  <c:v>3450</c:v>
                </c:pt>
                <c:pt idx="551">
                  <c:v>3449</c:v>
                </c:pt>
                <c:pt idx="552">
                  <c:v>3448</c:v>
                </c:pt>
                <c:pt idx="553">
                  <c:v>3447</c:v>
                </c:pt>
                <c:pt idx="554">
                  <c:v>3446</c:v>
                </c:pt>
                <c:pt idx="555">
                  <c:v>3445</c:v>
                </c:pt>
                <c:pt idx="556">
                  <c:v>3444</c:v>
                </c:pt>
                <c:pt idx="557">
                  <c:v>3443</c:v>
                </c:pt>
                <c:pt idx="558">
                  <c:v>3442</c:v>
                </c:pt>
                <c:pt idx="559">
                  <c:v>3441</c:v>
                </c:pt>
                <c:pt idx="560">
                  <c:v>3440</c:v>
                </c:pt>
                <c:pt idx="561">
                  <c:v>3439</c:v>
                </c:pt>
                <c:pt idx="562">
                  <c:v>3438</c:v>
                </c:pt>
                <c:pt idx="563">
                  <c:v>3437</c:v>
                </c:pt>
                <c:pt idx="564">
                  <c:v>3436</c:v>
                </c:pt>
                <c:pt idx="565">
                  <c:v>3435</c:v>
                </c:pt>
                <c:pt idx="566">
                  <c:v>3434</c:v>
                </c:pt>
                <c:pt idx="567">
                  <c:v>3433</c:v>
                </c:pt>
                <c:pt idx="568">
                  <c:v>3432</c:v>
                </c:pt>
                <c:pt idx="569">
                  <c:v>3431</c:v>
                </c:pt>
                <c:pt idx="570">
                  <c:v>3430</c:v>
                </c:pt>
                <c:pt idx="571">
                  <c:v>3429</c:v>
                </c:pt>
                <c:pt idx="572">
                  <c:v>3428</c:v>
                </c:pt>
                <c:pt idx="573">
                  <c:v>3427</c:v>
                </c:pt>
                <c:pt idx="574">
                  <c:v>3426</c:v>
                </c:pt>
                <c:pt idx="575">
                  <c:v>3425</c:v>
                </c:pt>
                <c:pt idx="576">
                  <c:v>3424</c:v>
                </c:pt>
                <c:pt idx="577">
                  <c:v>3423</c:v>
                </c:pt>
                <c:pt idx="578">
                  <c:v>3422</c:v>
                </c:pt>
                <c:pt idx="579">
                  <c:v>3421</c:v>
                </c:pt>
                <c:pt idx="580">
                  <c:v>3420</c:v>
                </c:pt>
                <c:pt idx="581">
                  <c:v>3419</c:v>
                </c:pt>
                <c:pt idx="582">
                  <c:v>3418</c:v>
                </c:pt>
                <c:pt idx="583">
                  <c:v>3417</c:v>
                </c:pt>
                <c:pt idx="584">
                  <c:v>3416</c:v>
                </c:pt>
                <c:pt idx="585">
                  <c:v>3415</c:v>
                </c:pt>
                <c:pt idx="586">
                  <c:v>3414</c:v>
                </c:pt>
                <c:pt idx="587">
                  <c:v>3413</c:v>
                </c:pt>
                <c:pt idx="588">
                  <c:v>3412</c:v>
                </c:pt>
                <c:pt idx="589">
                  <c:v>3411</c:v>
                </c:pt>
                <c:pt idx="590">
                  <c:v>3410</c:v>
                </c:pt>
                <c:pt idx="591">
                  <c:v>3409</c:v>
                </c:pt>
                <c:pt idx="592">
                  <c:v>3408</c:v>
                </c:pt>
                <c:pt idx="593">
                  <c:v>3407</c:v>
                </c:pt>
                <c:pt idx="594">
                  <c:v>3406</c:v>
                </c:pt>
                <c:pt idx="595">
                  <c:v>3405</c:v>
                </c:pt>
                <c:pt idx="596">
                  <c:v>3404</c:v>
                </c:pt>
                <c:pt idx="597">
                  <c:v>3403</c:v>
                </c:pt>
                <c:pt idx="598">
                  <c:v>3402</c:v>
                </c:pt>
                <c:pt idx="599">
                  <c:v>3401</c:v>
                </c:pt>
                <c:pt idx="600">
                  <c:v>3400</c:v>
                </c:pt>
                <c:pt idx="601">
                  <c:v>3399</c:v>
                </c:pt>
                <c:pt idx="602">
                  <c:v>3398</c:v>
                </c:pt>
                <c:pt idx="603">
                  <c:v>3397</c:v>
                </c:pt>
                <c:pt idx="604">
                  <c:v>3396</c:v>
                </c:pt>
                <c:pt idx="605">
                  <c:v>3395</c:v>
                </c:pt>
                <c:pt idx="606">
                  <c:v>3394</c:v>
                </c:pt>
                <c:pt idx="607">
                  <c:v>3393</c:v>
                </c:pt>
                <c:pt idx="608">
                  <c:v>3392</c:v>
                </c:pt>
                <c:pt idx="609">
                  <c:v>3391</c:v>
                </c:pt>
                <c:pt idx="610">
                  <c:v>3390</c:v>
                </c:pt>
                <c:pt idx="611">
                  <c:v>3389</c:v>
                </c:pt>
                <c:pt idx="612">
                  <c:v>3388</c:v>
                </c:pt>
                <c:pt idx="613">
                  <c:v>3387</c:v>
                </c:pt>
                <c:pt idx="614">
                  <c:v>3386</c:v>
                </c:pt>
                <c:pt idx="615">
                  <c:v>3385</c:v>
                </c:pt>
                <c:pt idx="616">
                  <c:v>3384</c:v>
                </c:pt>
                <c:pt idx="617">
                  <c:v>3383</c:v>
                </c:pt>
                <c:pt idx="618">
                  <c:v>3382</c:v>
                </c:pt>
                <c:pt idx="619">
                  <c:v>3381</c:v>
                </c:pt>
                <c:pt idx="620">
                  <c:v>3380</c:v>
                </c:pt>
                <c:pt idx="621">
                  <c:v>3379</c:v>
                </c:pt>
                <c:pt idx="622">
                  <c:v>3378</c:v>
                </c:pt>
                <c:pt idx="623">
                  <c:v>3377</c:v>
                </c:pt>
                <c:pt idx="624">
                  <c:v>3376</c:v>
                </c:pt>
                <c:pt idx="625">
                  <c:v>3375</c:v>
                </c:pt>
                <c:pt idx="626">
                  <c:v>3374</c:v>
                </c:pt>
                <c:pt idx="627">
                  <c:v>3373</c:v>
                </c:pt>
                <c:pt idx="628">
                  <c:v>3372</c:v>
                </c:pt>
                <c:pt idx="629">
                  <c:v>3371</c:v>
                </c:pt>
                <c:pt idx="630">
                  <c:v>3370</c:v>
                </c:pt>
                <c:pt idx="631">
                  <c:v>3369</c:v>
                </c:pt>
                <c:pt idx="632">
                  <c:v>3368</c:v>
                </c:pt>
                <c:pt idx="633">
                  <c:v>3367</c:v>
                </c:pt>
                <c:pt idx="634">
                  <c:v>3366</c:v>
                </c:pt>
                <c:pt idx="635">
                  <c:v>3365</c:v>
                </c:pt>
                <c:pt idx="636">
                  <c:v>3364</c:v>
                </c:pt>
                <c:pt idx="637">
                  <c:v>3363</c:v>
                </c:pt>
                <c:pt idx="638">
                  <c:v>3362</c:v>
                </c:pt>
                <c:pt idx="639">
                  <c:v>3361</c:v>
                </c:pt>
                <c:pt idx="640">
                  <c:v>3360</c:v>
                </c:pt>
                <c:pt idx="641">
                  <c:v>3359</c:v>
                </c:pt>
                <c:pt idx="642">
                  <c:v>3358</c:v>
                </c:pt>
                <c:pt idx="643">
                  <c:v>3357</c:v>
                </c:pt>
                <c:pt idx="644">
                  <c:v>3356</c:v>
                </c:pt>
                <c:pt idx="645">
                  <c:v>3355</c:v>
                </c:pt>
                <c:pt idx="646">
                  <c:v>3354</c:v>
                </c:pt>
                <c:pt idx="647">
                  <c:v>3353</c:v>
                </c:pt>
                <c:pt idx="648">
                  <c:v>3352</c:v>
                </c:pt>
                <c:pt idx="649">
                  <c:v>3351</c:v>
                </c:pt>
                <c:pt idx="650">
                  <c:v>3350</c:v>
                </c:pt>
                <c:pt idx="651">
                  <c:v>3349</c:v>
                </c:pt>
                <c:pt idx="652">
                  <c:v>3348</c:v>
                </c:pt>
                <c:pt idx="653">
                  <c:v>3347</c:v>
                </c:pt>
                <c:pt idx="654">
                  <c:v>3346</c:v>
                </c:pt>
                <c:pt idx="655">
                  <c:v>3345</c:v>
                </c:pt>
                <c:pt idx="656">
                  <c:v>3344</c:v>
                </c:pt>
                <c:pt idx="657">
                  <c:v>3343</c:v>
                </c:pt>
                <c:pt idx="658">
                  <c:v>3342</c:v>
                </c:pt>
                <c:pt idx="659">
                  <c:v>3341</c:v>
                </c:pt>
                <c:pt idx="660">
                  <c:v>3340</c:v>
                </c:pt>
                <c:pt idx="661">
                  <c:v>3339</c:v>
                </c:pt>
                <c:pt idx="662">
                  <c:v>3338</c:v>
                </c:pt>
                <c:pt idx="663">
                  <c:v>3337</c:v>
                </c:pt>
                <c:pt idx="664">
                  <c:v>3336</c:v>
                </c:pt>
                <c:pt idx="665">
                  <c:v>3335</c:v>
                </c:pt>
                <c:pt idx="666">
                  <c:v>3334</c:v>
                </c:pt>
                <c:pt idx="667">
                  <c:v>3333</c:v>
                </c:pt>
                <c:pt idx="668">
                  <c:v>3332</c:v>
                </c:pt>
                <c:pt idx="669">
                  <c:v>3331</c:v>
                </c:pt>
                <c:pt idx="670">
                  <c:v>3330</c:v>
                </c:pt>
                <c:pt idx="671">
                  <c:v>3329</c:v>
                </c:pt>
                <c:pt idx="672">
                  <c:v>3328</c:v>
                </c:pt>
                <c:pt idx="673">
                  <c:v>3327</c:v>
                </c:pt>
                <c:pt idx="674">
                  <c:v>3326</c:v>
                </c:pt>
                <c:pt idx="675">
                  <c:v>3325</c:v>
                </c:pt>
                <c:pt idx="676">
                  <c:v>3324</c:v>
                </c:pt>
                <c:pt idx="677">
                  <c:v>3323</c:v>
                </c:pt>
                <c:pt idx="678">
                  <c:v>3322</c:v>
                </c:pt>
                <c:pt idx="679">
                  <c:v>3321</c:v>
                </c:pt>
                <c:pt idx="680">
                  <c:v>3320</c:v>
                </c:pt>
                <c:pt idx="681">
                  <c:v>3319</c:v>
                </c:pt>
                <c:pt idx="682">
                  <c:v>3318</c:v>
                </c:pt>
                <c:pt idx="683">
                  <c:v>3317</c:v>
                </c:pt>
                <c:pt idx="684">
                  <c:v>3316</c:v>
                </c:pt>
                <c:pt idx="685">
                  <c:v>3315</c:v>
                </c:pt>
                <c:pt idx="686">
                  <c:v>3314</c:v>
                </c:pt>
                <c:pt idx="687">
                  <c:v>3313</c:v>
                </c:pt>
                <c:pt idx="688">
                  <c:v>3312</c:v>
                </c:pt>
                <c:pt idx="689">
                  <c:v>3311</c:v>
                </c:pt>
                <c:pt idx="690">
                  <c:v>3310</c:v>
                </c:pt>
                <c:pt idx="691">
                  <c:v>3309</c:v>
                </c:pt>
                <c:pt idx="692">
                  <c:v>3308</c:v>
                </c:pt>
                <c:pt idx="693">
                  <c:v>3307</c:v>
                </c:pt>
                <c:pt idx="694">
                  <c:v>3306</c:v>
                </c:pt>
                <c:pt idx="695">
                  <c:v>3305</c:v>
                </c:pt>
                <c:pt idx="696">
                  <c:v>3304</c:v>
                </c:pt>
                <c:pt idx="697">
                  <c:v>3303</c:v>
                </c:pt>
                <c:pt idx="698">
                  <c:v>3302</c:v>
                </c:pt>
                <c:pt idx="699">
                  <c:v>3301</c:v>
                </c:pt>
                <c:pt idx="700">
                  <c:v>3300</c:v>
                </c:pt>
                <c:pt idx="701">
                  <c:v>3299</c:v>
                </c:pt>
                <c:pt idx="702">
                  <c:v>3298</c:v>
                </c:pt>
                <c:pt idx="703">
                  <c:v>3297</c:v>
                </c:pt>
                <c:pt idx="704">
                  <c:v>3296</c:v>
                </c:pt>
                <c:pt idx="705">
                  <c:v>3295</c:v>
                </c:pt>
                <c:pt idx="706">
                  <c:v>3294</c:v>
                </c:pt>
                <c:pt idx="707">
                  <c:v>3293</c:v>
                </c:pt>
                <c:pt idx="708">
                  <c:v>3292</c:v>
                </c:pt>
                <c:pt idx="709">
                  <c:v>3291</c:v>
                </c:pt>
                <c:pt idx="710">
                  <c:v>3290</c:v>
                </c:pt>
                <c:pt idx="711">
                  <c:v>3289</c:v>
                </c:pt>
                <c:pt idx="712">
                  <c:v>3288</c:v>
                </c:pt>
                <c:pt idx="713">
                  <c:v>3287</c:v>
                </c:pt>
                <c:pt idx="714">
                  <c:v>3286</c:v>
                </c:pt>
                <c:pt idx="715">
                  <c:v>3285</c:v>
                </c:pt>
                <c:pt idx="716">
                  <c:v>3284</c:v>
                </c:pt>
                <c:pt idx="717">
                  <c:v>3283</c:v>
                </c:pt>
                <c:pt idx="718">
                  <c:v>3282</c:v>
                </c:pt>
                <c:pt idx="719">
                  <c:v>3281</c:v>
                </c:pt>
                <c:pt idx="720">
                  <c:v>3280</c:v>
                </c:pt>
                <c:pt idx="721">
                  <c:v>3279</c:v>
                </c:pt>
                <c:pt idx="722">
                  <c:v>3278</c:v>
                </c:pt>
                <c:pt idx="723">
                  <c:v>3277</c:v>
                </c:pt>
                <c:pt idx="724">
                  <c:v>3276</c:v>
                </c:pt>
                <c:pt idx="725">
                  <c:v>3275</c:v>
                </c:pt>
                <c:pt idx="726">
                  <c:v>3274</c:v>
                </c:pt>
                <c:pt idx="727">
                  <c:v>3273</c:v>
                </c:pt>
                <c:pt idx="728">
                  <c:v>3272</c:v>
                </c:pt>
                <c:pt idx="729">
                  <c:v>3271</c:v>
                </c:pt>
                <c:pt idx="730">
                  <c:v>3270</c:v>
                </c:pt>
                <c:pt idx="731">
                  <c:v>3269</c:v>
                </c:pt>
                <c:pt idx="732">
                  <c:v>3268</c:v>
                </c:pt>
                <c:pt idx="733">
                  <c:v>3267</c:v>
                </c:pt>
                <c:pt idx="734">
                  <c:v>3266</c:v>
                </c:pt>
                <c:pt idx="735">
                  <c:v>3265</c:v>
                </c:pt>
                <c:pt idx="736">
                  <c:v>3264</c:v>
                </c:pt>
                <c:pt idx="737">
                  <c:v>3263</c:v>
                </c:pt>
                <c:pt idx="738">
                  <c:v>3262</c:v>
                </c:pt>
                <c:pt idx="739">
                  <c:v>3261</c:v>
                </c:pt>
                <c:pt idx="740">
                  <c:v>3260</c:v>
                </c:pt>
                <c:pt idx="741">
                  <c:v>3259</c:v>
                </c:pt>
                <c:pt idx="742">
                  <c:v>3258</c:v>
                </c:pt>
                <c:pt idx="743">
                  <c:v>3257</c:v>
                </c:pt>
                <c:pt idx="744">
                  <c:v>3256</c:v>
                </c:pt>
                <c:pt idx="745">
                  <c:v>3255</c:v>
                </c:pt>
                <c:pt idx="746">
                  <c:v>3254</c:v>
                </c:pt>
                <c:pt idx="747">
                  <c:v>3253</c:v>
                </c:pt>
                <c:pt idx="748">
                  <c:v>3252</c:v>
                </c:pt>
                <c:pt idx="749">
                  <c:v>3251</c:v>
                </c:pt>
                <c:pt idx="750">
                  <c:v>3250</c:v>
                </c:pt>
                <c:pt idx="751">
                  <c:v>3249</c:v>
                </c:pt>
                <c:pt idx="752">
                  <c:v>3248</c:v>
                </c:pt>
                <c:pt idx="753">
                  <c:v>3247</c:v>
                </c:pt>
                <c:pt idx="754">
                  <c:v>3246</c:v>
                </c:pt>
                <c:pt idx="755">
                  <c:v>3245</c:v>
                </c:pt>
                <c:pt idx="756">
                  <c:v>3244</c:v>
                </c:pt>
                <c:pt idx="757">
                  <c:v>3243</c:v>
                </c:pt>
                <c:pt idx="758">
                  <c:v>3242</c:v>
                </c:pt>
                <c:pt idx="759">
                  <c:v>3241</c:v>
                </c:pt>
                <c:pt idx="760">
                  <c:v>3240</c:v>
                </c:pt>
                <c:pt idx="761">
                  <c:v>3239</c:v>
                </c:pt>
                <c:pt idx="762">
                  <c:v>3238</c:v>
                </c:pt>
                <c:pt idx="763">
                  <c:v>3237</c:v>
                </c:pt>
                <c:pt idx="764">
                  <c:v>3236</c:v>
                </c:pt>
                <c:pt idx="765">
                  <c:v>3235</c:v>
                </c:pt>
                <c:pt idx="766">
                  <c:v>3234</c:v>
                </c:pt>
                <c:pt idx="767">
                  <c:v>3233</c:v>
                </c:pt>
                <c:pt idx="768">
                  <c:v>3232</c:v>
                </c:pt>
                <c:pt idx="769">
                  <c:v>3231</c:v>
                </c:pt>
                <c:pt idx="770">
                  <c:v>3230</c:v>
                </c:pt>
                <c:pt idx="771">
                  <c:v>3229</c:v>
                </c:pt>
                <c:pt idx="772">
                  <c:v>3228</c:v>
                </c:pt>
                <c:pt idx="773">
                  <c:v>3227</c:v>
                </c:pt>
                <c:pt idx="774">
                  <c:v>3226</c:v>
                </c:pt>
                <c:pt idx="775">
                  <c:v>3225</c:v>
                </c:pt>
                <c:pt idx="776">
                  <c:v>3224</c:v>
                </c:pt>
                <c:pt idx="777">
                  <c:v>3223</c:v>
                </c:pt>
                <c:pt idx="778">
                  <c:v>3222</c:v>
                </c:pt>
                <c:pt idx="779">
                  <c:v>3221</c:v>
                </c:pt>
                <c:pt idx="780">
                  <c:v>3220</c:v>
                </c:pt>
                <c:pt idx="781">
                  <c:v>3219</c:v>
                </c:pt>
                <c:pt idx="782">
                  <c:v>3218</c:v>
                </c:pt>
                <c:pt idx="783">
                  <c:v>3217</c:v>
                </c:pt>
                <c:pt idx="784">
                  <c:v>3216</c:v>
                </c:pt>
                <c:pt idx="785">
                  <c:v>3215</c:v>
                </c:pt>
                <c:pt idx="786">
                  <c:v>3214</c:v>
                </c:pt>
                <c:pt idx="787">
                  <c:v>3213</c:v>
                </c:pt>
                <c:pt idx="788">
                  <c:v>3212</c:v>
                </c:pt>
                <c:pt idx="789">
                  <c:v>3211</c:v>
                </c:pt>
                <c:pt idx="790">
                  <c:v>3210</c:v>
                </c:pt>
                <c:pt idx="791">
                  <c:v>3209</c:v>
                </c:pt>
                <c:pt idx="792">
                  <c:v>3208</c:v>
                </c:pt>
                <c:pt idx="793">
                  <c:v>3207</c:v>
                </c:pt>
                <c:pt idx="794">
                  <c:v>3206</c:v>
                </c:pt>
                <c:pt idx="795">
                  <c:v>3205</c:v>
                </c:pt>
                <c:pt idx="796">
                  <c:v>3204</c:v>
                </c:pt>
                <c:pt idx="797">
                  <c:v>3203</c:v>
                </c:pt>
                <c:pt idx="798">
                  <c:v>3202</c:v>
                </c:pt>
                <c:pt idx="799">
                  <c:v>3201</c:v>
                </c:pt>
                <c:pt idx="800">
                  <c:v>3200</c:v>
                </c:pt>
                <c:pt idx="801">
                  <c:v>3199</c:v>
                </c:pt>
                <c:pt idx="802">
                  <c:v>3198</c:v>
                </c:pt>
                <c:pt idx="803">
                  <c:v>3197</c:v>
                </c:pt>
                <c:pt idx="804">
                  <c:v>3196</c:v>
                </c:pt>
                <c:pt idx="805">
                  <c:v>3195</c:v>
                </c:pt>
                <c:pt idx="806">
                  <c:v>3194</c:v>
                </c:pt>
                <c:pt idx="807">
                  <c:v>3193</c:v>
                </c:pt>
                <c:pt idx="808">
                  <c:v>3192</c:v>
                </c:pt>
                <c:pt idx="809">
                  <c:v>3191</c:v>
                </c:pt>
                <c:pt idx="810">
                  <c:v>3190</c:v>
                </c:pt>
                <c:pt idx="811">
                  <c:v>3189</c:v>
                </c:pt>
                <c:pt idx="812">
                  <c:v>3188</c:v>
                </c:pt>
                <c:pt idx="813">
                  <c:v>3187</c:v>
                </c:pt>
                <c:pt idx="814">
                  <c:v>3186</c:v>
                </c:pt>
                <c:pt idx="815">
                  <c:v>3185</c:v>
                </c:pt>
                <c:pt idx="816">
                  <c:v>3184</c:v>
                </c:pt>
                <c:pt idx="817">
                  <c:v>3183</c:v>
                </c:pt>
                <c:pt idx="818">
                  <c:v>3182</c:v>
                </c:pt>
                <c:pt idx="819">
                  <c:v>3181</c:v>
                </c:pt>
                <c:pt idx="820">
                  <c:v>3180</c:v>
                </c:pt>
                <c:pt idx="821">
                  <c:v>3179</c:v>
                </c:pt>
                <c:pt idx="822">
                  <c:v>3178</c:v>
                </c:pt>
                <c:pt idx="823">
                  <c:v>3177</c:v>
                </c:pt>
                <c:pt idx="824">
                  <c:v>3176</c:v>
                </c:pt>
                <c:pt idx="825">
                  <c:v>3175</c:v>
                </c:pt>
                <c:pt idx="826">
                  <c:v>3174</c:v>
                </c:pt>
                <c:pt idx="827">
                  <c:v>3173</c:v>
                </c:pt>
                <c:pt idx="828">
                  <c:v>3172</c:v>
                </c:pt>
                <c:pt idx="829">
                  <c:v>3171</c:v>
                </c:pt>
                <c:pt idx="830">
                  <c:v>3170</c:v>
                </c:pt>
                <c:pt idx="831">
                  <c:v>3169</c:v>
                </c:pt>
                <c:pt idx="832">
                  <c:v>3168</c:v>
                </c:pt>
                <c:pt idx="833">
                  <c:v>3167</c:v>
                </c:pt>
                <c:pt idx="834">
                  <c:v>3166</c:v>
                </c:pt>
                <c:pt idx="835">
                  <c:v>3165</c:v>
                </c:pt>
                <c:pt idx="836">
                  <c:v>3164</c:v>
                </c:pt>
                <c:pt idx="837">
                  <c:v>3163</c:v>
                </c:pt>
                <c:pt idx="838">
                  <c:v>3162</c:v>
                </c:pt>
                <c:pt idx="839">
                  <c:v>3161</c:v>
                </c:pt>
                <c:pt idx="840">
                  <c:v>3160</c:v>
                </c:pt>
                <c:pt idx="841">
                  <c:v>3159</c:v>
                </c:pt>
                <c:pt idx="842">
                  <c:v>3158</c:v>
                </c:pt>
                <c:pt idx="843">
                  <c:v>3157</c:v>
                </c:pt>
                <c:pt idx="844">
                  <c:v>3156</c:v>
                </c:pt>
                <c:pt idx="845">
                  <c:v>3155</c:v>
                </c:pt>
                <c:pt idx="846">
                  <c:v>3154</c:v>
                </c:pt>
                <c:pt idx="847">
                  <c:v>3153</c:v>
                </c:pt>
                <c:pt idx="848">
                  <c:v>3152</c:v>
                </c:pt>
                <c:pt idx="849">
                  <c:v>3151</c:v>
                </c:pt>
                <c:pt idx="850">
                  <c:v>3150</c:v>
                </c:pt>
                <c:pt idx="851">
                  <c:v>3149</c:v>
                </c:pt>
                <c:pt idx="852">
                  <c:v>3148</c:v>
                </c:pt>
                <c:pt idx="853">
                  <c:v>3147</c:v>
                </c:pt>
                <c:pt idx="854">
                  <c:v>3146</c:v>
                </c:pt>
                <c:pt idx="855">
                  <c:v>3145</c:v>
                </c:pt>
                <c:pt idx="856">
                  <c:v>3144</c:v>
                </c:pt>
                <c:pt idx="857">
                  <c:v>3143</c:v>
                </c:pt>
                <c:pt idx="858">
                  <c:v>3142</c:v>
                </c:pt>
                <c:pt idx="859">
                  <c:v>3141</c:v>
                </c:pt>
                <c:pt idx="860">
                  <c:v>3140</c:v>
                </c:pt>
                <c:pt idx="861">
                  <c:v>3139</c:v>
                </c:pt>
                <c:pt idx="862">
                  <c:v>3138</c:v>
                </c:pt>
                <c:pt idx="863">
                  <c:v>3137</c:v>
                </c:pt>
                <c:pt idx="864">
                  <c:v>3136</c:v>
                </c:pt>
                <c:pt idx="865">
                  <c:v>3135</c:v>
                </c:pt>
                <c:pt idx="866">
                  <c:v>3134</c:v>
                </c:pt>
                <c:pt idx="867">
                  <c:v>3133</c:v>
                </c:pt>
                <c:pt idx="868">
                  <c:v>3132</c:v>
                </c:pt>
                <c:pt idx="869">
                  <c:v>3131</c:v>
                </c:pt>
                <c:pt idx="870">
                  <c:v>3130</c:v>
                </c:pt>
                <c:pt idx="871">
                  <c:v>3129</c:v>
                </c:pt>
                <c:pt idx="872">
                  <c:v>3128</c:v>
                </c:pt>
                <c:pt idx="873">
                  <c:v>3127</c:v>
                </c:pt>
                <c:pt idx="874">
                  <c:v>3126</c:v>
                </c:pt>
                <c:pt idx="875">
                  <c:v>3125</c:v>
                </c:pt>
                <c:pt idx="876">
                  <c:v>3124</c:v>
                </c:pt>
                <c:pt idx="877">
                  <c:v>3123</c:v>
                </c:pt>
                <c:pt idx="878">
                  <c:v>3122</c:v>
                </c:pt>
                <c:pt idx="879">
                  <c:v>3121</c:v>
                </c:pt>
                <c:pt idx="880">
                  <c:v>3120</c:v>
                </c:pt>
                <c:pt idx="881">
                  <c:v>3119</c:v>
                </c:pt>
                <c:pt idx="882">
                  <c:v>3118</c:v>
                </c:pt>
                <c:pt idx="883">
                  <c:v>3117</c:v>
                </c:pt>
                <c:pt idx="884">
                  <c:v>3116</c:v>
                </c:pt>
                <c:pt idx="885">
                  <c:v>3115</c:v>
                </c:pt>
                <c:pt idx="886">
                  <c:v>3114</c:v>
                </c:pt>
                <c:pt idx="887">
                  <c:v>3113</c:v>
                </c:pt>
                <c:pt idx="888">
                  <c:v>3112</c:v>
                </c:pt>
                <c:pt idx="889">
                  <c:v>3111</c:v>
                </c:pt>
                <c:pt idx="890">
                  <c:v>3110</c:v>
                </c:pt>
                <c:pt idx="891">
                  <c:v>3109</c:v>
                </c:pt>
                <c:pt idx="892">
                  <c:v>3108</c:v>
                </c:pt>
                <c:pt idx="893">
                  <c:v>3107</c:v>
                </c:pt>
                <c:pt idx="894">
                  <c:v>3106</c:v>
                </c:pt>
                <c:pt idx="895">
                  <c:v>3105</c:v>
                </c:pt>
                <c:pt idx="896">
                  <c:v>3104</c:v>
                </c:pt>
                <c:pt idx="897">
                  <c:v>3103</c:v>
                </c:pt>
                <c:pt idx="898">
                  <c:v>3102</c:v>
                </c:pt>
                <c:pt idx="899">
                  <c:v>3101</c:v>
                </c:pt>
                <c:pt idx="900">
                  <c:v>3100</c:v>
                </c:pt>
                <c:pt idx="901">
                  <c:v>3099</c:v>
                </c:pt>
                <c:pt idx="902">
                  <c:v>3098</c:v>
                </c:pt>
                <c:pt idx="903">
                  <c:v>3097</c:v>
                </c:pt>
                <c:pt idx="904">
                  <c:v>3096</c:v>
                </c:pt>
                <c:pt idx="905">
                  <c:v>3095</c:v>
                </c:pt>
                <c:pt idx="906">
                  <c:v>3094</c:v>
                </c:pt>
                <c:pt idx="907">
                  <c:v>3093</c:v>
                </c:pt>
                <c:pt idx="908">
                  <c:v>3092</c:v>
                </c:pt>
                <c:pt idx="909">
                  <c:v>3091</c:v>
                </c:pt>
                <c:pt idx="910">
                  <c:v>3090</c:v>
                </c:pt>
                <c:pt idx="911">
                  <c:v>3089</c:v>
                </c:pt>
                <c:pt idx="912">
                  <c:v>3088</c:v>
                </c:pt>
                <c:pt idx="913">
                  <c:v>3087</c:v>
                </c:pt>
                <c:pt idx="914">
                  <c:v>3086</c:v>
                </c:pt>
                <c:pt idx="915">
                  <c:v>3085</c:v>
                </c:pt>
                <c:pt idx="916">
                  <c:v>3084</c:v>
                </c:pt>
                <c:pt idx="917">
                  <c:v>3083</c:v>
                </c:pt>
                <c:pt idx="918">
                  <c:v>3082</c:v>
                </c:pt>
                <c:pt idx="919">
                  <c:v>3081</c:v>
                </c:pt>
                <c:pt idx="920">
                  <c:v>3080</c:v>
                </c:pt>
                <c:pt idx="921">
                  <c:v>3079</c:v>
                </c:pt>
                <c:pt idx="922">
                  <c:v>3078</c:v>
                </c:pt>
                <c:pt idx="923">
                  <c:v>3077</c:v>
                </c:pt>
                <c:pt idx="924">
                  <c:v>3076</c:v>
                </c:pt>
                <c:pt idx="925">
                  <c:v>3075</c:v>
                </c:pt>
                <c:pt idx="926">
                  <c:v>3074</c:v>
                </c:pt>
                <c:pt idx="927">
                  <c:v>3073</c:v>
                </c:pt>
                <c:pt idx="928">
                  <c:v>3072</c:v>
                </c:pt>
                <c:pt idx="929">
                  <c:v>3071</c:v>
                </c:pt>
                <c:pt idx="930">
                  <c:v>3070</c:v>
                </c:pt>
                <c:pt idx="931">
                  <c:v>3069</c:v>
                </c:pt>
                <c:pt idx="932">
                  <c:v>3068</c:v>
                </c:pt>
                <c:pt idx="933">
                  <c:v>3067</c:v>
                </c:pt>
                <c:pt idx="934">
                  <c:v>3066</c:v>
                </c:pt>
                <c:pt idx="935">
                  <c:v>3065</c:v>
                </c:pt>
                <c:pt idx="936">
                  <c:v>3064</c:v>
                </c:pt>
                <c:pt idx="937">
                  <c:v>3063</c:v>
                </c:pt>
                <c:pt idx="938">
                  <c:v>3062</c:v>
                </c:pt>
                <c:pt idx="939">
                  <c:v>3061</c:v>
                </c:pt>
                <c:pt idx="940">
                  <c:v>3060</c:v>
                </c:pt>
                <c:pt idx="941">
                  <c:v>3059</c:v>
                </c:pt>
                <c:pt idx="942">
                  <c:v>3058</c:v>
                </c:pt>
                <c:pt idx="943">
                  <c:v>3057</c:v>
                </c:pt>
                <c:pt idx="944">
                  <c:v>3056</c:v>
                </c:pt>
                <c:pt idx="945">
                  <c:v>3055</c:v>
                </c:pt>
                <c:pt idx="946">
                  <c:v>3054</c:v>
                </c:pt>
                <c:pt idx="947">
                  <c:v>3053</c:v>
                </c:pt>
                <c:pt idx="948">
                  <c:v>3052</c:v>
                </c:pt>
                <c:pt idx="949">
                  <c:v>3051</c:v>
                </c:pt>
                <c:pt idx="950">
                  <c:v>3050</c:v>
                </c:pt>
                <c:pt idx="951">
                  <c:v>3049</c:v>
                </c:pt>
                <c:pt idx="952">
                  <c:v>3048</c:v>
                </c:pt>
                <c:pt idx="953">
                  <c:v>3047</c:v>
                </c:pt>
                <c:pt idx="954">
                  <c:v>3046</c:v>
                </c:pt>
                <c:pt idx="955">
                  <c:v>3045</c:v>
                </c:pt>
                <c:pt idx="956">
                  <c:v>3044</c:v>
                </c:pt>
                <c:pt idx="957">
                  <c:v>3043</c:v>
                </c:pt>
                <c:pt idx="958">
                  <c:v>3042</c:v>
                </c:pt>
                <c:pt idx="959">
                  <c:v>3041</c:v>
                </c:pt>
                <c:pt idx="960">
                  <c:v>3040</c:v>
                </c:pt>
                <c:pt idx="961">
                  <c:v>3039</c:v>
                </c:pt>
                <c:pt idx="962">
                  <c:v>3038</c:v>
                </c:pt>
                <c:pt idx="963">
                  <c:v>3037</c:v>
                </c:pt>
                <c:pt idx="964">
                  <c:v>3036</c:v>
                </c:pt>
                <c:pt idx="965">
                  <c:v>3035</c:v>
                </c:pt>
                <c:pt idx="966">
                  <c:v>3034</c:v>
                </c:pt>
                <c:pt idx="967">
                  <c:v>3033</c:v>
                </c:pt>
                <c:pt idx="968">
                  <c:v>3032</c:v>
                </c:pt>
                <c:pt idx="969">
                  <c:v>3031</c:v>
                </c:pt>
                <c:pt idx="970">
                  <c:v>3030</c:v>
                </c:pt>
                <c:pt idx="971">
                  <c:v>3029</c:v>
                </c:pt>
                <c:pt idx="972">
                  <c:v>3028</c:v>
                </c:pt>
                <c:pt idx="973">
                  <c:v>3027</c:v>
                </c:pt>
                <c:pt idx="974">
                  <c:v>3026</c:v>
                </c:pt>
                <c:pt idx="975">
                  <c:v>3025</c:v>
                </c:pt>
                <c:pt idx="976">
                  <c:v>3024</c:v>
                </c:pt>
                <c:pt idx="977">
                  <c:v>3023</c:v>
                </c:pt>
                <c:pt idx="978">
                  <c:v>3022</c:v>
                </c:pt>
                <c:pt idx="979">
                  <c:v>3021</c:v>
                </c:pt>
                <c:pt idx="980">
                  <c:v>3020</c:v>
                </c:pt>
                <c:pt idx="981">
                  <c:v>3019</c:v>
                </c:pt>
                <c:pt idx="982">
                  <c:v>3018</c:v>
                </c:pt>
                <c:pt idx="983">
                  <c:v>3017</c:v>
                </c:pt>
                <c:pt idx="984">
                  <c:v>3016</c:v>
                </c:pt>
                <c:pt idx="985">
                  <c:v>3015</c:v>
                </c:pt>
                <c:pt idx="986">
                  <c:v>3014</c:v>
                </c:pt>
                <c:pt idx="987">
                  <c:v>3013</c:v>
                </c:pt>
                <c:pt idx="988">
                  <c:v>3012</c:v>
                </c:pt>
                <c:pt idx="989">
                  <c:v>3011</c:v>
                </c:pt>
                <c:pt idx="990">
                  <c:v>3010</c:v>
                </c:pt>
                <c:pt idx="991">
                  <c:v>3009</c:v>
                </c:pt>
                <c:pt idx="992">
                  <c:v>3008</c:v>
                </c:pt>
                <c:pt idx="993">
                  <c:v>3007</c:v>
                </c:pt>
                <c:pt idx="994">
                  <c:v>3006</c:v>
                </c:pt>
                <c:pt idx="995">
                  <c:v>3005</c:v>
                </c:pt>
                <c:pt idx="996">
                  <c:v>3004</c:v>
                </c:pt>
                <c:pt idx="997">
                  <c:v>3003</c:v>
                </c:pt>
                <c:pt idx="998">
                  <c:v>3002</c:v>
                </c:pt>
                <c:pt idx="999">
                  <c:v>3001</c:v>
                </c:pt>
                <c:pt idx="1000">
                  <c:v>3000</c:v>
                </c:pt>
                <c:pt idx="1001">
                  <c:v>2999</c:v>
                </c:pt>
                <c:pt idx="1002">
                  <c:v>2998</c:v>
                </c:pt>
                <c:pt idx="1003">
                  <c:v>2997</c:v>
                </c:pt>
                <c:pt idx="1004">
                  <c:v>2996</c:v>
                </c:pt>
                <c:pt idx="1005">
                  <c:v>2995</c:v>
                </c:pt>
                <c:pt idx="1006">
                  <c:v>2994</c:v>
                </c:pt>
                <c:pt idx="1007">
                  <c:v>2993</c:v>
                </c:pt>
                <c:pt idx="1008">
                  <c:v>2992</c:v>
                </c:pt>
                <c:pt idx="1009">
                  <c:v>2991</c:v>
                </c:pt>
                <c:pt idx="1010">
                  <c:v>2990</c:v>
                </c:pt>
                <c:pt idx="1011">
                  <c:v>2989</c:v>
                </c:pt>
                <c:pt idx="1012">
                  <c:v>2988</c:v>
                </c:pt>
                <c:pt idx="1013">
                  <c:v>2987</c:v>
                </c:pt>
                <c:pt idx="1014">
                  <c:v>2986</c:v>
                </c:pt>
                <c:pt idx="1015">
                  <c:v>2985</c:v>
                </c:pt>
                <c:pt idx="1016">
                  <c:v>2984</c:v>
                </c:pt>
                <c:pt idx="1017">
                  <c:v>2983</c:v>
                </c:pt>
                <c:pt idx="1018">
                  <c:v>2982</c:v>
                </c:pt>
                <c:pt idx="1019">
                  <c:v>2981</c:v>
                </c:pt>
                <c:pt idx="1020">
                  <c:v>2980</c:v>
                </c:pt>
                <c:pt idx="1021">
                  <c:v>2979</c:v>
                </c:pt>
                <c:pt idx="1022">
                  <c:v>2978</c:v>
                </c:pt>
                <c:pt idx="1023">
                  <c:v>2977</c:v>
                </c:pt>
                <c:pt idx="1024">
                  <c:v>2976</c:v>
                </c:pt>
                <c:pt idx="1025">
                  <c:v>2975</c:v>
                </c:pt>
                <c:pt idx="1026">
                  <c:v>2974</c:v>
                </c:pt>
                <c:pt idx="1027">
                  <c:v>2973</c:v>
                </c:pt>
                <c:pt idx="1028">
                  <c:v>2972</c:v>
                </c:pt>
                <c:pt idx="1029">
                  <c:v>2971</c:v>
                </c:pt>
                <c:pt idx="1030">
                  <c:v>2970</c:v>
                </c:pt>
                <c:pt idx="1031">
                  <c:v>2969</c:v>
                </c:pt>
                <c:pt idx="1032">
                  <c:v>2968</c:v>
                </c:pt>
                <c:pt idx="1033">
                  <c:v>2967</c:v>
                </c:pt>
                <c:pt idx="1034">
                  <c:v>2966</c:v>
                </c:pt>
                <c:pt idx="1035">
                  <c:v>2965</c:v>
                </c:pt>
                <c:pt idx="1036">
                  <c:v>2964</c:v>
                </c:pt>
                <c:pt idx="1037">
                  <c:v>2963</c:v>
                </c:pt>
                <c:pt idx="1038">
                  <c:v>2962</c:v>
                </c:pt>
                <c:pt idx="1039">
                  <c:v>2961</c:v>
                </c:pt>
                <c:pt idx="1040">
                  <c:v>2960</c:v>
                </c:pt>
                <c:pt idx="1041">
                  <c:v>2959</c:v>
                </c:pt>
                <c:pt idx="1042">
                  <c:v>2958</c:v>
                </c:pt>
                <c:pt idx="1043">
                  <c:v>2957</c:v>
                </c:pt>
                <c:pt idx="1044">
                  <c:v>2956</c:v>
                </c:pt>
                <c:pt idx="1045">
                  <c:v>2955</c:v>
                </c:pt>
                <c:pt idx="1046">
                  <c:v>2954</c:v>
                </c:pt>
                <c:pt idx="1047">
                  <c:v>2953</c:v>
                </c:pt>
                <c:pt idx="1048">
                  <c:v>2952</c:v>
                </c:pt>
                <c:pt idx="1049">
                  <c:v>2951</c:v>
                </c:pt>
                <c:pt idx="1050">
                  <c:v>2950</c:v>
                </c:pt>
                <c:pt idx="1051">
                  <c:v>2949</c:v>
                </c:pt>
                <c:pt idx="1052">
                  <c:v>2948</c:v>
                </c:pt>
                <c:pt idx="1053">
                  <c:v>2947</c:v>
                </c:pt>
                <c:pt idx="1054">
                  <c:v>2946</c:v>
                </c:pt>
                <c:pt idx="1055">
                  <c:v>2945</c:v>
                </c:pt>
                <c:pt idx="1056">
                  <c:v>2944</c:v>
                </c:pt>
                <c:pt idx="1057">
                  <c:v>2943</c:v>
                </c:pt>
                <c:pt idx="1058">
                  <c:v>2942</c:v>
                </c:pt>
                <c:pt idx="1059">
                  <c:v>2941</c:v>
                </c:pt>
                <c:pt idx="1060">
                  <c:v>2940</c:v>
                </c:pt>
                <c:pt idx="1061">
                  <c:v>2939</c:v>
                </c:pt>
                <c:pt idx="1062">
                  <c:v>2938</c:v>
                </c:pt>
                <c:pt idx="1063">
                  <c:v>2937</c:v>
                </c:pt>
                <c:pt idx="1064">
                  <c:v>2936</c:v>
                </c:pt>
                <c:pt idx="1065">
                  <c:v>2935</c:v>
                </c:pt>
                <c:pt idx="1066">
                  <c:v>2934</c:v>
                </c:pt>
                <c:pt idx="1067">
                  <c:v>2933</c:v>
                </c:pt>
                <c:pt idx="1068">
                  <c:v>2932</c:v>
                </c:pt>
                <c:pt idx="1069">
                  <c:v>2931</c:v>
                </c:pt>
                <c:pt idx="1070">
                  <c:v>2930</c:v>
                </c:pt>
                <c:pt idx="1071">
                  <c:v>2929</c:v>
                </c:pt>
                <c:pt idx="1072">
                  <c:v>2928</c:v>
                </c:pt>
                <c:pt idx="1073">
                  <c:v>2927</c:v>
                </c:pt>
                <c:pt idx="1074">
                  <c:v>2926</c:v>
                </c:pt>
                <c:pt idx="1075">
                  <c:v>2925</c:v>
                </c:pt>
                <c:pt idx="1076">
                  <c:v>2924</c:v>
                </c:pt>
                <c:pt idx="1077">
                  <c:v>2923</c:v>
                </c:pt>
                <c:pt idx="1078">
                  <c:v>2922</c:v>
                </c:pt>
                <c:pt idx="1079">
                  <c:v>2921</c:v>
                </c:pt>
                <c:pt idx="1080">
                  <c:v>2920</c:v>
                </c:pt>
                <c:pt idx="1081">
                  <c:v>2919</c:v>
                </c:pt>
                <c:pt idx="1082">
                  <c:v>2918</c:v>
                </c:pt>
                <c:pt idx="1083">
                  <c:v>2917</c:v>
                </c:pt>
                <c:pt idx="1084">
                  <c:v>2916</c:v>
                </c:pt>
                <c:pt idx="1085">
                  <c:v>2915</c:v>
                </c:pt>
                <c:pt idx="1086">
                  <c:v>2914</c:v>
                </c:pt>
                <c:pt idx="1087">
                  <c:v>2913</c:v>
                </c:pt>
                <c:pt idx="1088">
                  <c:v>2912</c:v>
                </c:pt>
                <c:pt idx="1089">
                  <c:v>2911</c:v>
                </c:pt>
                <c:pt idx="1090">
                  <c:v>2910</c:v>
                </c:pt>
                <c:pt idx="1091">
                  <c:v>2909</c:v>
                </c:pt>
                <c:pt idx="1092">
                  <c:v>2908</c:v>
                </c:pt>
                <c:pt idx="1093">
                  <c:v>2907</c:v>
                </c:pt>
                <c:pt idx="1094">
                  <c:v>2906</c:v>
                </c:pt>
                <c:pt idx="1095">
                  <c:v>2905</c:v>
                </c:pt>
                <c:pt idx="1096">
                  <c:v>2904</c:v>
                </c:pt>
                <c:pt idx="1097">
                  <c:v>2903</c:v>
                </c:pt>
                <c:pt idx="1098">
                  <c:v>2902</c:v>
                </c:pt>
                <c:pt idx="1099">
                  <c:v>2901</c:v>
                </c:pt>
                <c:pt idx="1100">
                  <c:v>2900</c:v>
                </c:pt>
                <c:pt idx="1101">
                  <c:v>2899</c:v>
                </c:pt>
                <c:pt idx="1102">
                  <c:v>2898</c:v>
                </c:pt>
                <c:pt idx="1103">
                  <c:v>2897</c:v>
                </c:pt>
                <c:pt idx="1104">
                  <c:v>2896</c:v>
                </c:pt>
                <c:pt idx="1105">
                  <c:v>2895</c:v>
                </c:pt>
                <c:pt idx="1106">
                  <c:v>2894</c:v>
                </c:pt>
                <c:pt idx="1107">
                  <c:v>2893</c:v>
                </c:pt>
                <c:pt idx="1108">
                  <c:v>2892</c:v>
                </c:pt>
                <c:pt idx="1109">
                  <c:v>2891</c:v>
                </c:pt>
                <c:pt idx="1110">
                  <c:v>2890</c:v>
                </c:pt>
                <c:pt idx="1111">
                  <c:v>2889</c:v>
                </c:pt>
                <c:pt idx="1112">
                  <c:v>2888</c:v>
                </c:pt>
                <c:pt idx="1113">
                  <c:v>2887</c:v>
                </c:pt>
                <c:pt idx="1114">
                  <c:v>2886</c:v>
                </c:pt>
                <c:pt idx="1115">
                  <c:v>2885</c:v>
                </c:pt>
                <c:pt idx="1116">
                  <c:v>2884</c:v>
                </c:pt>
                <c:pt idx="1117">
                  <c:v>2883</c:v>
                </c:pt>
                <c:pt idx="1118">
                  <c:v>2882</c:v>
                </c:pt>
                <c:pt idx="1119">
                  <c:v>2881</c:v>
                </c:pt>
                <c:pt idx="1120">
                  <c:v>2880</c:v>
                </c:pt>
                <c:pt idx="1121">
                  <c:v>2879</c:v>
                </c:pt>
                <c:pt idx="1122">
                  <c:v>2878</c:v>
                </c:pt>
                <c:pt idx="1123">
                  <c:v>2877</c:v>
                </c:pt>
                <c:pt idx="1124">
                  <c:v>2876</c:v>
                </c:pt>
                <c:pt idx="1125">
                  <c:v>2875</c:v>
                </c:pt>
                <c:pt idx="1126">
                  <c:v>2874</c:v>
                </c:pt>
                <c:pt idx="1127">
                  <c:v>2873</c:v>
                </c:pt>
                <c:pt idx="1128">
                  <c:v>2872</c:v>
                </c:pt>
                <c:pt idx="1129">
                  <c:v>2871</c:v>
                </c:pt>
                <c:pt idx="1130">
                  <c:v>2870</c:v>
                </c:pt>
                <c:pt idx="1131">
                  <c:v>2869</c:v>
                </c:pt>
                <c:pt idx="1132">
                  <c:v>2868</c:v>
                </c:pt>
                <c:pt idx="1133">
                  <c:v>2867</c:v>
                </c:pt>
                <c:pt idx="1134">
                  <c:v>2866</c:v>
                </c:pt>
                <c:pt idx="1135">
                  <c:v>2865</c:v>
                </c:pt>
                <c:pt idx="1136">
                  <c:v>2864</c:v>
                </c:pt>
                <c:pt idx="1137">
                  <c:v>2863</c:v>
                </c:pt>
                <c:pt idx="1138">
                  <c:v>2862</c:v>
                </c:pt>
                <c:pt idx="1139">
                  <c:v>2861</c:v>
                </c:pt>
                <c:pt idx="1140">
                  <c:v>2860</c:v>
                </c:pt>
                <c:pt idx="1141">
                  <c:v>2859</c:v>
                </c:pt>
                <c:pt idx="1142">
                  <c:v>2858</c:v>
                </c:pt>
                <c:pt idx="1143">
                  <c:v>2857</c:v>
                </c:pt>
                <c:pt idx="1144">
                  <c:v>2856</c:v>
                </c:pt>
                <c:pt idx="1145">
                  <c:v>2855</c:v>
                </c:pt>
                <c:pt idx="1146">
                  <c:v>2854</c:v>
                </c:pt>
                <c:pt idx="1147">
                  <c:v>2853</c:v>
                </c:pt>
                <c:pt idx="1148">
                  <c:v>2852</c:v>
                </c:pt>
                <c:pt idx="1149">
                  <c:v>2851</c:v>
                </c:pt>
                <c:pt idx="1150">
                  <c:v>2850</c:v>
                </c:pt>
                <c:pt idx="1151">
                  <c:v>2849</c:v>
                </c:pt>
                <c:pt idx="1152">
                  <c:v>2848</c:v>
                </c:pt>
                <c:pt idx="1153">
                  <c:v>2847</c:v>
                </c:pt>
                <c:pt idx="1154">
                  <c:v>2846</c:v>
                </c:pt>
                <c:pt idx="1155">
                  <c:v>2845</c:v>
                </c:pt>
                <c:pt idx="1156">
                  <c:v>2844</c:v>
                </c:pt>
                <c:pt idx="1157">
                  <c:v>2843</c:v>
                </c:pt>
                <c:pt idx="1158">
                  <c:v>2842</c:v>
                </c:pt>
                <c:pt idx="1159">
                  <c:v>2841</c:v>
                </c:pt>
                <c:pt idx="1160">
                  <c:v>2840</c:v>
                </c:pt>
                <c:pt idx="1161">
                  <c:v>2839</c:v>
                </c:pt>
                <c:pt idx="1162">
                  <c:v>2838</c:v>
                </c:pt>
                <c:pt idx="1163">
                  <c:v>2837</c:v>
                </c:pt>
                <c:pt idx="1164">
                  <c:v>2836</c:v>
                </c:pt>
                <c:pt idx="1165">
                  <c:v>2835</c:v>
                </c:pt>
                <c:pt idx="1166">
                  <c:v>2834</c:v>
                </c:pt>
                <c:pt idx="1167">
                  <c:v>2833</c:v>
                </c:pt>
                <c:pt idx="1168">
                  <c:v>2832</c:v>
                </c:pt>
                <c:pt idx="1169">
                  <c:v>2831</c:v>
                </c:pt>
                <c:pt idx="1170">
                  <c:v>2830</c:v>
                </c:pt>
                <c:pt idx="1171">
                  <c:v>2829</c:v>
                </c:pt>
                <c:pt idx="1172">
                  <c:v>2828</c:v>
                </c:pt>
                <c:pt idx="1173">
                  <c:v>2827</c:v>
                </c:pt>
                <c:pt idx="1174">
                  <c:v>2826</c:v>
                </c:pt>
                <c:pt idx="1175">
                  <c:v>2825</c:v>
                </c:pt>
                <c:pt idx="1176">
                  <c:v>2824</c:v>
                </c:pt>
                <c:pt idx="1177">
                  <c:v>2823</c:v>
                </c:pt>
                <c:pt idx="1178">
                  <c:v>2822</c:v>
                </c:pt>
                <c:pt idx="1179">
                  <c:v>2821</c:v>
                </c:pt>
                <c:pt idx="1180">
                  <c:v>2820</c:v>
                </c:pt>
                <c:pt idx="1181">
                  <c:v>2819</c:v>
                </c:pt>
                <c:pt idx="1182">
                  <c:v>2818</c:v>
                </c:pt>
                <c:pt idx="1183">
                  <c:v>2817</c:v>
                </c:pt>
                <c:pt idx="1184">
                  <c:v>2816</c:v>
                </c:pt>
                <c:pt idx="1185">
                  <c:v>2815</c:v>
                </c:pt>
                <c:pt idx="1186">
                  <c:v>2814</c:v>
                </c:pt>
                <c:pt idx="1187">
                  <c:v>2813</c:v>
                </c:pt>
                <c:pt idx="1188">
                  <c:v>2812</c:v>
                </c:pt>
                <c:pt idx="1189">
                  <c:v>2811</c:v>
                </c:pt>
                <c:pt idx="1190">
                  <c:v>2810</c:v>
                </c:pt>
                <c:pt idx="1191">
                  <c:v>2809</c:v>
                </c:pt>
                <c:pt idx="1192">
                  <c:v>2808</c:v>
                </c:pt>
                <c:pt idx="1193">
                  <c:v>2807</c:v>
                </c:pt>
                <c:pt idx="1194">
                  <c:v>2806</c:v>
                </c:pt>
                <c:pt idx="1195">
                  <c:v>2805</c:v>
                </c:pt>
                <c:pt idx="1196">
                  <c:v>2804</c:v>
                </c:pt>
                <c:pt idx="1197">
                  <c:v>2803</c:v>
                </c:pt>
                <c:pt idx="1198">
                  <c:v>2802</c:v>
                </c:pt>
                <c:pt idx="1199">
                  <c:v>2801</c:v>
                </c:pt>
                <c:pt idx="1200">
                  <c:v>2800</c:v>
                </c:pt>
                <c:pt idx="1201">
                  <c:v>2799</c:v>
                </c:pt>
                <c:pt idx="1202">
                  <c:v>2798</c:v>
                </c:pt>
                <c:pt idx="1203">
                  <c:v>2797</c:v>
                </c:pt>
                <c:pt idx="1204">
                  <c:v>2796</c:v>
                </c:pt>
                <c:pt idx="1205">
                  <c:v>2795</c:v>
                </c:pt>
                <c:pt idx="1206">
                  <c:v>2794</c:v>
                </c:pt>
                <c:pt idx="1207">
                  <c:v>2793</c:v>
                </c:pt>
                <c:pt idx="1208">
                  <c:v>2792</c:v>
                </c:pt>
                <c:pt idx="1209">
                  <c:v>2791</c:v>
                </c:pt>
                <c:pt idx="1210">
                  <c:v>2790</c:v>
                </c:pt>
                <c:pt idx="1211">
                  <c:v>2789</c:v>
                </c:pt>
                <c:pt idx="1212">
                  <c:v>2788</c:v>
                </c:pt>
                <c:pt idx="1213">
                  <c:v>2787</c:v>
                </c:pt>
                <c:pt idx="1214">
                  <c:v>2786</c:v>
                </c:pt>
                <c:pt idx="1215">
                  <c:v>2785</c:v>
                </c:pt>
                <c:pt idx="1216">
                  <c:v>2784</c:v>
                </c:pt>
                <c:pt idx="1217">
                  <c:v>2783</c:v>
                </c:pt>
                <c:pt idx="1218">
                  <c:v>2782</c:v>
                </c:pt>
                <c:pt idx="1219">
                  <c:v>2781</c:v>
                </c:pt>
                <c:pt idx="1220">
                  <c:v>2780</c:v>
                </c:pt>
                <c:pt idx="1221">
                  <c:v>2779</c:v>
                </c:pt>
                <c:pt idx="1222">
                  <c:v>2778</c:v>
                </c:pt>
                <c:pt idx="1223">
                  <c:v>2777</c:v>
                </c:pt>
                <c:pt idx="1224">
                  <c:v>2776</c:v>
                </c:pt>
                <c:pt idx="1225">
                  <c:v>2775</c:v>
                </c:pt>
                <c:pt idx="1226">
                  <c:v>2774</c:v>
                </c:pt>
                <c:pt idx="1227">
                  <c:v>2773</c:v>
                </c:pt>
                <c:pt idx="1228">
                  <c:v>2772</c:v>
                </c:pt>
                <c:pt idx="1229">
                  <c:v>2771</c:v>
                </c:pt>
                <c:pt idx="1230">
                  <c:v>2770</c:v>
                </c:pt>
                <c:pt idx="1231">
                  <c:v>2769</c:v>
                </c:pt>
                <c:pt idx="1232">
                  <c:v>2768</c:v>
                </c:pt>
                <c:pt idx="1233">
                  <c:v>2767</c:v>
                </c:pt>
                <c:pt idx="1234">
                  <c:v>2766</c:v>
                </c:pt>
                <c:pt idx="1235">
                  <c:v>2765</c:v>
                </c:pt>
                <c:pt idx="1236">
                  <c:v>2764</c:v>
                </c:pt>
                <c:pt idx="1237">
                  <c:v>2763</c:v>
                </c:pt>
                <c:pt idx="1238">
                  <c:v>2762</c:v>
                </c:pt>
                <c:pt idx="1239">
                  <c:v>2761</c:v>
                </c:pt>
                <c:pt idx="1240">
                  <c:v>2760</c:v>
                </c:pt>
                <c:pt idx="1241">
                  <c:v>2759</c:v>
                </c:pt>
                <c:pt idx="1242">
                  <c:v>2758</c:v>
                </c:pt>
                <c:pt idx="1243">
                  <c:v>2757</c:v>
                </c:pt>
                <c:pt idx="1244">
                  <c:v>2756</c:v>
                </c:pt>
                <c:pt idx="1245">
                  <c:v>2755</c:v>
                </c:pt>
                <c:pt idx="1246">
                  <c:v>2754</c:v>
                </c:pt>
                <c:pt idx="1247">
                  <c:v>2753</c:v>
                </c:pt>
                <c:pt idx="1248">
                  <c:v>2752</c:v>
                </c:pt>
                <c:pt idx="1249">
                  <c:v>2751</c:v>
                </c:pt>
                <c:pt idx="1250">
                  <c:v>2750</c:v>
                </c:pt>
                <c:pt idx="1251">
                  <c:v>2749</c:v>
                </c:pt>
                <c:pt idx="1252">
                  <c:v>2748</c:v>
                </c:pt>
                <c:pt idx="1253">
                  <c:v>2747</c:v>
                </c:pt>
                <c:pt idx="1254">
                  <c:v>2746</c:v>
                </c:pt>
                <c:pt idx="1255">
                  <c:v>2745</c:v>
                </c:pt>
                <c:pt idx="1256">
                  <c:v>2744</c:v>
                </c:pt>
                <c:pt idx="1257">
                  <c:v>2743</c:v>
                </c:pt>
                <c:pt idx="1258">
                  <c:v>2742</c:v>
                </c:pt>
                <c:pt idx="1259">
                  <c:v>2741</c:v>
                </c:pt>
                <c:pt idx="1260">
                  <c:v>2740</c:v>
                </c:pt>
                <c:pt idx="1261">
                  <c:v>2739</c:v>
                </c:pt>
                <c:pt idx="1262">
                  <c:v>2738</c:v>
                </c:pt>
                <c:pt idx="1263">
                  <c:v>2737</c:v>
                </c:pt>
                <c:pt idx="1264">
                  <c:v>2736</c:v>
                </c:pt>
                <c:pt idx="1265">
                  <c:v>2735</c:v>
                </c:pt>
                <c:pt idx="1266">
                  <c:v>2734</c:v>
                </c:pt>
                <c:pt idx="1267">
                  <c:v>2733</c:v>
                </c:pt>
                <c:pt idx="1268">
                  <c:v>2732</c:v>
                </c:pt>
                <c:pt idx="1269">
                  <c:v>2731</c:v>
                </c:pt>
                <c:pt idx="1270">
                  <c:v>2730</c:v>
                </c:pt>
                <c:pt idx="1271">
                  <c:v>2729</c:v>
                </c:pt>
                <c:pt idx="1272">
                  <c:v>2728</c:v>
                </c:pt>
                <c:pt idx="1273">
                  <c:v>2727</c:v>
                </c:pt>
                <c:pt idx="1274">
                  <c:v>2726</c:v>
                </c:pt>
                <c:pt idx="1275">
                  <c:v>2725</c:v>
                </c:pt>
                <c:pt idx="1276">
                  <c:v>2724</c:v>
                </c:pt>
                <c:pt idx="1277">
                  <c:v>2723</c:v>
                </c:pt>
                <c:pt idx="1278">
                  <c:v>2722</c:v>
                </c:pt>
                <c:pt idx="1279">
                  <c:v>2721</c:v>
                </c:pt>
                <c:pt idx="1280">
                  <c:v>2720</c:v>
                </c:pt>
                <c:pt idx="1281">
                  <c:v>2719</c:v>
                </c:pt>
                <c:pt idx="1282">
                  <c:v>2718</c:v>
                </c:pt>
                <c:pt idx="1283">
                  <c:v>2717</c:v>
                </c:pt>
                <c:pt idx="1284">
                  <c:v>2716</c:v>
                </c:pt>
                <c:pt idx="1285">
                  <c:v>2715</c:v>
                </c:pt>
                <c:pt idx="1286">
                  <c:v>2714</c:v>
                </c:pt>
                <c:pt idx="1287">
                  <c:v>2713</c:v>
                </c:pt>
                <c:pt idx="1288">
                  <c:v>2712</c:v>
                </c:pt>
                <c:pt idx="1289">
                  <c:v>2711</c:v>
                </c:pt>
                <c:pt idx="1290">
                  <c:v>2710</c:v>
                </c:pt>
                <c:pt idx="1291">
                  <c:v>2709</c:v>
                </c:pt>
                <c:pt idx="1292">
                  <c:v>2708</c:v>
                </c:pt>
                <c:pt idx="1293">
                  <c:v>2707</c:v>
                </c:pt>
                <c:pt idx="1294">
                  <c:v>2706</c:v>
                </c:pt>
                <c:pt idx="1295">
                  <c:v>2705</c:v>
                </c:pt>
                <c:pt idx="1296">
                  <c:v>2704</c:v>
                </c:pt>
                <c:pt idx="1297">
                  <c:v>2703</c:v>
                </c:pt>
                <c:pt idx="1298">
                  <c:v>2702</c:v>
                </c:pt>
                <c:pt idx="1299">
                  <c:v>2701</c:v>
                </c:pt>
                <c:pt idx="1300">
                  <c:v>2700</c:v>
                </c:pt>
                <c:pt idx="1301">
                  <c:v>2699</c:v>
                </c:pt>
                <c:pt idx="1302">
                  <c:v>2698</c:v>
                </c:pt>
                <c:pt idx="1303">
                  <c:v>2697</c:v>
                </c:pt>
                <c:pt idx="1304">
                  <c:v>2696</c:v>
                </c:pt>
                <c:pt idx="1305">
                  <c:v>2695</c:v>
                </c:pt>
                <c:pt idx="1306">
                  <c:v>2694</c:v>
                </c:pt>
                <c:pt idx="1307">
                  <c:v>2693</c:v>
                </c:pt>
                <c:pt idx="1308">
                  <c:v>2692</c:v>
                </c:pt>
                <c:pt idx="1309">
                  <c:v>2691</c:v>
                </c:pt>
                <c:pt idx="1310">
                  <c:v>2690</c:v>
                </c:pt>
                <c:pt idx="1311">
                  <c:v>2689</c:v>
                </c:pt>
                <c:pt idx="1312">
                  <c:v>2688</c:v>
                </c:pt>
                <c:pt idx="1313">
                  <c:v>2687</c:v>
                </c:pt>
                <c:pt idx="1314">
                  <c:v>2686</c:v>
                </c:pt>
                <c:pt idx="1315">
                  <c:v>2685</c:v>
                </c:pt>
                <c:pt idx="1316">
                  <c:v>2684</c:v>
                </c:pt>
                <c:pt idx="1317">
                  <c:v>2683</c:v>
                </c:pt>
                <c:pt idx="1318">
                  <c:v>2682</c:v>
                </c:pt>
                <c:pt idx="1319">
                  <c:v>2681</c:v>
                </c:pt>
                <c:pt idx="1320">
                  <c:v>2680</c:v>
                </c:pt>
                <c:pt idx="1321">
                  <c:v>2679</c:v>
                </c:pt>
                <c:pt idx="1322">
                  <c:v>2678</c:v>
                </c:pt>
                <c:pt idx="1323">
                  <c:v>2677</c:v>
                </c:pt>
                <c:pt idx="1324">
                  <c:v>2676</c:v>
                </c:pt>
                <c:pt idx="1325">
                  <c:v>2675</c:v>
                </c:pt>
                <c:pt idx="1326">
                  <c:v>2674</c:v>
                </c:pt>
                <c:pt idx="1327">
                  <c:v>2673</c:v>
                </c:pt>
                <c:pt idx="1328">
                  <c:v>2672</c:v>
                </c:pt>
                <c:pt idx="1329">
                  <c:v>2671</c:v>
                </c:pt>
                <c:pt idx="1330">
                  <c:v>2670</c:v>
                </c:pt>
                <c:pt idx="1331">
                  <c:v>2669</c:v>
                </c:pt>
                <c:pt idx="1332">
                  <c:v>2668</c:v>
                </c:pt>
                <c:pt idx="1333">
                  <c:v>2667</c:v>
                </c:pt>
                <c:pt idx="1334">
                  <c:v>2666</c:v>
                </c:pt>
                <c:pt idx="1335">
                  <c:v>2665</c:v>
                </c:pt>
                <c:pt idx="1336">
                  <c:v>2664</c:v>
                </c:pt>
                <c:pt idx="1337">
                  <c:v>2663</c:v>
                </c:pt>
                <c:pt idx="1338">
                  <c:v>2662</c:v>
                </c:pt>
                <c:pt idx="1339">
                  <c:v>2661</c:v>
                </c:pt>
                <c:pt idx="1340">
                  <c:v>2660</c:v>
                </c:pt>
                <c:pt idx="1341">
                  <c:v>2659</c:v>
                </c:pt>
                <c:pt idx="1342">
                  <c:v>2658</c:v>
                </c:pt>
                <c:pt idx="1343">
                  <c:v>2657</c:v>
                </c:pt>
                <c:pt idx="1344">
                  <c:v>2656</c:v>
                </c:pt>
                <c:pt idx="1345">
                  <c:v>2655</c:v>
                </c:pt>
                <c:pt idx="1346">
                  <c:v>2654</c:v>
                </c:pt>
                <c:pt idx="1347">
                  <c:v>2653</c:v>
                </c:pt>
                <c:pt idx="1348">
                  <c:v>2652</c:v>
                </c:pt>
                <c:pt idx="1349">
                  <c:v>2651</c:v>
                </c:pt>
                <c:pt idx="1350">
                  <c:v>2650</c:v>
                </c:pt>
                <c:pt idx="1351">
                  <c:v>2649</c:v>
                </c:pt>
                <c:pt idx="1352">
                  <c:v>2648</c:v>
                </c:pt>
                <c:pt idx="1353">
                  <c:v>2647</c:v>
                </c:pt>
                <c:pt idx="1354">
                  <c:v>2646</c:v>
                </c:pt>
                <c:pt idx="1355">
                  <c:v>2645</c:v>
                </c:pt>
                <c:pt idx="1356">
                  <c:v>2644</c:v>
                </c:pt>
                <c:pt idx="1357">
                  <c:v>2643</c:v>
                </c:pt>
                <c:pt idx="1358">
                  <c:v>2642</c:v>
                </c:pt>
                <c:pt idx="1359">
                  <c:v>2641</c:v>
                </c:pt>
                <c:pt idx="1360">
                  <c:v>2640</c:v>
                </c:pt>
                <c:pt idx="1361">
                  <c:v>2639</c:v>
                </c:pt>
                <c:pt idx="1362">
                  <c:v>2638</c:v>
                </c:pt>
                <c:pt idx="1363">
                  <c:v>2637</c:v>
                </c:pt>
                <c:pt idx="1364">
                  <c:v>2636</c:v>
                </c:pt>
                <c:pt idx="1365">
                  <c:v>2635</c:v>
                </c:pt>
                <c:pt idx="1366">
                  <c:v>2634</c:v>
                </c:pt>
                <c:pt idx="1367">
                  <c:v>2633</c:v>
                </c:pt>
                <c:pt idx="1368">
                  <c:v>2632</c:v>
                </c:pt>
                <c:pt idx="1369">
                  <c:v>2631</c:v>
                </c:pt>
                <c:pt idx="1370">
                  <c:v>2630</c:v>
                </c:pt>
                <c:pt idx="1371">
                  <c:v>2629</c:v>
                </c:pt>
                <c:pt idx="1372">
                  <c:v>2628</c:v>
                </c:pt>
                <c:pt idx="1373">
                  <c:v>2627</c:v>
                </c:pt>
                <c:pt idx="1374">
                  <c:v>2626</c:v>
                </c:pt>
                <c:pt idx="1375">
                  <c:v>2625</c:v>
                </c:pt>
                <c:pt idx="1376">
                  <c:v>2624</c:v>
                </c:pt>
                <c:pt idx="1377">
                  <c:v>2623</c:v>
                </c:pt>
                <c:pt idx="1378">
                  <c:v>2622</c:v>
                </c:pt>
                <c:pt idx="1379">
                  <c:v>2621</c:v>
                </c:pt>
                <c:pt idx="1380">
                  <c:v>2620</c:v>
                </c:pt>
                <c:pt idx="1381">
                  <c:v>2619</c:v>
                </c:pt>
                <c:pt idx="1382">
                  <c:v>2618</c:v>
                </c:pt>
                <c:pt idx="1383">
                  <c:v>2617</c:v>
                </c:pt>
                <c:pt idx="1384">
                  <c:v>2616</c:v>
                </c:pt>
                <c:pt idx="1385">
                  <c:v>2615</c:v>
                </c:pt>
                <c:pt idx="1386">
                  <c:v>2614</c:v>
                </c:pt>
                <c:pt idx="1387">
                  <c:v>2613</c:v>
                </c:pt>
                <c:pt idx="1388">
                  <c:v>2612</c:v>
                </c:pt>
                <c:pt idx="1389">
                  <c:v>2611</c:v>
                </c:pt>
                <c:pt idx="1390">
                  <c:v>2610</c:v>
                </c:pt>
                <c:pt idx="1391">
                  <c:v>2609</c:v>
                </c:pt>
                <c:pt idx="1392">
                  <c:v>2608</c:v>
                </c:pt>
                <c:pt idx="1393">
                  <c:v>2607</c:v>
                </c:pt>
                <c:pt idx="1394">
                  <c:v>2606</c:v>
                </c:pt>
                <c:pt idx="1395">
                  <c:v>2605</c:v>
                </c:pt>
                <c:pt idx="1396">
                  <c:v>2604</c:v>
                </c:pt>
                <c:pt idx="1397">
                  <c:v>2603</c:v>
                </c:pt>
                <c:pt idx="1398">
                  <c:v>2602</c:v>
                </c:pt>
                <c:pt idx="1399">
                  <c:v>2601</c:v>
                </c:pt>
                <c:pt idx="1400">
                  <c:v>2600</c:v>
                </c:pt>
                <c:pt idx="1401">
                  <c:v>2599</c:v>
                </c:pt>
                <c:pt idx="1402">
                  <c:v>2598</c:v>
                </c:pt>
                <c:pt idx="1403">
                  <c:v>2597</c:v>
                </c:pt>
                <c:pt idx="1404">
                  <c:v>2596</c:v>
                </c:pt>
                <c:pt idx="1405">
                  <c:v>2595</c:v>
                </c:pt>
                <c:pt idx="1406">
                  <c:v>2594</c:v>
                </c:pt>
                <c:pt idx="1407">
                  <c:v>2593</c:v>
                </c:pt>
                <c:pt idx="1408">
                  <c:v>2592</c:v>
                </c:pt>
                <c:pt idx="1409">
                  <c:v>2591</c:v>
                </c:pt>
                <c:pt idx="1410">
                  <c:v>2590</c:v>
                </c:pt>
                <c:pt idx="1411">
                  <c:v>2589</c:v>
                </c:pt>
                <c:pt idx="1412">
                  <c:v>2588</c:v>
                </c:pt>
                <c:pt idx="1413">
                  <c:v>2587</c:v>
                </c:pt>
                <c:pt idx="1414">
                  <c:v>2586</c:v>
                </c:pt>
                <c:pt idx="1415">
                  <c:v>2585</c:v>
                </c:pt>
                <c:pt idx="1416">
                  <c:v>2584</c:v>
                </c:pt>
                <c:pt idx="1417">
                  <c:v>2583</c:v>
                </c:pt>
                <c:pt idx="1418">
                  <c:v>2582</c:v>
                </c:pt>
                <c:pt idx="1419">
                  <c:v>2581</c:v>
                </c:pt>
                <c:pt idx="1420">
                  <c:v>2580</c:v>
                </c:pt>
                <c:pt idx="1421">
                  <c:v>2579</c:v>
                </c:pt>
                <c:pt idx="1422">
                  <c:v>2578</c:v>
                </c:pt>
                <c:pt idx="1423">
                  <c:v>2577</c:v>
                </c:pt>
                <c:pt idx="1424">
                  <c:v>2576</c:v>
                </c:pt>
                <c:pt idx="1425">
                  <c:v>2575</c:v>
                </c:pt>
                <c:pt idx="1426">
                  <c:v>2574</c:v>
                </c:pt>
                <c:pt idx="1427">
                  <c:v>2573</c:v>
                </c:pt>
                <c:pt idx="1428">
                  <c:v>2572</c:v>
                </c:pt>
                <c:pt idx="1429">
                  <c:v>2571</c:v>
                </c:pt>
                <c:pt idx="1430">
                  <c:v>2570</c:v>
                </c:pt>
                <c:pt idx="1431">
                  <c:v>2569</c:v>
                </c:pt>
                <c:pt idx="1432">
                  <c:v>2568</c:v>
                </c:pt>
                <c:pt idx="1433">
                  <c:v>2567</c:v>
                </c:pt>
                <c:pt idx="1434">
                  <c:v>2566</c:v>
                </c:pt>
                <c:pt idx="1435">
                  <c:v>2565</c:v>
                </c:pt>
                <c:pt idx="1436">
                  <c:v>2564</c:v>
                </c:pt>
                <c:pt idx="1437">
                  <c:v>2563</c:v>
                </c:pt>
                <c:pt idx="1438">
                  <c:v>2562</c:v>
                </c:pt>
                <c:pt idx="1439">
                  <c:v>2561</c:v>
                </c:pt>
                <c:pt idx="1440">
                  <c:v>2560</c:v>
                </c:pt>
                <c:pt idx="1441">
                  <c:v>2559</c:v>
                </c:pt>
                <c:pt idx="1442">
                  <c:v>2558</c:v>
                </c:pt>
                <c:pt idx="1443">
                  <c:v>2557</c:v>
                </c:pt>
                <c:pt idx="1444">
                  <c:v>2556</c:v>
                </c:pt>
                <c:pt idx="1445">
                  <c:v>2555</c:v>
                </c:pt>
                <c:pt idx="1446">
                  <c:v>2554</c:v>
                </c:pt>
                <c:pt idx="1447">
                  <c:v>2553</c:v>
                </c:pt>
                <c:pt idx="1448">
                  <c:v>2552</c:v>
                </c:pt>
                <c:pt idx="1449">
                  <c:v>2551</c:v>
                </c:pt>
                <c:pt idx="1450">
                  <c:v>2550</c:v>
                </c:pt>
                <c:pt idx="1451">
                  <c:v>2549</c:v>
                </c:pt>
                <c:pt idx="1452">
                  <c:v>2548</c:v>
                </c:pt>
                <c:pt idx="1453">
                  <c:v>2547</c:v>
                </c:pt>
                <c:pt idx="1454">
                  <c:v>2546</c:v>
                </c:pt>
                <c:pt idx="1455">
                  <c:v>2545</c:v>
                </c:pt>
                <c:pt idx="1456">
                  <c:v>2544</c:v>
                </c:pt>
                <c:pt idx="1457">
                  <c:v>2543</c:v>
                </c:pt>
                <c:pt idx="1458">
                  <c:v>2542</c:v>
                </c:pt>
                <c:pt idx="1459">
                  <c:v>2541</c:v>
                </c:pt>
                <c:pt idx="1460">
                  <c:v>2540</c:v>
                </c:pt>
                <c:pt idx="1461">
                  <c:v>2539</c:v>
                </c:pt>
                <c:pt idx="1462">
                  <c:v>2538</c:v>
                </c:pt>
                <c:pt idx="1463">
                  <c:v>2537</c:v>
                </c:pt>
                <c:pt idx="1464">
                  <c:v>2536</c:v>
                </c:pt>
                <c:pt idx="1465">
                  <c:v>2535</c:v>
                </c:pt>
                <c:pt idx="1466">
                  <c:v>2534</c:v>
                </c:pt>
                <c:pt idx="1467">
                  <c:v>2533</c:v>
                </c:pt>
                <c:pt idx="1468">
                  <c:v>2532</c:v>
                </c:pt>
                <c:pt idx="1469">
                  <c:v>2531</c:v>
                </c:pt>
                <c:pt idx="1470">
                  <c:v>2530</c:v>
                </c:pt>
                <c:pt idx="1471">
                  <c:v>2529</c:v>
                </c:pt>
                <c:pt idx="1472">
                  <c:v>2528</c:v>
                </c:pt>
                <c:pt idx="1473">
                  <c:v>2527</c:v>
                </c:pt>
                <c:pt idx="1474">
                  <c:v>2526</c:v>
                </c:pt>
                <c:pt idx="1475">
                  <c:v>2525</c:v>
                </c:pt>
                <c:pt idx="1476">
                  <c:v>2524</c:v>
                </c:pt>
                <c:pt idx="1477">
                  <c:v>2523</c:v>
                </c:pt>
                <c:pt idx="1478">
                  <c:v>2522</c:v>
                </c:pt>
                <c:pt idx="1479">
                  <c:v>2521</c:v>
                </c:pt>
                <c:pt idx="1480">
                  <c:v>2520</c:v>
                </c:pt>
                <c:pt idx="1481">
                  <c:v>2519</c:v>
                </c:pt>
                <c:pt idx="1482">
                  <c:v>2518</c:v>
                </c:pt>
                <c:pt idx="1483">
                  <c:v>2517</c:v>
                </c:pt>
                <c:pt idx="1484">
                  <c:v>2516</c:v>
                </c:pt>
                <c:pt idx="1485">
                  <c:v>2515</c:v>
                </c:pt>
                <c:pt idx="1486">
                  <c:v>2514</c:v>
                </c:pt>
                <c:pt idx="1487">
                  <c:v>2513</c:v>
                </c:pt>
                <c:pt idx="1488">
                  <c:v>2512</c:v>
                </c:pt>
                <c:pt idx="1489">
                  <c:v>2511</c:v>
                </c:pt>
                <c:pt idx="1490">
                  <c:v>2510</c:v>
                </c:pt>
                <c:pt idx="1491">
                  <c:v>2509</c:v>
                </c:pt>
                <c:pt idx="1492">
                  <c:v>2508</c:v>
                </c:pt>
                <c:pt idx="1493">
                  <c:v>2507</c:v>
                </c:pt>
                <c:pt idx="1494">
                  <c:v>2506</c:v>
                </c:pt>
                <c:pt idx="1495">
                  <c:v>2505</c:v>
                </c:pt>
                <c:pt idx="1496">
                  <c:v>2504</c:v>
                </c:pt>
                <c:pt idx="1497">
                  <c:v>2503</c:v>
                </c:pt>
                <c:pt idx="1498">
                  <c:v>2502</c:v>
                </c:pt>
                <c:pt idx="1499">
                  <c:v>2501</c:v>
                </c:pt>
                <c:pt idx="1500">
                  <c:v>2500</c:v>
                </c:pt>
                <c:pt idx="1501">
                  <c:v>2499</c:v>
                </c:pt>
                <c:pt idx="1502">
                  <c:v>2498</c:v>
                </c:pt>
                <c:pt idx="1503">
                  <c:v>2497</c:v>
                </c:pt>
                <c:pt idx="1504">
                  <c:v>2496</c:v>
                </c:pt>
                <c:pt idx="1505">
                  <c:v>2495</c:v>
                </c:pt>
                <c:pt idx="1506">
                  <c:v>2494</c:v>
                </c:pt>
                <c:pt idx="1507">
                  <c:v>2493</c:v>
                </c:pt>
                <c:pt idx="1508">
                  <c:v>2492</c:v>
                </c:pt>
                <c:pt idx="1509">
                  <c:v>2491</c:v>
                </c:pt>
                <c:pt idx="1510">
                  <c:v>2490</c:v>
                </c:pt>
                <c:pt idx="1511">
                  <c:v>2489</c:v>
                </c:pt>
                <c:pt idx="1512">
                  <c:v>2488</c:v>
                </c:pt>
                <c:pt idx="1513">
                  <c:v>2487</c:v>
                </c:pt>
                <c:pt idx="1514">
                  <c:v>2486</c:v>
                </c:pt>
                <c:pt idx="1515">
                  <c:v>2485</c:v>
                </c:pt>
                <c:pt idx="1516">
                  <c:v>2484</c:v>
                </c:pt>
                <c:pt idx="1517">
                  <c:v>2483</c:v>
                </c:pt>
                <c:pt idx="1518">
                  <c:v>2482</c:v>
                </c:pt>
                <c:pt idx="1519">
                  <c:v>2481</c:v>
                </c:pt>
                <c:pt idx="1520">
                  <c:v>2480</c:v>
                </c:pt>
                <c:pt idx="1521">
                  <c:v>2479</c:v>
                </c:pt>
                <c:pt idx="1522">
                  <c:v>2478</c:v>
                </c:pt>
                <c:pt idx="1523">
                  <c:v>2477</c:v>
                </c:pt>
                <c:pt idx="1524">
                  <c:v>2476</c:v>
                </c:pt>
                <c:pt idx="1525">
                  <c:v>2475</c:v>
                </c:pt>
                <c:pt idx="1526">
                  <c:v>2474</c:v>
                </c:pt>
                <c:pt idx="1527">
                  <c:v>2473</c:v>
                </c:pt>
                <c:pt idx="1528">
                  <c:v>2472</c:v>
                </c:pt>
                <c:pt idx="1529">
                  <c:v>2471</c:v>
                </c:pt>
                <c:pt idx="1530">
                  <c:v>2470</c:v>
                </c:pt>
                <c:pt idx="1531">
                  <c:v>2469</c:v>
                </c:pt>
                <c:pt idx="1532">
                  <c:v>2468</c:v>
                </c:pt>
                <c:pt idx="1533">
                  <c:v>2467</c:v>
                </c:pt>
                <c:pt idx="1534">
                  <c:v>2466</c:v>
                </c:pt>
                <c:pt idx="1535">
                  <c:v>2465</c:v>
                </c:pt>
                <c:pt idx="1536">
                  <c:v>2464</c:v>
                </c:pt>
                <c:pt idx="1537">
                  <c:v>2463</c:v>
                </c:pt>
                <c:pt idx="1538">
                  <c:v>2462</c:v>
                </c:pt>
                <c:pt idx="1539">
                  <c:v>2461</c:v>
                </c:pt>
                <c:pt idx="1540">
                  <c:v>2460</c:v>
                </c:pt>
                <c:pt idx="1541">
                  <c:v>2459</c:v>
                </c:pt>
                <c:pt idx="1542">
                  <c:v>2458</c:v>
                </c:pt>
                <c:pt idx="1543">
                  <c:v>2457</c:v>
                </c:pt>
                <c:pt idx="1544">
                  <c:v>2456</c:v>
                </c:pt>
                <c:pt idx="1545">
                  <c:v>2455</c:v>
                </c:pt>
                <c:pt idx="1546">
                  <c:v>2454</c:v>
                </c:pt>
                <c:pt idx="1547">
                  <c:v>2453</c:v>
                </c:pt>
                <c:pt idx="1548">
                  <c:v>2452</c:v>
                </c:pt>
                <c:pt idx="1549">
                  <c:v>2451</c:v>
                </c:pt>
                <c:pt idx="1550">
                  <c:v>2450</c:v>
                </c:pt>
                <c:pt idx="1551">
                  <c:v>2449</c:v>
                </c:pt>
                <c:pt idx="1552">
                  <c:v>2448</c:v>
                </c:pt>
                <c:pt idx="1553">
                  <c:v>2447</c:v>
                </c:pt>
                <c:pt idx="1554">
                  <c:v>2446</c:v>
                </c:pt>
                <c:pt idx="1555">
                  <c:v>2445</c:v>
                </c:pt>
                <c:pt idx="1556">
                  <c:v>2444</c:v>
                </c:pt>
                <c:pt idx="1557">
                  <c:v>2443</c:v>
                </c:pt>
                <c:pt idx="1558">
                  <c:v>2442</c:v>
                </c:pt>
                <c:pt idx="1559">
                  <c:v>2441</c:v>
                </c:pt>
                <c:pt idx="1560">
                  <c:v>2440</c:v>
                </c:pt>
                <c:pt idx="1561">
                  <c:v>2439</c:v>
                </c:pt>
                <c:pt idx="1562">
                  <c:v>2438</c:v>
                </c:pt>
                <c:pt idx="1563">
                  <c:v>2437</c:v>
                </c:pt>
                <c:pt idx="1564">
                  <c:v>2436</c:v>
                </c:pt>
                <c:pt idx="1565">
                  <c:v>2435</c:v>
                </c:pt>
                <c:pt idx="1566">
                  <c:v>2434</c:v>
                </c:pt>
                <c:pt idx="1567">
                  <c:v>2433</c:v>
                </c:pt>
                <c:pt idx="1568">
                  <c:v>2432</c:v>
                </c:pt>
                <c:pt idx="1569">
                  <c:v>2431</c:v>
                </c:pt>
                <c:pt idx="1570">
                  <c:v>2430</c:v>
                </c:pt>
                <c:pt idx="1571">
                  <c:v>2429</c:v>
                </c:pt>
                <c:pt idx="1572">
                  <c:v>2428</c:v>
                </c:pt>
                <c:pt idx="1573">
                  <c:v>2427</c:v>
                </c:pt>
                <c:pt idx="1574">
                  <c:v>2426</c:v>
                </c:pt>
                <c:pt idx="1575">
                  <c:v>2425</c:v>
                </c:pt>
                <c:pt idx="1576">
                  <c:v>2424</c:v>
                </c:pt>
                <c:pt idx="1577">
                  <c:v>2423</c:v>
                </c:pt>
                <c:pt idx="1578">
                  <c:v>2422</c:v>
                </c:pt>
                <c:pt idx="1579">
                  <c:v>2421</c:v>
                </c:pt>
                <c:pt idx="1580">
                  <c:v>2420</c:v>
                </c:pt>
                <c:pt idx="1581">
                  <c:v>2419</c:v>
                </c:pt>
                <c:pt idx="1582">
                  <c:v>2418</c:v>
                </c:pt>
                <c:pt idx="1583">
                  <c:v>2417</c:v>
                </c:pt>
                <c:pt idx="1584">
                  <c:v>2416</c:v>
                </c:pt>
                <c:pt idx="1585">
                  <c:v>2415</c:v>
                </c:pt>
                <c:pt idx="1586">
                  <c:v>2414</c:v>
                </c:pt>
                <c:pt idx="1587">
                  <c:v>2413</c:v>
                </c:pt>
                <c:pt idx="1588">
                  <c:v>2412</c:v>
                </c:pt>
                <c:pt idx="1589">
                  <c:v>2411</c:v>
                </c:pt>
                <c:pt idx="1590">
                  <c:v>2410</c:v>
                </c:pt>
                <c:pt idx="1591">
                  <c:v>2409</c:v>
                </c:pt>
                <c:pt idx="1592">
                  <c:v>2408</c:v>
                </c:pt>
                <c:pt idx="1593">
                  <c:v>2407</c:v>
                </c:pt>
                <c:pt idx="1594">
                  <c:v>2406</c:v>
                </c:pt>
                <c:pt idx="1595">
                  <c:v>2405</c:v>
                </c:pt>
                <c:pt idx="1596">
                  <c:v>2404</c:v>
                </c:pt>
                <c:pt idx="1597">
                  <c:v>2403</c:v>
                </c:pt>
                <c:pt idx="1598">
                  <c:v>2402</c:v>
                </c:pt>
                <c:pt idx="1599">
                  <c:v>2401</c:v>
                </c:pt>
                <c:pt idx="1600">
                  <c:v>2400</c:v>
                </c:pt>
                <c:pt idx="1601">
                  <c:v>2399</c:v>
                </c:pt>
                <c:pt idx="1602">
                  <c:v>2398</c:v>
                </c:pt>
                <c:pt idx="1603">
                  <c:v>2397</c:v>
                </c:pt>
                <c:pt idx="1604">
                  <c:v>2396</c:v>
                </c:pt>
                <c:pt idx="1605">
                  <c:v>2395</c:v>
                </c:pt>
                <c:pt idx="1606">
                  <c:v>2394</c:v>
                </c:pt>
                <c:pt idx="1607">
                  <c:v>2393</c:v>
                </c:pt>
                <c:pt idx="1608">
                  <c:v>2392</c:v>
                </c:pt>
                <c:pt idx="1609">
                  <c:v>2391</c:v>
                </c:pt>
                <c:pt idx="1610">
                  <c:v>2390</c:v>
                </c:pt>
                <c:pt idx="1611">
                  <c:v>2389</c:v>
                </c:pt>
                <c:pt idx="1612">
                  <c:v>2388</c:v>
                </c:pt>
                <c:pt idx="1613">
                  <c:v>2387</c:v>
                </c:pt>
                <c:pt idx="1614">
                  <c:v>2386</c:v>
                </c:pt>
                <c:pt idx="1615">
                  <c:v>2385</c:v>
                </c:pt>
                <c:pt idx="1616">
                  <c:v>2384</c:v>
                </c:pt>
                <c:pt idx="1617">
                  <c:v>2383</c:v>
                </c:pt>
                <c:pt idx="1618">
                  <c:v>2382</c:v>
                </c:pt>
                <c:pt idx="1619">
                  <c:v>2381</c:v>
                </c:pt>
                <c:pt idx="1620">
                  <c:v>2380</c:v>
                </c:pt>
                <c:pt idx="1621">
                  <c:v>2379</c:v>
                </c:pt>
                <c:pt idx="1622">
                  <c:v>2378</c:v>
                </c:pt>
                <c:pt idx="1623">
                  <c:v>2377</c:v>
                </c:pt>
                <c:pt idx="1624">
                  <c:v>2376</c:v>
                </c:pt>
                <c:pt idx="1625">
                  <c:v>2375</c:v>
                </c:pt>
                <c:pt idx="1626">
                  <c:v>2374</c:v>
                </c:pt>
                <c:pt idx="1627">
                  <c:v>2373</c:v>
                </c:pt>
                <c:pt idx="1628">
                  <c:v>2372</c:v>
                </c:pt>
                <c:pt idx="1629">
                  <c:v>2371</c:v>
                </c:pt>
                <c:pt idx="1630">
                  <c:v>2370</c:v>
                </c:pt>
                <c:pt idx="1631">
                  <c:v>2369</c:v>
                </c:pt>
                <c:pt idx="1632">
                  <c:v>2368</c:v>
                </c:pt>
                <c:pt idx="1633">
                  <c:v>2367</c:v>
                </c:pt>
                <c:pt idx="1634">
                  <c:v>2366</c:v>
                </c:pt>
                <c:pt idx="1635">
                  <c:v>2365</c:v>
                </c:pt>
                <c:pt idx="1636">
                  <c:v>2364</c:v>
                </c:pt>
                <c:pt idx="1637">
                  <c:v>2363</c:v>
                </c:pt>
                <c:pt idx="1638">
                  <c:v>2362</c:v>
                </c:pt>
                <c:pt idx="1639">
                  <c:v>2361</c:v>
                </c:pt>
                <c:pt idx="1640">
                  <c:v>2360</c:v>
                </c:pt>
                <c:pt idx="1641">
                  <c:v>2359</c:v>
                </c:pt>
                <c:pt idx="1642">
                  <c:v>2358</c:v>
                </c:pt>
                <c:pt idx="1643">
                  <c:v>2357</c:v>
                </c:pt>
                <c:pt idx="1644">
                  <c:v>2356</c:v>
                </c:pt>
                <c:pt idx="1645">
                  <c:v>2355</c:v>
                </c:pt>
                <c:pt idx="1646">
                  <c:v>2354</c:v>
                </c:pt>
                <c:pt idx="1647">
                  <c:v>2353</c:v>
                </c:pt>
                <c:pt idx="1648">
                  <c:v>2352</c:v>
                </c:pt>
                <c:pt idx="1649">
                  <c:v>2351</c:v>
                </c:pt>
                <c:pt idx="1650">
                  <c:v>2350</c:v>
                </c:pt>
                <c:pt idx="1651">
                  <c:v>2349</c:v>
                </c:pt>
                <c:pt idx="1652">
                  <c:v>2348</c:v>
                </c:pt>
                <c:pt idx="1653">
                  <c:v>2347</c:v>
                </c:pt>
                <c:pt idx="1654">
                  <c:v>2346</c:v>
                </c:pt>
                <c:pt idx="1655">
                  <c:v>2345</c:v>
                </c:pt>
                <c:pt idx="1656">
                  <c:v>2344</c:v>
                </c:pt>
                <c:pt idx="1657">
                  <c:v>2343</c:v>
                </c:pt>
                <c:pt idx="1658">
                  <c:v>2342</c:v>
                </c:pt>
                <c:pt idx="1659">
                  <c:v>2341</c:v>
                </c:pt>
                <c:pt idx="1660">
                  <c:v>2340</c:v>
                </c:pt>
                <c:pt idx="1661">
                  <c:v>2339</c:v>
                </c:pt>
                <c:pt idx="1662">
                  <c:v>2338</c:v>
                </c:pt>
                <c:pt idx="1663">
                  <c:v>2337</c:v>
                </c:pt>
                <c:pt idx="1664">
                  <c:v>2336</c:v>
                </c:pt>
                <c:pt idx="1665">
                  <c:v>2335</c:v>
                </c:pt>
                <c:pt idx="1666">
                  <c:v>2334</c:v>
                </c:pt>
                <c:pt idx="1667">
                  <c:v>2333</c:v>
                </c:pt>
                <c:pt idx="1668">
                  <c:v>2332</c:v>
                </c:pt>
                <c:pt idx="1669">
                  <c:v>2331</c:v>
                </c:pt>
                <c:pt idx="1670">
                  <c:v>2330</c:v>
                </c:pt>
                <c:pt idx="1671">
                  <c:v>2329</c:v>
                </c:pt>
                <c:pt idx="1672">
                  <c:v>2328</c:v>
                </c:pt>
                <c:pt idx="1673">
                  <c:v>2327</c:v>
                </c:pt>
                <c:pt idx="1674">
                  <c:v>2326</c:v>
                </c:pt>
                <c:pt idx="1675">
                  <c:v>2325</c:v>
                </c:pt>
                <c:pt idx="1676">
                  <c:v>2324</c:v>
                </c:pt>
                <c:pt idx="1677">
                  <c:v>2323</c:v>
                </c:pt>
                <c:pt idx="1678">
                  <c:v>2322</c:v>
                </c:pt>
                <c:pt idx="1679">
                  <c:v>2321</c:v>
                </c:pt>
                <c:pt idx="1680">
                  <c:v>2320</c:v>
                </c:pt>
                <c:pt idx="1681">
                  <c:v>2319</c:v>
                </c:pt>
                <c:pt idx="1682">
                  <c:v>2318</c:v>
                </c:pt>
                <c:pt idx="1683">
                  <c:v>2317</c:v>
                </c:pt>
                <c:pt idx="1684">
                  <c:v>2316</c:v>
                </c:pt>
                <c:pt idx="1685">
                  <c:v>2315</c:v>
                </c:pt>
                <c:pt idx="1686">
                  <c:v>2314</c:v>
                </c:pt>
                <c:pt idx="1687">
                  <c:v>2313</c:v>
                </c:pt>
                <c:pt idx="1688">
                  <c:v>2312</c:v>
                </c:pt>
                <c:pt idx="1689">
                  <c:v>2311</c:v>
                </c:pt>
                <c:pt idx="1690">
                  <c:v>2310</c:v>
                </c:pt>
                <c:pt idx="1691">
                  <c:v>2309</c:v>
                </c:pt>
                <c:pt idx="1692">
                  <c:v>2308</c:v>
                </c:pt>
                <c:pt idx="1693">
                  <c:v>2307</c:v>
                </c:pt>
                <c:pt idx="1694">
                  <c:v>2306</c:v>
                </c:pt>
                <c:pt idx="1695">
                  <c:v>2305</c:v>
                </c:pt>
                <c:pt idx="1696">
                  <c:v>2304</c:v>
                </c:pt>
                <c:pt idx="1697">
                  <c:v>2303</c:v>
                </c:pt>
                <c:pt idx="1698">
                  <c:v>2302</c:v>
                </c:pt>
                <c:pt idx="1699">
                  <c:v>2301</c:v>
                </c:pt>
                <c:pt idx="1700">
                  <c:v>2300</c:v>
                </c:pt>
                <c:pt idx="1701">
                  <c:v>2299</c:v>
                </c:pt>
                <c:pt idx="1702">
                  <c:v>2298</c:v>
                </c:pt>
                <c:pt idx="1703">
                  <c:v>2297</c:v>
                </c:pt>
                <c:pt idx="1704">
                  <c:v>2296</c:v>
                </c:pt>
                <c:pt idx="1705">
                  <c:v>2295</c:v>
                </c:pt>
                <c:pt idx="1706">
                  <c:v>2294</c:v>
                </c:pt>
                <c:pt idx="1707">
                  <c:v>2293</c:v>
                </c:pt>
                <c:pt idx="1708">
                  <c:v>2292</c:v>
                </c:pt>
                <c:pt idx="1709">
                  <c:v>2291</c:v>
                </c:pt>
                <c:pt idx="1710">
                  <c:v>2290</c:v>
                </c:pt>
                <c:pt idx="1711">
                  <c:v>2289</c:v>
                </c:pt>
                <c:pt idx="1712">
                  <c:v>2288</c:v>
                </c:pt>
                <c:pt idx="1713">
                  <c:v>2287</c:v>
                </c:pt>
                <c:pt idx="1714">
                  <c:v>2286</c:v>
                </c:pt>
                <c:pt idx="1715">
                  <c:v>2285</c:v>
                </c:pt>
                <c:pt idx="1716">
                  <c:v>2284</c:v>
                </c:pt>
                <c:pt idx="1717">
                  <c:v>2283</c:v>
                </c:pt>
                <c:pt idx="1718">
                  <c:v>2282</c:v>
                </c:pt>
                <c:pt idx="1719">
                  <c:v>2281</c:v>
                </c:pt>
                <c:pt idx="1720">
                  <c:v>2280</c:v>
                </c:pt>
                <c:pt idx="1721">
                  <c:v>2279</c:v>
                </c:pt>
                <c:pt idx="1722">
                  <c:v>2278</c:v>
                </c:pt>
                <c:pt idx="1723">
                  <c:v>2277</c:v>
                </c:pt>
                <c:pt idx="1724">
                  <c:v>2276</c:v>
                </c:pt>
                <c:pt idx="1725">
                  <c:v>2275</c:v>
                </c:pt>
                <c:pt idx="1726">
                  <c:v>2274</c:v>
                </c:pt>
                <c:pt idx="1727">
                  <c:v>2273</c:v>
                </c:pt>
                <c:pt idx="1728">
                  <c:v>2272</c:v>
                </c:pt>
                <c:pt idx="1729">
                  <c:v>2271</c:v>
                </c:pt>
                <c:pt idx="1730">
                  <c:v>2270</c:v>
                </c:pt>
                <c:pt idx="1731">
                  <c:v>2269</c:v>
                </c:pt>
                <c:pt idx="1732">
                  <c:v>2268</c:v>
                </c:pt>
                <c:pt idx="1733">
                  <c:v>2267</c:v>
                </c:pt>
                <c:pt idx="1734">
                  <c:v>2266</c:v>
                </c:pt>
                <c:pt idx="1735">
                  <c:v>2265</c:v>
                </c:pt>
                <c:pt idx="1736">
                  <c:v>2264</c:v>
                </c:pt>
                <c:pt idx="1737">
                  <c:v>2263</c:v>
                </c:pt>
                <c:pt idx="1738">
                  <c:v>2262</c:v>
                </c:pt>
                <c:pt idx="1739">
                  <c:v>2261</c:v>
                </c:pt>
                <c:pt idx="1740">
                  <c:v>2260</c:v>
                </c:pt>
                <c:pt idx="1741">
                  <c:v>2259</c:v>
                </c:pt>
                <c:pt idx="1742">
                  <c:v>2258</c:v>
                </c:pt>
                <c:pt idx="1743">
                  <c:v>2257</c:v>
                </c:pt>
                <c:pt idx="1744">
                  <c:v>2256</c:v>
                </c:pt>
                <c:pt idx="1745">
                  <c:v>2255</c:v>
                </c:pt>
                <c:pt idx="1746">
                  <c:v>2254</c:v>
                </c:pt>
                <c:pt idx="1747">
                  <c:v>2253</c:v>
                </c:pt>
                <c:pt idx="1748">
                  <c:v>2252</c:v>
                </c:pt>
                <c:pt idx="1749">
                  <c:v>2251</c:v>
                </c:pt>
                <c:pt idx="1750">
                  <c:v>2250</c:v>
                </c:pt>
                <c:pt idx="1751">
                  <c:v>2249</c:v>
                </c:pt>
                <c:pt idx="1752">
                  <c:v>2248</c:v>
                </c:pt>
                <c:pt idx="1753">
                  <c:v>2247</c:v>
                </c:pt>
                <c:pt idx="1754">
                  <c:v>2246</c:v>
                </c:pt>
                <c:pt idx="1755">
                  <c:v>2245</c:v>
                </c:pt>
                <c:pt idx="1756">
                  <c:v>2244</c:v>
                </c:pt>
                <c:pt idx="1757">
                  <c:v>2243</c:v>
                </c:pt>
                <c:pt idx="1758">
                  <c:v>2242</c:v>
                </c:pt>
                <c:pt idx="1759">
                  <c:v>2241</c:v>
                </c:pt>
                <c:pt idx="1760">
                  <c:v>2240</c:v>
                </c:pt>
                <c:pt idx="1761">
                  <c:v>2239</c:v>
                </c:pt>
                <c:pt idx="1762">
                  <c:v>2238</c:v>
                </c:pt>
                <c:pt idx="1763">
                  <c:v>2237</c:v>
                </c:pt>
                <c:pt idx="1764">
                  <c:v>2236</c:v>
                </c:pt>
                <c:pt idx="1765">
                  <c:v>2235</c:v>
                </c:pt>
                <c:pt idx="1766">
                  <c:v>2234</c:v>
                </c:pt>
                <c:pt idx="1767">
                  <c:v>2233</c:v>
                </c:pt>
                <c:pt idx="1768">
                  <c:v>2232</c:v>
                </c:pt>
                <c:pt idx="1769">
                  <c:v>2231</c:v>
                </c:pt>
                <c:pt idx="1770">
                  <c:v>2230</c:v>
                </c:pt>
                <c:pt idx="1771">
                  <c:v>2229</c:v>
                </c:pt>
                <c:pt idx="1772">
                  <c:v>2228</c:v>
                </c:pt>
                <c:pt idx="1773">
                  <c:v>2227</c:v>
                </c:pt>
                <c:pt idx="1774">
                  <c:v>2226</c:v>
                </c:pt>
                <c:pt idx="1775">
                  <c:v>2225</c:v>
                </c:pt>
                <c:pt idx="1776">
                  <c:v>2224</c:v>
                </c:pt>
                <c:pt idx="1777">
                  <c:v>2223</c:v>
                </c:pt>
                <c:pt idx="1778">
                  <c:v>2222</c:v>
                </c:pt>
                <c:pt idx="1779">
                  <c:v>2221</c:v>
                </c:pt>
                <c:pt idx="1780">
                  <c:v>2220</c:v>
                </c:pt>
                <c:pt idx="1781">
                  <c:v>2219</c:v>
                </c:pt>
                <c:pt idx="1782">
                  <c:v>2218</c:v>
                </c:pt>
                <c:pt idx="1783">
                  <c:v>2217</c:v>
                </c:pt>
                <c:pt idx="1784">
                  <c:v>2216</c:v>
                </c:pt>
                <c:pt idx="1785">
                  <c:v>2215</c:v>
                </c:pt>
                <c:pt idx="1786">
                  <c:v>2214</c:v>
                </c:pt>
                <c:pt idx="1787">
                  <c:v>2213</c:v>
                </c:pt>
                <c:pt idx="1788">
                  <c:v>2212</c:v>
                </c:pt>
                <c:pt idx="1789">
                  <c:v>2211</c:v>
                </c:pt>
                <c:pt idx="1790">
                  <c:v>2210</c:v>
                </c:pt>
                <c:pt idx="1791">
                  <c:v>2209</c:v>
                </c:pt>
                <c:pt idx="1792">
                  <c:v>2208</c:v>
                </c:pt>
                <c:pt idx="1793">
                  <c:v>2207</c:v>
                </c:pt>
                <c:pt idx="1794">
                  <c:v>2206</c:v>
                </c:pt>
                <c:pt idx="1795">
                  <c:v>2205</c:v>
                </c:pt>
                <c:pt idx="1796">
                  <c:v>2204</c:v>
                </c:pt>
                <c:pt idx="1797">
                  <c:v>2203</c:v>
                </c:pt>
                <c:pt idx="1798">
                  <c:v>2202</c:v>
                </c:pt>
                <c:pt idx="1799">
                  <c:v>2201</c:v>
                </c:pt>
                <c:pt idx="1800">
                  <c:v>2200</c:v>
                </c:pt>
                <c:pt idx="1801">
                  <c:v>2199</c:v>
                </c:pt>
                <c:pt idx="1802">
                  <c:v>2198</c:v>
                </c:pt>
                <c:pt idx="1803">
                  <c:v>2197</c:v>
                </c:pt>
                <c:pt idx="1804">
                  <c:v>2196</c:v>
                </c:pt>
                <c:pt idx="1805">
                  <c:v>2195</c:v>
                </c:pt>
                <c:pt idx="1806">
                  <c:v>2194</c:v>
                </c:pt>
                <c:pt idx="1807">
                  <c:v>2193</c:v>
                </c:pt>
                <c:pt idx="1808">
                  <c:v>2192</c:v>
                </c:pt>
                <c:pt idx="1809">
                  <c:v>2191</c:v>
                </c:pt>
                <c:pt idx="1810">
                  <c:v>2190</c:v>
                </c:pt>
                <c:pt idx="1811">
                  <c:v>2189</c:v>
                </c:pt>
                <c:pt idx="1812">
                  <c:v>2188</c:v>
                </c:pt>
                <c:pt idx="1813">
                  <c:v>2187</c:v>
                </c:pt>
                <c:pt idx="1814">
                  <c:v>2186</c:v>
                </c:pt>
                <c:pt idx="1815">
                  <c:v>2185</c:v>
                </c:pt>
                <c:pt idx="1816">
                  <c:v>2184</c:v>
                </c:pt>
                <c:pt idx="1817">
                  <c:v>2183</c:v>
                </c:pt>
                <c:pt idx="1818">
                  <c:v>2182</c:v>
                </c:pt>
                <c:pt idx="1819">
                  <c:v>2181</c:v>
                </c:pt>
                <c:pt idx="1820">
                  <c:v>2180</c:v>
                </c:pt>
                <c:pt idx="1821">
                  <c:v>2179</c:v>
                </c:pt>
                <c:pt idx="1822">
                  <c:v>2178</c:v>
                </c:pt>
                <c:pt idx="1823">
                  <c:v>2177</c:v>
                </c:pt>
                <c:pt idx="1824">
                  <c:v>2176</c:v>
                </c:pt>
                <c:pt idx="1825">
                  <c:v>2175</c:v>
                </c:pt>
                <c:pt idx="1826">
                  <c:v>2174</c:v>
                </c:pt>
                <c:pt idx="1827">
                  <c:v>2173</c:v>
                </c:pt>
                <c:pt idx="1828">
                  <c:v>2172</c:v>
                </c:pt>
                <c:pt idx="1829">
                  <c:v>2171</c:v>
                </c:pt>
                <c:pt idx="1830">
                  <c:v>2170</c:v>
                </c:pt>
                <c:pt idx="1831">
                  <c:v>2169</c:v>
                </c:pt>
                <c:pt idx="1832">
                  <c:v>2168</c:v>
                </c:pt>
                <c:pt idx="1833">
                  <c:v>2167</c:v>
                </c:pt>
                <c:pt idx="1834">
                  <c:v>2166</c:v>
                </c:pt>
                <c:pt idx="1835">
                  <c:v>2165</c:v>
                </c:pt>
                <c:pt idx="1836">
                  <c:v>2164</c:v>
                </c:pt>
                <c:pt idx="1837">
                  <c:v>2163</c:v>
                </c:pt>
                <c:pt idx="1838">
                  <c:v>2162</c:v>
                </c:pt>
                <c:pt idx="1839">
                  <c:v>2161</c:v>
                </c:pt>
                <c:pt idx="1840">
                  <c:v>2160</c:v>
                </c:pt>
                <c:pt idx="1841">
                  <c:v>2159</c:v>
                </c:pt>
                <c:pt idx="1842">
                  <c:v>2158</c:v>
                </c:pt>
                <c:pt idx="1843">
                  <c:v>2157</c:v>
                </c:pt>
                <c:pt idx="1844">
                  <c:v>2156</c:v>
                </c:pt>
                <c:pt idx="1845">
                  <c:v>2155</c:v>
                </c:pt>
                <c:pt idx="1846">
                  <c:v>2154</c:v>
                </c:pt>
                <c:pt idx="1847">
                  <c:v>2153</c:v>
                </c:pt>
                <c:pt idx="1848">
                  <c:v>2152</c:v>
                </c:pt>
                <c:pt idx="1849">
                  <c:v>2151</c:v>
                </c:pt>
                <c:pt idx="1850">
                  <c:v>2150</c:v>
                </c:pt>
                <c:pt idx="1851">
                  <c:v>2149</c:v>
                </c:pt>
                <c:pt idx="1852">
                  <c:v>2148</c:v>
                </c:pt>
                <c:pt idx="1853">
                  <c:v>2147</c:v>
                </c:pt>
                <c:pt idx="1854">
                  <c:v>2146</c:v>
                </c:pt>
                <c:pt idx="1855">
                  <c:v>2145</c:v>
                </c:pt>
                <c:pt idx="1856">
                  <c:v>2144</c:v>
                </c:pt>
                <c:pt idx="1857">
                  <c:v>2143</c:v>
                </c:pt>
                <c:pt idx="1858">
                  <c:v>2142</c:v>
                </c:pt>
                <c:pt idx="1859">
                  <c:v>2141</c:v>
                </c:pt>
                <c:pt idx="1860">
                  <c:v>2140</c:v>
                </c:pt>
                <c:pt idx="1861">
                  <c:v>2139</c:v>
                </c:pt>
                <c:pt idx="1862">
                  <c:v>2138</c:v>
                </c:pt>
                <c:pt idx="1863">
                  <c:v>2137</c:v>
                </c:pt>
                <c:pt idx="1864">
                  <c:v>2136</c:v>
                </c:pt>
                <c:pt idx="1865">
                  <c:v>2135</c:v>
                </c:pt>
                <c:pt idx="1866">
                  <c:v>2134</c:v>
                </c:pt>
                <c:pt idx="1867">
                  <c:v>2133</c:v>
                </c:pt>
                <c:pt idx="1868">
                  <c:v>2132</c:v>
                </c:pt>
                <c:pt idx="1869">
                  <c:v>2131</c:v>
                </c:pt>
                <c:pt idx="1870">
                  <c:v>2130</c:v>
                </c:pt>
                <c:pt idx="1871">
                  <c:v>2129</c:v>
                </c:pt>
                <c:pt idx="1872">
                  <c:v>2128</c:v>
                </c:pt>
                <c:pt idx="1873">
                  <c:v>2127</c:v>
                </c:pt>
                <c:pt idx="1874">
                  <c:v>2126</c:v>
                </c:pt>
                <c:pt idx="1875">
                  <c:v>2125</c:v>
                </c:pt>
                <c:pt idx="1876">
                  <c:v>2124</c:v>
                </c:pt>
                <c:pt idx="1877">
                  <c:v>2123</c:v>
                </c:pt>
                <c:pt idx="1878">
                  <c:v>2122</c:v>
                </c:pt>
                <c:pt idx="1879">
                  <c:v>2121</c:v>
                </c:pt>
                <c:pt idx="1880">
                  <c:v>2120</c:v>
                </c:pt>
                <c:pt idx="1881">
                  <c:v>2119</c:v>
                </c:pt>
                <c:pt idx="1882">
                  <c:v>2118</c:v>
                </c:pt>
                <c:pt idx="1883">
                  <c:v>2117</c:v>
                </c:pt>
                <c:pt idx="1884">
                  <c:v>2116</c:v>
                </c:pt>
                <c:pt idx="1885">
                  <c:v>2115</c:v>
                </c:pt>
                <c:pt idx="1886">
                  <c:v>2114</c:v>
                </c:pt>
                <c:pt idx="1887">
                  <c:v>2113</c:v>
                </c:pt>
                <c:pt idx="1888">
                  <c:v>2112</c:v>
                </c:pt>
                <c:pt idx="1889">
                  <c:v>2111</c:v>
                </c:pt>
                <c:pt idx="1890">
                  <c:v>2110</c:v>
                </c:pt>
                <c:pt idx="1891">
                  <c:v>2109</c:v>
                </c:pt>
                <c:pt idx="1892">
                  <c:v>2108</c:v>
                </c:pt>
                <c:pt idx="1893">
                  <c:v>2107</c:v>
                </c:pt>
                <c:pt idx="1894">
                  <c:v>2106</c:v>
                </c:pt>
                <c:pt idx="1895">
                  <c:v>2105</c:v>
                </c:pt>
                <c:pt idx="1896">
                  <c:v>2104</c:v>
                </c:pt>
                <c:pt idx="1897">
                  <c:v>2103</c:v>
                </c:pt>
                <c:pt idx="1898">
                  <c:v>2102</c:v>
                </c:pt>
                <c:pt idx="1899">
                  <c:v>2101</c:v>
                </c:pt>
                <c:pt idx="1900">
                  <c:v>2100</c:v>
                </c:pt>
                <c:pt idx="1901">
                  <c:v>2099</c:v>
                </c:pt>
                <c:pt idx="1902">
                  <c:v>2098</c:v>
                </c:pt>
                <c:pt idx="1903">
                  <c:v>2097</c:v>
                </c:pt>
                <c:pt idx="1904">
                  <c:v>2096</c:v>
                </c:pt>
                <c:pt idx="1905">
                  <c:v>2095</c:v>
                </c:pt>
                <c:pt idx="1906">
                  <c:v>2094</c:v>
                </c:pt>
                <c:pt idx="1907">
                  <c:v>2093</c:v>
                </c:pt>
                <c:pt idx="1908">
                  <c:v>2092</c:v>
                </c:pt>
                <c:pt idx="1909">
                  <c:v>2091</c:v>
                </c:pt>
                <c:pt idx="1910">
                  <c:v>2090</c:v>
                </c:pt>
                <c:pt idx="1911">
                  <c:v>2089</c:v>
                </c:pt>
                <c:pt idx="1912">
                  <c:v>2088</c:v>
                </c:pt>
                <c:pt idx="1913">
                  <c:v>2087</c:v>
                </c:pt>
                <c:pt idx="1914">
                  <c:v>2086</c:v>
                </c:pt>
                <c:pt idx="1915">
                  <c:v>2085</c:v>
                </c:pt>
                <c:pt idx="1916">
                  <c:v>2084</c:v>
                </c:pt>
                <c:pt idx="1917">
                  <c:v>2083</c:v>
                </c:pt>
                <c:pt idx="1918">
                  <c:v>2082</c:v>
                </c:pt>
                <c:pt idx="1919">
                  <c:v>2081</c:v>
                </c:pt>
                <c:pt idx="1920">
                  <c:v>2080</c:v>
                </c:pt>
                <c:pt idx="1921">
                  <c:v>2079</c:v>
                </c:pt>
                <c:pt idx="1922">
                  <c:v>2078</c:v>
                </c:pt>
                <c:pt idx="1923">
                  <c:v>2077</c:v>
                </c:pt>
                <c:pt idx="1924">
                  <c:v>2076</c:v>
                </c:pt>
                <c:pt idx="1925">
                  <c:v>2075</c:v>
                </c:pt>
                <c:pt idx="1926">
                  <c:v>2074</c:v>
                </c:pt>
                <c:pt idx="1927">
                  <c:v>2073</c:v>
                </c:pt>
                <c:pt idx="1928">
                  <c:v>2072</c:v>
                </c:pt>
                <c:pt idx="1929">
                  <c:v>2071</c:v>
                </c:pt>
                <c:pt idx="1930">
                  <c:v>2070</c:v>
                </c:pt>
                <c:pt idx="1931">
                  <c:v>2069</c:v>
                </c:pt>
                <c:pt idx="1932">
                  <c:v>2068</c:v>
                </c:pt>
                <c:pt idx="1933">
                  <c:v>2067</c:v>
                </c:pt>
                <c:pt idx="1934">
                  <c:v>2066</c:v>
                </c:pt>
                <c:pt idx="1935">
                  <c:v>2065</c:v>
                </c:pt>
                <c:pt idx="1936">
                  <c:v>2064</c:v>
                </c:pt>
                <c:pt idx="1937">
                  <c:v>2063</c:v>
                </c:pt>
                <c:pt idx="1938">
                  <c:v>2062</c:v>
                </c:pt>
                <c:pt idx="1939">
                  <c:v>2061</c:v>
                </c:pt>
                <c:pt idx="1940">
                  <c:v>2060</c:v>
                </c:pt>
                <c:pt idx="1941">
                  <c:v>2059</c:v>
                </c:pt>
                <c:pt idx="1942">
                  <c:v>2058</c:v>
                </c:pt>
                <c:pt idx="1943">
                  <c:v>2057</c:v>
                </c:pt>
                <c:pt idx="1944">
                  <c:v>2056</c:v>
                </c:pt>
                <c:pt idx="1945">
                  <c:v>2055</c:v>
                </c:pt>
                <c:pt idx="1946">
                  <c:v>2054</c:v>
                </c:pt>
                <c:pt idx="1947">
                  <c:v>2053</c:v>
                </c:pt>
                <c:pt idx="1948">
                  <c:v>2052</c:v>
                </c:pt>
                <c:pt idx="1949">
                  <c:v>2051</c:v>
                </c:pt>
                <c:pt idx="1950">
                  <c:v>2050</c:v>
                </c:pt>
                <c:pt idx="1951">
                  <c:v>2049</c:v>
                </c:pt>
                <c:pt idx="1952">
                  <c:v>2048</c:v>
                </c:pt>
                <c:pt idx="1953">
                  <c:v>2047</c:v>
                </c:pt>
                <c:pt idx="1954">
                  <c:v>2046</c:v>
                </c:pt>
                <c:pt idx="1955">
                  <c:v>2045</c:v>
                </c:pt>
                <c:pt idx="1956">
                  <c:v>2044</c:v>
                </c:pt>
                <c:pt idx="1957">
                  <c:v>2043</c:v>
                </c:pt>
                <c:pt idx="1958">
                  <c:v>2042</c:v>
                </c:pt>
                <c:pt idx="1959">
                  <c:v>2041</c:v>
                </c:pt>
                <c:pt idx="1960">
                  <c:v>2040</c:v>
                </c:pt>
                <c:pt idx="1961">
                  <c:v>2039</c:v>
                </c:pt>
                <c:pt idx="1962">
                  <c:v>2038</c:v>
                </c:pt>
                <c:pt idx="1963">
                  <c:v>2037</c:v>
                </c:pt>
                <c:pt idx="1964">
                  <c:v>2036</c:v>
                </c:pt>
                <c:pt idx="1965">
                  <c:v>2035</c:v>
                </c:pt>
                <c:pt idx="1966">
                  <c:v>2034</c:v>
                </c:pt>
                <c:pt idx="1967">
                  <c:v>2033</c:v>
                </c:pt>
                <c:pt idx="1968">
                  <c:v>2032</c:v>
                </c:pt>
                <c:pt idx="1969">
                  <c:v>2031</c:v>
                </c:pt>
                <c:pt idx="1970">
                  <c:v>2030</c:v>
                </c:pt>
                <c:pt idx="1971">
                  <c:v>2029</c:v>
                </c:pt>
                <c:pt idx="1972">
                  <c:v>2028</c:v>
                </c:pt>
                <c:pt idx="1973">
                  <c:v>2027</c:v>
                </c:pt>
                <c:pt idx="1974">
                  <c:v>2026</c:v>
                </c:pt>
                <c:pt idx="1975">
                  <c:v>2025</c:v>
                </c:pt>
                <c:pt idx="1976">
                  <c:v>2024</c:v>
                </c:pt>
                <c:pt idx="1977">
                  <c:v>2023</c:v>
                </c:pt>
                <c:pt idx="1978">
                  <c:v>2022</c:v>
                </c:pt>
                <c:pt idx="1979">
                  <c:v>2021</c:v>
                </c:pt>
                <c:pt idx="1980">
                  <c:v>2020</c:v>
                </c:pt>
                <c:pt idx="1981">
                  <c:v>2019</c:v>
                </c:pt>
                <c:pt idx="1982">
                  <c:v>2018</c:v>
                </c:pt>
                <c:pt idx="1983">
                  <c:v>2017</c:v>
                </c:pt>
                <c:pt idx="1984">
                  <c:v>2016</c:v>
                </c:pt>
                <c:pt idx="1985">
                  <c:v>2015</c:v>
                </c:pt>
                <c:pt idx="1986">
                  <c:v>2014</c:v>
                </c:pt>
                <c:pt idx="1987">
                  <c:v>2013</c:v>
                </c:pt>
                <c:pt idx="1988">
                  <c:v>2012</c:v>
                </c:pt>
                <c:pt idx="1989">
                  <c:v>2011</c:v>
                </c:pt>
                <c:pt idx="1990">
                  <c:v>2010</c:v>
                </c:pt>
                <c:pt idx="1991">
                  <c:v>2009</c:v>
                </c:pt>
                <c:pt idx="1992">
                  <c:v>2008</c:v>
                </c:pt>
                <c:pt idx="1993">
                  <c:v>2007</c:v>
                </c:pt>
                <c:pt idx="1994">
                  <c:v>2006</c:v>
                </c:pt>
                <c:pt idx="1995">
                  <c:v>2005</c:v>
                </c:pt>
                <c:pt idx="1996">
                  <c:v>2004</c:v>
                </c:pt>
                <c:pt idx="1997">
                  <c:v>2003</c:v>
                </c:pt>
                <c:pt idx="1998">
                  <c:v>2002</c:v>
                </c:pt>
                <c:pt idx="1999">
                  <c:v>2001</c:v>
                </c:pt>
                <c:pt idx="2000">
                  <c:v>2000</c:v>
                </c:pt>
                <c:pt idx="2001">
                  <c:v>1999</c:v>
                </c:pt>
                <c:pt idx="2002">
                  <c:v>1998</c:v>
                </c:pt>
                <c:pt idx="2003">
                  <c:v>1997</c:v>
                </c:pt>
                <c:pt idx="2004">
                  <c:v>1996</c:v>
                </c:pt>
                <c:pt idx="2005">
                  <c:v>1995</c:v>
                </c:pt>
                <c:pt idx="2006">
                  <c:v>1994</c:v>
                </c:pt>
                <c:pt idx="2007">
                  <c:v>1993</c:v>
                </c:pt>
                <c:pt idx="2008">
                  <c:v>1992</c:v>
                </c:pt>
                <c:pt idx="2009">
                  <c:v>1991</c:v>
                </c:pt>
                <c:pt idx="2010">
                  <c:v>1990</c:v>
                </c:pt>
                <c:pt idx="2011">
                  <c:v>1989</c:v>
                </c:pt>
                <c:pt idx="2012">
                  <c:v>1988</c:v>
                </c:pt>
                <c:pt idx="2013">
                  <c:v>1987</c:v>
                </c:pt>
                <c:pt idx="2014">
                  <c:v>1986</c:v>
                </c:pt>
                <c:pt idx="2015">
                  <c:v>1985</c:v>
                </c:pt>
                <c:pt idx="2016">
                  <c:v>1984</c:v>
                </c:pt>
                <c:pt idx="2017">
                  <c:v>1983</c:v>
                </c:pt>
                <c:pt idx="2018">
                  <c:v>1982</c:v>
                </c:pt>
                <c:pt idx="2019">
                  <c:v>1981</c:v>
                </c:pt>
                <c:pt idx="2020">
                  <c:v>1980</c:v>
                </c:pt>
                <c:pt idx="2021">
                  <c:v>1979</c:v>
                </c:pt>
                <c:pt idx="2022">
                  <c:v>1978</c:v>
                </c:pt>
                <c:pt idx="2023">
                  <c:v>1977</c:v>
                </c:pt>
                <c:pt idx="2024">
                  <c:v>1976</c:v>
                </c:pt>
                <c:pt idx="2025">
                  <c:v>1975</c:v>
                </c:pt>
                <c:pt idx="2026">
                  <c:v>1974</c:v>
                </c:pt>
                <c:pt idx="2027">
                  <c:v>1973</c:v>
                </c:pt>
                <c:pt idx="2028">
                  <c:v>1972</c:v>
                </c:pt>
                <c:pt idx="2029">
                  <c:v>1971</c:v>
                </c:pt>
                <c:pt idx="2030">
                  <c:v>1970</c:v>
                </c:pt>
                <c:pt idx="2031">
                  <c:v>1969</c:v>
                </c:pt>
                <c:pt idx="2032">
                  <c:v>1968</c:v>
                </c:pt>
                <c:pt idx="2033">
                  <c:v>1967</c:v>
                </c:pt>
                <c:pt idx="2034">
                  <c:v>1966</c:v>
                </c:pt>
                <c:pt idx="2035">
                  <c:v>1965</c:v>
                </c:pt>
                <c:pt idx="2036">
                  <c:v>1964</c:v>
                </c:pt>
                <c:pt idx="2037">
                  <c:v>1963</c:v>
                </c:pt>
                <c:pt idx="2038">
                  <c:v>1962</c:v>
                </c:pt>
                <c:pt idx="2039">
                  <c:v>1961</c:v>
                </c:pt>
                <c:pt idx="2040">
                  <c:v>1960</c:v>
                </c:pt>
                <c:pt idx="2041">
                  <c:v>1959</c:v>
                </c:pt>
                <c:pt idx="2042">
                  <c:v>1958</c:v>
                </c:pt>
                <c:pt idx="2043">
                  <c:v>1957</c:v>
                </c:pt>
                <c:pt idx="2044">
                  <c:v>1956</c:v>
                </c:pt>
                <c:pt idx="2045">
                  <c:v>1955</c:v>
                </c:pt>
                <c:pt idx="2046">
                  <c:v>1954</c:v>
                </c:pt>
                <c:pt idx="2047">
                  <c:v>1953</c:v>
                </c:pt>
                <c:pt idx="2048">
                  <c:v>1952</c:v>
                </c:pt>
                <c:pt idx="2049">
                  <c:v>1951</c:v>
                </c:pt>
                <c:pt idx="2050">
                  <c:v>1950</c:v>
                </c:pt>
                <c:pt idx="2051">
                  <c:v>1949</c:v>
                </c:pt>
                <c:pt idx="2052">
                  <c:v>1948</c:v>
                </c:pt>
                <c:pt idx="2053">
                  <c:v>1947</c:v>
                </c:pt>
                <c:pt idx="2054">
                  <c:v>1946</c:v>
                </c:pt>
                <c:pt idx="2055">
                  <c:v>1945</c:v>
                </c:pt>
                <c:pt idx="2056">
                  <c:v>1944</c:v>
                </c:pt>
                <c:pt idx="2057">
                  <c:v>1943</c:v>
                </c:pt>
                <c:pt idx="2058">
                  <c:v>1942</c:v>
                </c:pt>
                <c:pt idx="2059">
                  <c:v>1941</c:v>
                </c:pt>
                <c:pt idx="2060">
                  <c:v>1940</c:v>
                </c:pt>
                <c:pt idx="2061">
                  <c:v>1939</c:v>
                </c:pt>
                <c:pt idx="2062">
                  <c:v>1938</c:v>
                </c:pt>
                <c:pt idx="2063">
                  <c:v>1937</c:v>
                </c:pt>
                <c:pt idx="2064">
                  <c:v>1936</c:v>
                </c:pt>
                <c:pt idx="2065">
                  <c:v>1935</c:v>
                </c:pt>
                <c:pt idx="2066">
                  <c:v>1934</c:v>
                </c:pt>
                <c:pt idx="2067">
                  <c:v>1933</c:v>
                </c:pt>
                <c:pt idx="2068">
                  <c:v>1932</c:v>
                </c:pt>
                <c:pt idx="2069">
                  <c:v>1931</c:v>
                </c:pt>
                <c:pt idx="2070">
                  <c:v>1930</c:v>
                </c:pt>
                <c:pt idx="2071">
                  <c:v>1929</c:v>
                </c:pt>
                <c:pt idx="2072">
                  <c:v>1928</c:v>
                </c:pt>
                <c:pt idx="2073">
                  <c:v>1927</c:v>
                </c:pt>
                <c:pt idx="2074">
                  <c:v>1926</c:v>
                </c:pt>
                <c:pt idx="2075">
                  <c:v>1925</c:v>
                </c:pt>
                <c:pt idx="2076">
                  <c:v>1924</c:v>
                </c:pt>
                <c:pt idx="2077">
                  <c:v>1923</c:v>
                </c:pt>
                <c:pt idx="2078">
                  <c:v>1922</c:v>
                </c:pt>
                <c:pt idx="2079">
                  <c:v>1921</c:v>
                </c:pt>
                <c:pt idx="2080">
                  <c:v>1920</c:v>
                </c:pt>
                <c:pt idx="2081">
                  <c:v>1919</c:v>
                </c:pt>
                <c:pt idx="2082">
                  <c:v>1918</c:v>
                </c:pt>
                <c:pt idx="2083">
                  <c:v>1917</c:v>
                </c:pt>
                <c:pt idx="2084">
                  <c:v>1916</c:v>
                </c:pt>
                <c:pt idx="2085">
                  <c:v>1915</c:v>
                </c:pt>
                <c:pt idx="2086">
                  <c:v>1914</c:v>
                </c:pt>
                <c:pt idx="2087">
                  <c:v>1913</c:v>
                </c:pt>
                <c:pt idx="2088">
                  <c:v>1912</c:v>
                </c:pt>
                <c:pt idx="2089">
                  <c:v>1911</c:v>
                </c:pt>
                <c:pt idx="2090">
                  <c:v>1910</c:v>
                </c:pt>
                <c:pt idx="2091">
                  <c:v>1909</c:v>
                </c:pt>
                <c:pt idx="2092">
                  <c:v>1908</c:v>
                </c:pt>
                <c:pt idx="2093">
                  <c:v>1907</c:v>
                </c:pt>
                <c:pt idx="2094">
                  <c:v>1906</c:v>
                </c:pt>
                <c:pt idx="2095">
                  <c:v>1905</c:v>
                </c:pt>
                <c:pt idx="2096">
                  <c:v>1904</c:v>
                </c:pt>
                <c:pt idx="2097">
                  <c:v>1903</c:v>
                </c:pt>
                <c:pt idx="2098">
                  <c:v>1902</c:v>
                </c:pt>
                <c:pt idx="2099">
                  <c:v>1901</c:v>
                </c:pt>
                <c:pt idx="2100">
                  <c:v>1900</c:v>
                </c:pt>
                <c:pt idx="2101">
                  <c:v>1899</c:v>
                </c:pt>
                <c:pt idx="2102">
                  <c:v>1898</c:v>
                </c:pt>
                <c:pt idx="2103">
                  <c:v>1897</c:v>
                </c:pt>
                <c:pt idx="2104">
                  <c:v>1896</c:v>
                </c:pt>
                <c:pt idx="2105">
                  <c:v>1895</c:v>
                </c:pt>
                <c:pt idx="2106">
                  <c:v>1894</c:v>
                </c:pt>
                <c:pt idx="2107">
                  <c:v>1893</c:v>
                </c:pt>
                <c:pt idx="2108">
                  <c:v>1892</c:v>
                </c:pt>
                <c:pt idx="2109">
                  <c:v>1891</c:v>
                </c:pt>
                <c:pt idx="2110">
                  <c:v>1890</c:v>
                </c:pt>
                <c:pt idx="2111">
                  <c:v>1889</c:v>
                </c:pt>
                <c:pt idx="2112">
                  <c:v>1888</c:v>
                </c:pt>
                <c:pt idx="2113">
                  <c:v>1887</c:v>
                </c:pt>
                <c:pt idx="2114">
                  <c:v>1886</c:v>
                </c:pt>
                <c:pt idx="2115">
                  <c:v>1885</c:v>
                </c:pt>
                <c:pt idx="2116">
                  <c:v>1884</c:v>
                </c:pt>
                <c:pt idx="2117">
                  <c:v>1883</c:v>
                </c:pt>
                <c:pt idx="2118">
                  <c:v>1882</c:v>
                </c:pt>
                <c:pt idx="2119">
                  <c:v>1881</c:v>
                </c:pt>
                <c:pt idx="2120">
                  <c:v>1880</c:v>
                </c:pt>
                <c:pt idx="2121">
                  <c:v>1879</c:v>
                </c:pt>
                <c:pt idx="2122">
                  <c:v>1878</c:v>
                </c:pt>
                <c:pt idx="2123">
                  <c:v>1877</c:v>
                </c:pt>
                <c:pt idx="2124">
                  <c:v>1876</c:v>
                </c:pt>
                <c:pt idx="2125">
                  <c:v>1875</c:v>
                </c:pt>
                <c:pt idx="2126">
                  <c:v>1874</c:v>
                </c:pt>
                <c:pt idx="2127">
                  <c:v>1873</c:v>
                </c:pt>
                <c:pt idx="2128">
                  <c:v>1872</c:v>
                </c:pt>
                <c:pt idx="2129">
                  <c:v>1871</c:v>
                </c:pt>
                <c:pt idx="2130">
                  <c:v>1870</c:v>
                </c:pt>
                <c:pt idx="2131">
                  <c:v>1869</c:v>
                </c:pt>
                <c:pt idx="2132">
                  <c:v>1868</c:v>
                </c:pt>
                <c:pt idx="2133">
                  <c:v>1867</c:v>
                </c:pt>
                <c:pt idx="2134">
                  <c:v>1866</c:v>
                </c:pt>
                <c:pt idx="2135">
                  <c:v>1865</c:v>
                </c:pt>
                <c:pt idx="2136">
                  <c:v>1864</c:v>
                </c:pt>
                <c:pt idx="2137">
                  <c:v>1863</c:v>
                </c:pt>
                <c:pt idx="2138">
                  <c:v>1862</c:v>
                </c:pt>
                <c:pt idx="2139">
                  <c:v>1861</c:v>
                </c:pt>
                <c:pt idx="2140">
                  <c:v>1860</c:v>
                </c:pt>
                <c:pt idx="2141">
                  <c:v>1859</c:v>
                </c:pt>
                <c:pt idx="2142">
                  <c:v>1858</c:v>
                </c:pt>
                <c:pt idx="2143">
                  <c:v>1857</c:v>
                </c:pt>
                <c:pt idx="2144">
                  <c:v>1856</c:v>
                </c:pt>
                <c:pt idx="2145">
                  <c:v>1855</c:v>
                </c:pt>
                <c:pt idx="2146">
                  <c:v>1854</c:v>
                </c:pt>
                <c:pt idx="2147">
                  <c:v>1853</c:v>
                </c:pt>
                <c:pt idx="2148">
                  <c:v>1852</c:v>
                </c:pt>
                <c:pt idx="2149">
                  <c:v>1851</c:v>
                </c:pt>
                <c:pt idx="2150">
                  <c:v>1850</c:v>
                </c:pt>
                <c:pt idx="2151">
                  <c:v>1849</c:v>
                </c:pt>
                <c:pt idx="2152">
                  <c:v>1848</c:v>
                </c:pt>
                <c:pt idx="2153">
                  <c:v>1847</c:v>
                </c:pt>
                <c:pt idx="2154">
                  <c:v>1846</c:v>
                </c:pt>
                <c:pt idx="2155">
                  <c:v>1845</c:v>
                </c:pt>
                <c:pt idx="2156">
                  <c:v>1844</c:v>
                </c:pt>
                <c:pt idx="2157">
                  <c:v>1843</c:v>
                </c:pt>
                <c:pt idx="2158">
                  <c:v>1842</c:v>
                </c:pt>
                <c:pt idx="2159">
                  <c:v>1841</c:v>
                </c:pt>
                <c:pt idx="2160">
                  <c:v>1840</c:v>
                </c:pt>
                <c:pt idx="2161">
                  <c:v>1839</c:v>
                </c:pt>
                <c:pt idx="2162">
                  <c:v>1838</c:v>
                </c:pt>
                <c:pt idx="2163">
                  <c:v>1837</c:v>
                </c:pt>
                <c:pt idx="2164">
                  <c:v>1836</c:v>
                </c:pt>
                <c:pt idx="2165">
                  <c:v>1835</c:v>
                </c:pt>
                <c:pt idx="2166">
                  <c:v>1834</c:v>
                </c:pt>
                <c:pt idx="2167">
                  <c:v>1833</c:v>
                </c:pt>
                <c:pt idx="2168">
                  <c:v>1832</c:v>
                </c:pt>
                <c:pt idx="2169">
                  <c:v>1831</c:v>
                </c:pt>
                <c:pt idx="2170">
                  <c:v>1830</c:v>
                </c:pt>
                <c:pt idx="2171">
                  <c:v>1829</c:v>
                </c:pt>
                <c:pt idx="2172">
                  <c:v>1828</c:v>
                </c:pt>
                <c:pt idx="2173">
                  <c:v>1827</c:v>
                </c:pt>
                <c:pt idx="2174">
                  <c:v>1826</c:v>
                </c:pt>
                <c:pt idx="2175">
                  <c:v>1825</c:v>
                </c:pt>
                <c:pt idx="2176">
                  <c:v>1824</c:v>
                </c:pt>
                <c:pt idx="2177">
                  <c:v>1823</c:v>
                </c:pt>
                <c:pt idx="2178">
                  <c:v>1822</c:v>
                </c:pt>
                <c:pt idx="2179">
                  <c:v>1821</c:v>
                </c:pt>
                <c:pt idx="2180">
                  <c:v>1820</c:v>
                </c:pt>
                <c:pt idx="2181">
                  <c:v>1819</c:v>
                </c:pt>
                <c:pt idx="2182">
                  <c:v>1818</c:v>
                </c:pt>
                <c:pt idx="2183">
                  <c:v>1817</c:v>
                </c:pt>
                <c:pt idx="2184">
                  <c:v>1816</c:v>
                </c:pt>
                <c:pt idx="2185">
                  <c:v>1815</c:v>
                </c:pt>
                <c:pt idx="2186">
                  <c:v>1814</c:v>
                </c:pt>
                <c:pt idx="2187">
                  <c:v>1813</c:v>
                </c:pt>
                <c:pt idx="2188">
                  <c:v>1812</c:v>
                </c:pt>
                <c:pt idx="2189">
                  <c:v>1811</c:v>
                </c:pt>
                <c:pt idx="2190">
                  <c:v>1810</c:v>
                </c:pt>
                <c:pt idx="2191">
                  <c:v>1809</c:v>
                </c:pt>
                <c:pt idx="2192">
                  <c:v>1808</c:v>
                </c:pt>
                <c:pt idx="2193">
                  <c:v>1807</c:v>
                </c:pt>
                <c:pt idx="2194">
                  <c:v>1806</c:v>
                </c:pt>
                <c:pt idx="2195">
                  <c:v>1805</c:v>
                </c:pt>
                <c:pt idx="2196">
                  <c:v>1804</c:v>
                </c:pt>
                <c:pt idx="2197">
                  <c:v>1803</c:v>
                </c:pt>
                <c:pt idx="2198">
                  <c:v>1802</c:v>
                </c:pt>
                <c:pt idx="2199">
                  <c:v>1801</c:v>
                </c:pt>
                <c:pt idx="2200">
                  <c:v>1800</c:v>
                </c:pt>
                <c:pt idx="2201">
                  <c:v>1799</c:v>
                </c:pt>
                <c:pt idx="2202">
                  <c:v>1798</c:v>
                </c:pt>
                <c:pt idx="2203">
                  <c:v>1797</c:v>
                </c:pt>
                <c:pt idx="2204">
                  <c:v>1796</c:v>
                </c:pt>
                <c:pt idx="2205">
                  <c:v>1795</c:v>
                </c:pt>
                <c:pt idx="2206">
                  <c:v>1794</c:v>
                </c:pt>
                <c:pt idx="2207">
                  <c:v>1793</c:v>
                </c:pt>
                <c:pt idx="2208">
                  <c:v>1792</c:v>
                </c:pt>
                <c:pt idx="2209">
                  <c:v>1791</c:v>
                </c:pt>
                <c:pt idx="2210">
                  <c:v>1790</c:v>
                </c:pt>
                <c:pt idx="2211">
                  <c:v>1789</c:v>
                </c:pt>
                <c:pt idx="2212">
                  <c:v>1788</c:v>
                </c:pt>
                <c:pt idx="2213">
                  <c:v>1787</c:v>
                </c:pt>
                <c:pt idx="2214">
                  <c:v>1786</c:v>
                </c:pt>
                <c:pt idx="2215">
                  <c:v>1785</c:v>
                </c:pt>
                <c:pt idx="2216">
                  <c:v>1784</c:v>
                </c:pt>
                <c:pt idx="2217">
                  <c:v>1783</c:v>
                </c:pt>
                <c:pt idx="2218">
                  <c:v>1782</c:v>
                </c:pt>
                <c:pt idx="2219">
                  <c:v>1781</c:v>
                </c:pt>
                <c:pt idx="2220">
                  <c:v>1780</c:v>
                </c:pt>
                <c:pt idx="2221">
                  <c:v>1779</c:v>
                </c:pt>
                <c:pt idx="2222">
                  <c:v>1778</c:v>
                </c:pt>
                <c:pt idx="2223">
                  <c:v>1777</c:v>
                </c:pt>
                <c:pt idx="2224">
                  <c:v>1776</c:v>
                </c:pt>
                <c:pt idx="2225">
                  <c:v>1775</c:v>
                </c:pt>
                <c:pt idx="2226">
                  <c:v>1774</c:v>
                </c:pt>
                <c:pt idx="2227">
                  <c:v>1773</c:v>
                </c:pt>
                <c:pt idx="2228">
                  <c:v>1772</c:v>
                </c:pt>
                <c:pt idx="2229">
                  <c:v>1771</c:v>
                </c:pt>
                <c:pt idx="2230">
                  <c:v>1770</c:v>
                </c:pt>
                <c:pt idx="2231">
                  <c:v>1769</c:v>
                </c:pt>
                <c:pt idx="2232">
                  <c:v>1768</c:v>
                </c:pt>
                <c:pt idx="2233">
                  <c:v>1767</c:v>
                </c:pt>
                <c:pt idx="2234">
                  <c:v>1766</c:v>
                </c:pt>
                <c:pt idx="2235">
                  <c:v>1765</c:v>
                </c:pt>
                <c:pt idx="2236">
                  <c:v>1764</c:v>
                </c:pt>
                <c:pt idx="2237">
                  <c:v>1763</c:v>
                </c:pt>
                <c:pt idx="2238">
                  <c:v>1762</c:v>
                </c:pt>
                <c:pt idx="2239">
                  <c:v>1761</c:v>
                </c:pt>
                <c:pt idx="2240">
                  <c:v>1760</c:v>
                </c:pt>
                <c:pt idx="2241">
                  <c:v>1759</c:v>
                </c:pt>
                <c:pt idx="2242">
                  <c:v>1758</c:v>
                </c:pt>
                <c:pt idx="2243">
                  <c:v>1757</c:v>
                </c:pt>
                <c:pt idx="2244">
                  <c:v>1756</c:v>
                </c:pt>
                <c:pt idx="2245">
                  <c:v>1755</c:v>
                </c:pt>
                <c:pt idx="2246">
                  <c:v>1754</c:v>
                </c:pt>
                <c:pt idx="2247">
                  <c:v>1753</c:v>
                </c:pt>
                <c:pt idx="2248">
                  <c:v>1752</c:v>
                </c:pt>
                <c:pt idx="2249">
                  <c:v>1751</c:v>
                </c:pt>
                <c:pt idx="2250">
                  <c:v>1750</c:v>
                </c:pt>
                <c:pt idx="2251">
                  <c:v>1749</c:v>
                </c:pt>
                <c:pt idx="2252">
                  <c:v>1748</c:v>
                </c:pt>
                <c:pt idx="2253">
                  <c:v>1747</c:v>
                </c:pt>
                <c:pt idx="2254">
                  <c:v>1746</c:v>
                </c:pt>
                <c:pt idx="2255">
                  <c:v>1745</c:v>
                </c:pt>
                <c:pt idx="2256">
                  <c:v>1744</c:v>
                </c:pt>
                <c:pt idx="2257">
                  <c:v>1743</c:v>
                </c:pt>
                <c:pt idx="2258">
                  <c:v>1742</c:v>
                </c:pt>
                <c:pt idx="2259">
                  <c:v>1741</c:v>
                </c:pt>
                <c:pt idx="2260">
                  <c:v>1740</c:v>
                </c:pt>
                <c:pt idx="2261">
                  <c:v>1739</c:v>
                </c:pt>
                <c:pt idx="2262">
                  <c:v>1738</c:v>
                </c:pt>
                <c:pt idx="2263">
                  <c:v>1737</c:v>
                </c:pt>
                <c:pt idx="2264">
                  <c:v>1736</c:v>
                </c:pt>
                <c:pt idx="2265">
                  <c:v>1735</c:v>
                </c:pt>
                <c:pt idx="2266">
                  <c:v>1734</c:v>
                </c:pt>
                <c:pt idx="2267">
                  <c:v>1733</c:v>
                </c:pt>
                <c:pt idx="2268">
                  <c:v>1732</c:v>
                </c:pt>
                <c:pt idx="2269">
                  <c:v>1731</c:v>
                </c:pt>
                <c:pt idx="2270">
                  <c:v>1730</c:v>
                </c:pt>
                <c:pt idx="2271">
                  <c:v>1729</c:v>
                </c:pt>
                <c:pt idx="2272">
                  <c:v>1728</c:v>
                </c:pt>
                <c:pt idx="2273">
                  <c:v>1727</c:v>
                </c:pt>
                <c:pt idx="2274">
                  <c:v>1726</c:v>
                </c:pt>
                <c:pt idx="2275">
                  <c:v>1725</c:v>
                </c:pt>
                <c:pt idx="2276">
                  <c:v>1724</c:v>
                </c:pt>
                <c:pt idx="2277">
                  <c:v>1723</c:v>
                </c:pt>
                <c:pt idx="2278">
                  <c:v>1722</c:v>
                </c:pt>
                <c:pt idx="2279">
                  <c:v>1721</c:v>
                </c:pt>
                <c:pt idx="2280">
                  <c:v>1720</c:v>
                </c:pt>
                <c:pt idx="2281">
                  <c:v>1719</c:v>
                </c:pt>
                <c:pt idx="2282">
                  <c:v>1718</c:v>
                </c:pt>
                <c:pt idx="2283">
                  <c:v>1717</c:v>
                </c:pt>
                <c:pt idx="2284">
                  <c:v>1716</c:v>
                </c:pt>
                <c:pt idx="2285">
                  <c:v>1715</c:v>
                </c:pt>
                <c:pt idx="2286">
                  <c:v>1714</c:v>
                </c:pt>
                <c:pt idx="2287">
                  <c:v>1713</c:v>
                </c:pt>
                <c:pt idx="2288">
                  <c:v>1712</c:v>
                </c:pt>
                <c:pt idx="2289">
                  <c:v>1711</c:v>
                </c:pt>
                <c:pt idx="2290">
                  <c:v>1710</c:v>
                </c:pt>
                <c:pt idx="2291">
                  <c:v>1709</c:v>
                </c:pt>
                <c:pt idx="2292">
                  <c:v>1708</c:v>
                </c:pt>
                <c:pt idx="2293">
                  <c:v>1707</c:v>
                </c:pt>
                <c:pt idx="2294">
                  <c:v>1706</c:v>
                </c:pt>
                <c:pt idx="2295">
                  <c:v>1705</c:v>
                </c:pt>
                <c:pt idx="2296">
                  <c:v>1704</c:v>
                </c:pt>
                <c:pt idx="2297">
                  <c:v>1703</c:v>
                </c:pt>
                <c:pt idx="2298">
                  <c:v>1702</c:v>
                </c:pt>
                <c:pt idx="2299">
                  <c:v>1701</c:v>
                </c:pt>
                <c:pt idx="2300">
                  <c:v>1700</c:v>
                </c:pt>
                <c:pt idx="2301">
                  <c:v>1699</c:v>
                </c:pt>
                <c:pt idx="2302">
                  <c:v>1698</c:v>
                </c:pt>
                <c:pt idx="2303">
                  <c:v>1697</c:v>
                </c:pt>
                <c:pt idx="2304">
                  <c:v>1696</c:v>
                </c:pt>
                <c:pt idx="2305">
                  <c:v>1695</c:v>
                </c:pt>
                <c:pt idx="2306">
                  <c:v>1694</c:v>
                </c:pt>
                <c:pt idx="2307">
                  <c:v>1693</c:v>
                </c:pt>
                <c:pt idx="2308">
                  <c:v>1692</c:v>
                </c:pt>
                <c:pt idx="2309">
                  <c:v>1691</c:v>
                </c:pt>
                <c:pt idx="2310">
                  <c:v>1690</c:v>
                </c:pt>
                <c:pt idx="2311">
                  <c:v>1689</c:v>
                </c:pt>
                <c:pt idx="2312">
                  <c:v>1688</c:v>
                </c:pt>
                <c:pt idx="2313">
                  <c:v>1687</c:v>
                </c:pt>
                <c:pt idx="2314">
                  <c:v>1686</c:v>
                </c:pt>
                <c:pt idx="2315">
                  <c:v>1685</c:v>
                </c:pt>
                <c:pt idx="2316">
                  <c:v>1684</c:v>
                </c:pt>
                <c:pt idx="2317">
                  <c:v>1683</c:v>
                </c:pt>
                <c:pt idx="2318">
                  <c:v>1682</c:v>
                </c:pt>
                <c:pt idx="2319">
                  <c:v>1681</c:v>
                </c:pt>
                <c:pt idx="2320">
                  <c:v>1680</c:v>
                </c:pt>
                <c:pt idx="2321">
                  <c:v>1679</c:v>
                </c:pt>
                <c:pt idx="2322">
                  <c:v>1678</c:v>
                </c:pt>
                <c:pt idx="2323">
                  <c:v>1677</c:v>
                </c:pt>
                <c:pt idx="2324">
                  <c:v>1676</c:v>
                </c:pt>
                <c:pt idx="2325">
                  <c:v>1675</c:v>
                </c:pt>
                <c:pt idx="2326">
                  <c:v>1674</c:v>
                </c:pt>
                <c:pt idx="2327">
                  <c:v>1673</c:v>
                </c:pt>
                <c:pt idx="2328">
                  <c:v>1672</c:v>
                </c:pt>
                <c:pt idx="2329">
                  <c:v>1671</c:v>
                </c:pt>
                <c:pt idx="2330">
                  <c:v>1670</c:v>
                </c:pt>
                <c:pt idx="2331">
                  <c:v>1669</c:v>
                </c:pt>
                <c:pt idx="2332">
                  <c:v>1668</c:v>
                </c:pt>
                <c:pt idx="2333">
                  <c:v>1667</c:v>
                </c:pt>
                <c:pt idx="2334">
                  <c:v>1666</c:v>
                </c:pt>
                <c:pt idx="2335">
                  <c:v>1665</c:v>
                </c:pt>
                <c:pt idx="2336">
                  <c:v>1664</c:v>
                </c:pt>
                <c:pt idx="2337">
                  <c:v>1663</c:v>
                </c:pt>
                <c:pt idx="2338">
                  <c:v>1662</c:v>
                </c:pt>
                <c:pt idx="2339">
                  <c:v>1661</c:v>
                </c:pt>
                <c:pt idx="2340">
                  <c:v>1660</c:v>
                </c:pt>
                <c:pt idx="2341">
                  <c:v>1659</c:v>
                </c:pt>
                <c:pt idx="2342">
                  <c:v>1658</c:v>
                </c:pt>
                <c:pt idx="2343">
                  <c:v>1657</c:v>
                </c:pt>
                <c:pt idx="2344">
                  <c:v>1656</c:v>
                </c:pt>
                <c:pt idx="2345">
                  <c:v>1655</c:v>
                </c:pt>
                <c:pt idx="2346">
                  <c:v>1654</c:v>
                </c:pt>
                <c:pt idx="2347">
                  <c:v>1653</c:v>
                </c:pt>
                <c:pt idx="2348">
                  <c:v>1652</c:v>
                </c:pt>
                <c:pt idx="2349">
                  <c:v>1651</c:v>
                </c:pt>
                <c:pt idx="2350">
                  <c:v>1650</c:v>
                </c:pt>
                <c:pt idx="2351">
                  <c:v>1649</c:v>
                </c:pt>
                <c:pt idx="2352">
                  <c:v>1648</c:v>
                </c:pt>
                <c:pt idx="2353">
                  <c:v>1647</c:v>
                </c:pt>
                <c:pt idx="2354">
                  <c:v>1646</c:v>
                </c:pt>
                <c:pt idx="2355">
                  <c:v>1645</c:v>
                </c:pt>
                <c:pt idx="2356">
                  <c:v>1644</c:v>
                </c:pt>
                <c:pt idx="2357">
                  <c:v>1643</c:v>
                </c:pt>
                <c:pt idx="2358">
                  <c:v>1642</c:v>
                </c:pt>
                <c:pt idx="2359">
                  <c:v>1641</c:v>
                </c:pt>
                <c:pt idx="2360">
                  <c:v>1640</c:v>
                </c:pt>
                <c:pt idx="2361">
                  <c:v>1639</c:v>
                </c:pt>
                <c:pt idx="2362">
                  <c:v>1638</c:v>
                </c:pt>
                <c:pt idx="2363">
                  <c:v>1637</c:v>
                </c:pt>
                <c:pt idx="2364">
                  <c:v>1636</c:v>
                </c:pt>
                <c:pt idx="2365">
                  <c:v>1635</c:v>
                </c:pt>
                <c:pt idx="2366">
                  <c:v>1634</c:v>
                </c:pt>
                <c:pt idx="2367">
                  <c:v>1633</c:v>
                </c:pt>
                <c:pt idx="2368">
                  <c:v>1632</c:v>
                </c:pt>
                <c:pt idx="2369">
                  <c:v>1631</c:v>
                </c:pt>
                <c:pt idx="2370">
                  <c:v>1630</c:v>
                </c:pt>
                <c:pt idx="2371">
                  <c:v>1629</c:v>
                </c:pt>
                <c:pt idx="2372">
                  <c:v>1628</c:v>
                </c:pt>
                <c:pt idx="2373">
                  <c:v>1627</c:v>
                </c:pt>
                <c:pt idx="2374">
                  <c:v>1626</c:v>
                </c:pt>
                <c:pt idx="2375">
                  <c:v>1625</c:v>
                </c:pt>
                <c:pt idx="2376">
                  <c:v>1624</c:v>
                </c:pt>
                <c:pt idx="2377">
                  <c:v>1623</c:v>
                </c:pt>
                <c:pt idx="2378">
                  <c:v>1622</c:v>
                </c:pt>
                <c:pt idx="2379">
                  <c:v>1621</c:v>
                </c:pt>
                <c:pt idx="2380">
                  <c:v>1620</c:v>
                </c:pt>
                <c:pt idx="2381">
                  <c:v>1619</c:v>
                </c:pt>
                <c:pt idx="2382">
                  <c:v>1618</c:v>
                </c:pt>
                <c:pt idx="2383">
                  <c:v>1617</c:v>
                </c:pt>
                <c:pt idx="2384">
                  <c:v>1616</c:v>
                </c:pt>
                <c:pt idx="2385">
                  <c:v>1615</c:v>
                </c:pt>
                <c:pt idx="2386">
                  <c:v>1614</c:v>
                </c:pt>
                <c:pt idx="2387">
                  <c:v>1613</c:v>
                </c:pt>
                <c:pt idx="2388">
                  <c:v>1612</c:v>
                </c:pt>
                <c:pt idx="2389">
                  <c:v>1611</c:v>
                </c:pt>
                <c:pt idx="2390">
                  <c:v>1610</c:v>
                </c:pt>
                <c:pt idx="2391">
                  <c:v>1609</c:v>
                </c:pt>
                <c:pt idx="2392">
                  <c:v>1608</c:v>
                </c:pt>
                <c:pt idx="2393">
                  <c:v>1607</c:v>
                </c:pt>
                <c:pt idx="2394">
                  <c:v>1606</c:v>
                </c:pt>
                <c:pt idx="2395">
                  <c:v>1605</c:v>
                </c:pt>
                <c:pt idx="2396">
                  <c:v>1604</c:v>
                </c:pt>
                <c:pt idx="2397">
                  <c:v>1603</c:v>
                </c:pt>
                <c:pt idx="2398">
                  <c:v>1602</c:v>
                </c:pt>
                <c:pt idx="2399">
                  <c:v>1601</c:v>
                </c:pt>
                <c:pt idx="2400">
                  <c:v>1600</c:v>
                </c:pt>
                <c:pt idx="2401">
                  <c:v>1599</c:v>
                </c:pt>
                <c:pt idx="2402">
                  <c:v>1598</c:v>
                </c:pt>
                <c:pt idx="2403">
                  <c:v>1597</c:v>
                </c:pt>
                <c:pt idx="2404">
                  <c:v>1596</c:v>
                </c:pt>
                <c:pt idx="2405">
                  <c:v>1595</c:v>
                </c:pt>
                <c:pt idx="2406">
                  <c:v>1594</c:v>
                </c:pt>
                <c:pt idx="2407">
                  <c:v>1593</c:v>
                </c:pt>
                <c:pt idx="2408">
                  <c:v>1592</c:v>
                </c:pt>
                <c:pt idx="2409">
                  <c:v>1591</c:v>
                </c:pt>
                <c:pt idx="2410">
                  <c:v>1590</c:v>
                </c:pt>
                <c:pt idx="2411">
                  <c:v>1589</c:v>
                </c:pt>
                <c:pt idx="2412">
                  <c:v>1588</c:v>
                </c:pt>
                <c:pt idx="2413">
                  <c:v>1587</c:v>
                </c:pt>
                <c:pt idx="2414">
                  <c:v>1586</c:v>
                </c:pt>
                <c:pt idx="2415">
                  <c:v>1585</c:v>
                </c:pt>
                <c:pt idx="2416">
                  <c:v>1584</c:v>
                </c:pt>
                <c:pt idx="2417">
                  <c:v>1583</c:v>
                </c:pt>
                <c:pt idx="2418">
                  <c:v>1582</c:v>
                </c:pt>
                <c:pt idx="2419">
                  <c:v>1581</c:v>
                </c:pt>
                <c:pt idx="2420">
                  <c:v>1580</c:v>
                </c:pt>
                <c:pt idx="2421">
                  <c:v>1579</c:v>
                </c:pt>
                <c:pt idx="2422">
                  <c:v>1578</c:v>
                </c:pt>
                <c:pt idx="2423">
                  <c:v>1577</c:v>
                </c:pt>
                <c:pt idx="2424">
                  <c:v>1576</c:v>
                </c:pt>
                <c:pt idx="2425">
                  <c:v>1575</c:v>
                </c:pt>
                <c:pt idx="2426">
                  <c:v>1574</c:v>
                </c:pt>
                <c:pt idx="2427">
                  <c:v>1573</c:v>
                </c:pt>
                <c:pt idx="2428">
                  <c:v>1572</c:v>
                </c:pt>
                <c:pt idx="2429">
                  <c:v>1571</c:v>
                </c:pt>
                <c:pt idx="2430">
                  <c:v>1570</c:v>
                </c:pt>
                <c:pt idx="2431">
                  <c:v>1569</c:v>
                </c:pt>
                <c:pt idx="2432">
                  <c:v>1568</c:v>
                </c:pt>
                <c:pt idx="2433">
                  <c:v>1567</c:v>
                </c:pt>
                <c:pt idx="2434">
                  <c:v>1566</c:v>
                </c:pt>
                <c:pt idx="2435">
                  <c:v>1565</c:v>
                </c:pt>
                <c:pt idx="2436">
                  <c:v>1564</c:v>
                </c:pt>
                <c:pt idx="2437">
                  <c:v>1563</c:v>
                </c:pt>
                <c:pt idx="2438">
                  <c:v>1562</c:v>
                </c:pt>
                <c:pt idx="2439">
                  <c:v>1561</c:v>
                </c:pt>
                <c:pt idx="2440">
                  <c:v>1560</c:v>
                </c:pt>
                <c:pt idx="2441">
                  <c:v>1559</c:v>
                </c:pt>
                <c:pt idx="2442">
                  <c:v>1558</c:v>
                </c:pt>
                <c:pt idx="2443">
                  <c:v>1557</c:v>
                </c:pt>
                <c:pt idx="2444">
                  <c:v>1556</c:v>
                </c:pt>
                <c:pt idx="2445">
                  <c:v>1555</c:v>
                </c:pt>
                <c:pt idx="2446">
                  <c:v>1554</c:v>
                </c:pt>
                <c:pt idx="2447">
                  <c:v>1553</c:v>
                </c:pt>
                <c:pt idx="2448">
                  <c:v>1552</c:v>
                </c:pt>
                <c:pt idx="2449">
                  <c:v>1551</c:v>
                </c:pt>
                <c:pt idx="2450">
                  <c:v>1550</c:v>
                </c:pt>
                <c:pt idx="2451">
                  <c:v>1549</c:v>
                </c:pt>
                <c:pt idx="2452">
                  <c:v>1548</c:v>
                </c:pt>
                <c:pt idx="2453">
                  <c:v>1547</c:v>
                </c:pt>
                <c:pt idx="2454">
                  <c:v>1546</c:v>
                </c:pt>
                <c:pt idx="2455">
                  <c:v>1545</c:v>
                </c:pt>
                <c:pt idx="2456">
                  <c:v>1544</c:v>
                </c:pt>
                <c:pt idx="2457">
                  <c:v>1543</c:v>
                </c:pt>
                <c:pt idx="2458">
                  <c:v>1542</c:v>
                </c:pt>
                <c:pt idx="2459">
                  <c:v>1541</c:v>
                </c:pt>
                <c:pt idx="2460">
                  <c:v>1540</c:v>
                </c:pt>
                <c:pt idx="2461">
                  <c:v>1539</c:v>
                </c:pt>
                <c:pt idx="2462">
                  <c:v>1538</c:v>
                </c:pt>
                <c:pt idx="2463">
                  <c:v>1537</c:v>
                </c:pt>
                <c:pt idx="2464">
                  <c:v>1536</c:v>
                </c:pt>
                <c:pt idx="2465">
                  <c:v>1535</c:v>
                </c:pt>
                <c:pt idx="2466">
                  <c:v>1534</c:v>
                </c:pt>
                <c:pt idx="2467">
                  <c:v>1533</c:v>
                </c:pt>
                <c:pt idx="2468">
                  <c:v>1532</c:v>
                </c:pt>
                <c:pt idx="2469">
                  <c:v>1531</c:v>
                </c:pt>
                <c:pt idx="2470">
                  <c:v>1530</c:v>
                </c:pt>
                <c:pt idx="2471">
                  <c:v>1529</c:v>
                </c:pt>
                <c:pt idx="2472">
                  <c:v>1528</c:v>
                </c:pt>
                <c:pt idx="2473">
                  <c:v>1527</c:v>
                </c:pt>
                <c:pt idx="2474">
                  <c:v>1526</c:v>
                </c:pt>
                <c:pt idx="2475">
                  <c:v>1525</c:v>
                </c:pt>
                <c:pt idx="2476">
                  <c:v>1524</c:v>
                </c:pt>
                <c:pt idx="2477">
                  <c:v>1523</c:v>
                </c:pt>
                <c:pt idx="2478">
                  <c:v>1522</c:v>
                </c:pt>
                <c:pt idx="2479">
                  <c:v>1521</c:v>
                </c:pt>
                <c:pt idx="2480">
                  <c:v>1520</c:v>
                </c:pt>
                <c:pt idx="2481">
                  <c:v>1519</c:v>
                </c:pt>
                <c:pt idx="2482">
                  <c:v>1518</c:v>
                </c:pt>
                <c:pt idx="2483">
                  <c:v>1517</c:v>
                </c:pt>
                <c:pt idx="2484">
                  <c:v>1516</c:v>
                </c:pt>
                <c:pt idx="2485">
                  <c:v>1515</c:v>
                </c:pt>
                <c:pt idx="2486">
                  <c:v>1514</c:v>
                </c:pt>
                <c:pt idx="2487">
                  <c:v>1513</c:v>
                </c:pt>
                <c:pt idx="2488">
                  <c:v>1512</c:v>
                </c:pt>
                <c:pt idx="2489">
                  <c:v>1511</c:v>
                </c:pt>
                <c:pt idx="2490">
                  <c:v>1510</c:v>
                </c:pt>
                <c:pt idx="2491">
                  <c:v>1509</c:v>
                </c:pt>
                <c:pt idx="2492">
                  <c:v>1508</c:v>
                </c:pt>
                <c:pt idx="2493">
                  <c:v>1507</c:v>
                </c:pt>
                <c:pt idx="2494">
                  <c:v>1506</c:v>
                </c:pt>
                <c:pt idx="2495">
                  <c:v>1505</c:v>
                </c:pt>
                <c:pt idx="2496">
                  <c:v>1504</c:v>
                </c:pt>
                <c:pt idx="2497">
                  <c:v>1503</c:v>
                </c:pt>
                <c:pt idx="2498">
                  <c:v>1502</c:v>
                </c:pt>
                <c:pt idx="2499">
                  <c:v>1501</c:v>
                </c:pt>
                <c:pt idx="2500">
                  <c:v>1500</c:v>
                </c:pt>
                <c:pt idx="2501">
                  <c:v>1499</c:v>
                </c:pt>
                <c:pt idx="2502">
                  <c:v>1498</c:v>
                </c:pt>
                <c:pt idx="2503">
                  <c:v>1497</c:v>
                </c:pt>
                <c:pt idx="2504">
                  <c:v>1496</c:v>
                </c:pt>
                <c:pt idx="2505">
                  <c:v>1495</c:v>
                </c:pt>
                <c:pt idx="2506">
                  <c:v>1494</c:v>
                </c:pt>
                <c:pt idx="2507">
                  <c:v>1493</c:v>
                </c:pt>
                <c:pt idx="2508">
                  <c:v>1492</c:v>
                </c:pt>
                <c:pt idx="2509">
                  <c:v>1491</c:v>
                </c:pt>
                <c:pt idx="2510">
                  <c:v>1490</c:v>
                </c:pt>
                <c:pt idx="2511">
                  <c:v>1489</c:v>
                </c:pt>
                <c:pt idx="2512">
                  <c:v>1488</c:v>
                </c:pt>
                <c:pt idx="2513">
                  <c:v>1487</c:v>
                </c:pt>
                <c:pt idx="2514">
                  <c:v>1486</c:v>
                </c:pt>
                <c:pt idx="2515">
                  <c:v>1485</c:v>
                </c:pt>
                <c:pt idx="2516">
                  <c:v>1484</c:v>
                </c:pt>
                <c:pt idx="2517">
                  <c:v>1483</c:v>
                </c:pt>
                <c:pt idx="2518">
                  <c:v>1482</c:v>
                </c:pt>
                <c:pt idx="2519">
                  <c:v>1481</c:v>
                </c:pt>
                <c:pt idx="2520">
                  <c:v>1480</c:v>
                </c:pt>
                <c:pt idx="2521">
                  <c:v>1479</c:v>
                </c:pt>
                <c:pt idx="2522">
                  <c:v>1478</c:v>
                </c:pt>
                <c:pt idx="2523">
                  <c:v>1477</c:v>
                </c:pt>
                <c:pt idx="2524">
                  <c:v>1476</c:v>
                </c:pt>
                <c:pt idx="2525">
                  <c:v>1475</c:v>
                </c:pt>
                <c:pt idx="2526">
                  <c:v>1474</c:v>
                </c:pt>
                <c:pt idx="2527">
                  <c:v>1473</c:v>
                </c:pt>
                <c:pt idx="2528">
                  <c:v>1472</c:v>
                </c:pt>
                <c:pt idx="2529">
                  <c:v>1471</c:v>
                </c:pt>
                <c:pt idx="2530">
                  <c:v>1470</c:v>
                </c:pt>
                <c:pt idx="2531">
                  <c:v>1469</c:v>
                </c:pt>
                <c:pt idx="2532">
                  <c:v>1468</c:v>
                </c:pt>
                <c:pt idx="2533">
                  <c:v>1467</c:v>
                </c:pt>
                <c:pt idx="2534">
                  <c:v>1466</c:v>
                </c:pt>
                <c:pt idx="2535">
                  <c:v>1465</c:v>
                </c:pt>
                <c:pt idx="2536">
                  <c:v>1464</c:v>
                </c:pt>
                <c:pt idx="2537">
                  <c:v>1463</c:v>
                </c:pt>
                <c:pt idx="2538">
                  <c:v>1462</c:v>
                </c:pt>
                <c:pt idx="2539">
                  <c:v>1461</c:v>
                </c:pt>
                <c:pt idx="2540">
                  <c:v>1460</c:v>
                </c:pt>
                <c:pt idx="2541">
                  <c:v>1459</c:v>
                </c:pt>
                <c:pt idx="2542">
                  <c:v>1458</c:v>
                </c:pt>
                <c:pt idx="2543">
                  <c:v>1457</c:v>
                </c:pt>
                <c:pt idx="2544">
                  <c:v>1456</c:v>
                </c:pt>
                <c:pt idx="2545">
                  <c:v>1455</c:v>
                </c:pt>
                <c:pt idx="2546">
                  <c:v>1454</c:v>
                </c:pt>
                <c:pt idx="2547">
                  <c:v>1453</c:v>
                </c:pt>
                <c:pt idx="2548">
                  <c:v>1452</c:v>
                </c:pt>
                <c:pt idx="2549">
                  <c:v>1451</c:v>
                </c:pt>
                <c:pt idx="2550">
                  <c:v>1450</c:v>
                </c:pt>
                <c:pt idx="2551">
                  <c:v>1449</c:v>
                </c:pt>
                <c:pt idx="2552">
                  <c:v>1448</c:v>
                </c:pt>
                <c:pt idx="2553">
                  <c:v>1447</c:v>
                </c:pt>
                <c:pt idx="2554">
                  <c:v>1446</c:v>
                </c:pt>
                <c:pt idx="2555">
                  <c:v>1445</c:v>
                </c:pt>
                <c:pt idx="2556">
                  <c:v>1444</c:v>
                </c:pt>
                <c:pt idx="2557">
                  <c:v>1443</c:v>
                </c:pt>
                <c:pt idx="2558">
                  <c:v>1442</c:v>
                </c:pt>
                <c:pt idx="2559">
                  <c:v>1441</c:v>
                </c:pt>
                <c:pt idx="2560">
                  <c:v>1440</c:v>
                </c:pt>
                <c:pt idx="2561">
                  <c:v>1439</c:v>
                </c:pt>
                <c:pt idx="2562">
                  <c:v>1438</c:v>
                </c:pt>
                <c:pt idx="2563">
                  <c:v>1437</c:v>
                </c:pt>
                <c:pt idx="2564">
                  <c:v>1436</c:v>
                </c:pt>
                <c:pt idx="2565">
                  <c:v>1435</c:v>
                </c:pt>
                <c:pt idx="2566">
                  <c:v>1434</c:v>
                </c:pt>
                <c:pt idx="2567">
                  <c:v>1433</c:v>
                </c:pt>
                <c:pt idx="2568">
                  <c:v>1432</c:v>
                </c:pt>
                <c:pt idx="2569">
                  <c:v>1431</c:v>
                </c:pt>
                <c:pt idx="2570">
                  <c:v>1430</c:v>
                </c:pt>
                <c:pt idx="2571">
                  <c:v>1429</c:v>
                </c:pt>
                <c:pt idx="2572">
                  <c:v>1428</c:v>
                </c:pt>
                <c:pt idx="2573">
                  <c:v>1427</c:v>
                </c:pt>
                <c:pt idx="2574">
                  <c:v>1426</c:v>
                </c:pt>
                <c:pt idx="2575">
                  <c:v>1425</c:v>
                </c:pt>
                <c:pt idx="2576">
                  <c:v>1424</c:v>
                </c:pt>
                <c:pt idx="2577">
                  <c:v>1423</c:v>
                </c:pt>
                <c:pt idx="2578">
                  <c:v>1422</c:v>
                </c:pt>
                <c:pt idx="2579">
                  <c:v>1421</c:v>
                </c:pt>
                <c:pt idx="2580">
                  <c:v>1420</c:v>
                </c:pt>
                <c:pt idx="2581">
                  <c:v>1419</c:v>
                </c:pt>
                <c:pt idx="2582">
                  <c:v>1418</c:v>
                </c:pt>
                <c:pt idx="2583">
                  <c:v>1417</c:v>
                </c:pt>
                <c:pt idx="2584">
                  <c:v>1416</c:v>
                </c:pt>
                <c:pt idx="2585">
                  <c:v>1415</c:v>
                </c:pt>
                <c:pt idx="2586">
                  <c:v>1414</c:v>
                </c:pt>
                <c:pt idx="2587">
                  <c:v>1413</c:v>
                </c:pt>
                <c:pt idx="2588">
                  <c:v>1412</c:v>
                </c:pt>
                <c:pt idx="2589">
                  <c:v>1411</c:v>
                </c:pt>
                <c:pt idx="2590">
                  <c:v>1410</c:v>
                </c:pt>
                <c:pt idx="2591">
                  <c:v>1409</c:v>
                </c:pt>
                <c:pt idx="2592">
                  <c:v>1408</c:v>
                </c:pt>
                <c:pt idx="2593">
                  <c:v>1407</c:v>
                </c:pt>
                <c:pt idx="2594">
                  <c:v>1406</c:v>
                </c:pt>
                <c:pt idx="2595">
                  <c:v>1405</c:v>
                </c:pt>
                <c:pt idx="2596">
                  <c:v>1404</c:v>
                </c:pt>
                <c:pt idx="2597">
                  <c:v>1403</c:v>
                </c:pt>
                <c:pt idx="2598">
                  <c:v>1402</c:v>
                </c:pt>
                <c:pt idx="2599">
                  <c:v>1401</c:v>
                </c:pt>
                <c:pt idx="2600">
                  <c:v>1400</c:v>
                </c:pt>
                <c:pt idx="2601">
                  <c:v>1399</c:v>
                </c:pt>
                <c:pt idx="2602">
                  <c:v>1398</c:v>
                </c:pt>
                <c:pt idx="2603">
                  <c:v>1397</c:v>
                </c:pt>
                <c:pt idx="2604">
                  <c:v>1396</c:v>
                </c:pt>
                <c:pt idx="2605">
                  <c:v>1395</c:v>
                </c:pt>
                <c:pt idx="2606">
                  <c:v>1394</c:v>
                </c:pt>
                <c:pt idx="2607">
                  <c:v>1393</c:v>
                </c:pt>
                <c:pt idx="2608">
                  <c:v>1392</c:v>
                </c:pt>
                <c:pt idx="2609">
                  <c:v>1391</c:v>
                </c:pt>
                <c:pt idx="2610">
                  <c:v>1390</c:v>
                </c:pt>
                <c:pt idx="2611">
                  <c:v>1389</c:v>
                </c:pt>
                <c:pt idx="2612">
                  <c:v>1388</c:v>
                </c:pt>
                <c:pt idx="2613">
                  <c:v>1387</c:v>
                </c:pt>
                <c:pt idx="2614">
                  <c:v>1386</c:v>
                </c:pt>
                <c:pt idx="2615">
                  <c:v>1385</c:v>
                </c:pt>
                <c:pt idx="2616">
                  <c:v>1384</c:v>
                </c:pt>
                <c:pt idx="2617">
                  <c:v>1383</c:v>
                </c:pt>
                <c:pt idx="2618">
                  <c:v>1382</c:v>
                </c:pt>
                <c:pt idx="2619">
                  <c:v>1381</c:v>
                </c:pt>
                <c:pt idx="2620">
                  <c:v>1380</c:v>
                </c:pt>
                <c:pt idx="2621">
                  <c:v>1379</c:v>
                </c:pt>
                <c:pt idx="2622">
                  <c:v>1378</c:v>
                </c:pt>
                <c:pt idx="2623">
                  <c:v>1377</c:v>
                </c:pt>
                <c:pt idx="2624">
                  <c:v>1376</c:v>
                </c:pt>
                <c:pt idx="2625">
                  <c:v>1375</c:v>
                </c:pt>
                <c:pt idx="2626">
                  <c:v>1374</c:v>
                </c:pt>
                <c:pt idx="2627">
                  <c:v>1373</c:v>
                </c:pt>
                <c:pt idx="2628">
                  <c:v>1372</c:v>
                </c:pt>
                <c:pt idx="2629">
                  <c:v>1371</c:v>
                </c:pt>
                <c:pt idx="2630">
                  <c:v>1370</c:v>
                </c:pt>
                <c:pt idx="2631">
                  <c:v>1369</c:v>
                </c:pt>
                <c:pt idx="2632">
                  <c:v>1368</c:v>
                </c:pt>
                <c:pt idx="2633">
                  <c:v>1367</c:v>
                </c:pt>
                <c:pt idx="2634">
                  <c:v>1366</c:v>
                </c:pt>
                <c:pt idx="2635">
                  <c:v>1365</c:v>
                </c:pt>
                <c:pt idx="2636">
                  <c:v>1364</c:v>
                </c:pt>
                <c:pt idx="2637">
                  <c:v>1363</c:v>
                </c:pt>
                <c:pt idx="2638">
                  <c:v>1362</c:v>
                </c:pt>
                <c:pt idx="2639">
                  <c:v>1361</c:v>
                </c:pt>
                <c:pt idx="2640">
                  <c:v>1360</c:v>
                </c:pt>
                <c:pt idx="2641">
                  <c:v>1359</c:v>
                </c:pt>
                <c:pt idx="2642">
                  <c:v>1358</c:v>
                </c:pt>
                <c:pt idx="2643">
                  <c:v>1357</c:v>
                </c:pt>
                <c:pt idx="2644">
                  <c:v>1356</c:v>
                </c:pt>
                <c:pt idx="2645">
                  <c:v>1355</c:v>
                </c:pt>
                <c:pt idx="2646">
                  <c:v>1354</c:v>
                </c:pt>
                <c:pt idx="2647">
                  <c:v>1353</c:v>
                </c:pt>
                <c:pt idx="2648">
                  <c:v>1352</c:v>
                </c:pt>
                <c:pt idx="2649">
                  <c:v>1351</c:v>
                </c:pt>
                <c:pt idx="2650">
                  <c:v>1350</c:v>
                </c:pt>
                <c:pt idx="2651">
                  <c:v>1349</c:v>
                </c:pt>
                <c:pt idx="2652">
                  <c:v>1348</c:v>
                </c:pt>
                <c:pt idx="2653">
                  <c:v>1347</c:v>
                </c:pt>
                <c:pt idx="2654">
                  <c:v>1346</c:v>
                </c:pt>
                <c:pt idx="2655">
                  <c:v>1345</c:v>
                </c:pt>
                <c:pt idx="2656">
                  <c:v>1344</c:v>
                </c:pt>
                <c:pt idx="2657">
                  <c:v>1343</c:v>
                </c:pt>
                <c:pt idx="2658">
                  <c:v>1342</c:v>
                </c:pt>
                <c:pt idx="2659">
                  <c:v>1341</c:v>
                </c:pt>
                <c:pt idx="2660">
                  <c:v>1340</c:v>
                </c:pt>
                <c:pt idx="2661">
                  <c:v>1339</c:v>
                </c:pt>
                <c:pt idx="2662">
                  <c:v>1338</c:v>
                </c:pt>
                <c:pt idx="2663">
                  <c:v>1337</c:v>
                </c:pt>
                <c:pt idx="2664">
                  <c:v>1336</c:v>
                </c:pt>
                <c:pt idx="2665">
                  <c:v>1335</c:v>
                </c:pt>
                <c:pt idx="2666">
                  <c:v>1334</c:v>
                </c:pt>
                <c:pt idx="2667">
                  <c:v>1333</c:v>
                </c:pt>
                <c:pt idx="2668">
                  <c:v>1332</c:v>
                </c:pt>
                <c:pt idx="2669">
                  <c:v>1331</c:v>
                </c:pt>
                <c:pt idx="2670">
                  <c:v>1330</c:v>
                </c:pt>
                <c:pt idx="2671">
                  <c:v>1329</c:v>
                </c:pt>
                <c:pt idx="2672">
                  <c:v>1328</c:v>
                </c:pt>
                <c:pt idx="2673">
                  <c:v>1327</c:v>
                </c:pt>
                <c:pt idx="2674">
                  <c:v>1326</c:v>
                </c:pt>
                <c:pt idx="2675">
                  <c:v>1325</c:v>
                </c:pt>
                <c:pt idx="2676">
                  <c:v>1324</c:v>
                </c:pt>
                <c:pt idx="2677">
                  <c:v>1323</c:v>
                </c:pt>
                <c:pt idx="2678">
                  <c:v>1322</c:v>
                </c:pt>
                <c:pt idx="2679">
                  <c:v>1321</c:v>
                </c:pt>
                <c:pt idx="2680">
                  <c:v>1320</c:v>
                </c:pt>
                <c:pt idx="2681">
                  <c:v>1319</c:v>
                </c:pt>
                <c:pt idx="2682">
                  <c:v>1318</c:v>
                </c:pt>
                <c:pt idx="2683">
                  <c:v>1317</c:v>
                </c:pt>
                <c:pt idx="2684">
                  <c:v>1316</c:v>
                </c:pt>
                <c:pt idx="2685">
                  <c:v>1315</c:v>
                </c:pt>
                <c:pt idx="2686">
                  <c:v>1314</c:v>
                </c:pt>
                <c:pt idx="2687">
                  <c:v>1313</c:v>
                </c:pt>
                <c:pt idx="2688">
                  <c:v>1312</c:v>
                </c:pt>
                <c:pt idx="2689">
                  <c:v>1311</c:v>
                </c:pt>
                <c:pt idx="2690">
                  <c:v>1310</c:v>
                </c:pt>
                <c:pt idx="2691">
                  <c:v>1309</c:v>
                </c:pt>
                <c:pt idx="2692">
                  <c:v>1308</c:v>
                </c:pt>
                <c:pt idx="2693">
                  <c:v>1307</c:v>
                </c:pt>
                <c:pt idx="2694">
                  <c:v>1306</c:v>
                </c:pt>
                <c:pt idx="2695">
                  <c:v>1305</c:v>
                </c:pt>
                <c:pt idx="2696">
                  <c:v>1304</c:v>
                </c:pt>
                <c:pt idx="2697">
                  <c:v>1303</c:v>
                </c:pt>
                <c:pt idx="2698">
                  <c:v>1302</c:v>
                </c:pt>
                <c:pt idx="2699">
                  <c:v>1301</c:v>
                </c:pt>
                <c:pt idx="2700">
                  <c:v>1300</c:v>
                </c:pt>
                <c:pt idx="2701">
                  <c:v>1299</c:v>
                </c:pt>
                <c:pt idx="2702">
                  <c:v>1298</c:v>
                </c:pt>
                <c:pt idx="2703">
                  <c:v>1297</c:v>
                </c:pt>
                <c:pt idx="2704">
                  <c:v>1296</c:v>
                </c:pt>
                <c:pt idx="2705">
                  <c:v>1295</c:v>
                </c:pt>
                <c:pt idx="2706">
                  <c:v>1294</c:v>
                </c:pt>
                <c:pt idx="2707">
                  <c:v>1293</c:v>
                </c:pt>
                <c:pt idx="2708">
                  <c:v>1292</c:v>
                </c:pt>
                <c:pt idx="2709">
                  <c:v>1291</c:v>
                </c:pt>
                <c:pt idx="2710">
                  <c:v>1290</c:v>
                </c:pt>
                <c:pt idx="2711">
                  <c:v>1289</c:v>
                </c:pt>
                <c:pt idx="2712">
                  <c:v>1288</c:v>
                </c:pt>
                <c:pt idx="2713">
                  <c:v>1287</c:v>
                </c:pt>
                <c:pt idx="2714">
                  <c:v>1286</c:v>
                </c:pt>
                <c:pt idx="2715">
                  <c:v>1285</c:v>
                </c:pt>
                <c:pt idx="2716">
                  <c:v>1284</c:v>
                </c:pt>
                <c:pt idx="2717">
                  <c:v>1283</c:v>
                </c:pt>
                <c:pt idx="2718">
                  <c:v>1282</c:v>
                </c:pt>
                <c:pt idx="2719">
                  <c:v>1281</c:v>
                </c:pt>
                <c:pt idx="2720">
                  <c:v>1280</c:v>
                </c:pt>
                <c:pt idx="2721">
                  <c:v>1279</c:v>
                </c:pt>
                <c:pt idx="2722">
                  <c:v>1278</c:v>
                </c:pt>
                <c:pt idx="2723">
                  <c:v>1277</c:v>
                </c:pt>
                <c:pt idx="2724">
                  <c:v>1276</c:v>
                </c:pt>
                <c:pt idx="2725">
                  <c:v>1275</c:v>
                </c:pt>
                <c:pt idx="2726">
                  <c:v>1274</c:v>
                </c:pt>
                <c:pt idx="2727">
                  <c:v>1273</c:v>
                </c:pt>
                <c:pt idx="2728">
                  <c:v>1272</c:v>
                </c:pt>
                <c:pt idx="2729">
                  <c:v>1271</c:v>
                </c:pt>
                <c:pt idx="2730">
                  <c:v>1270</c:v>
                </c:pt>
                <c:pt idx="2731">
                  <c:v>1269</c:v>
                </c:pt>
                <c:pt idx="2732">
                  <c:v>1268</c:v>
                </c:pt>
                <c:pt idx="2733">
                  <c:v>1267</c:v>
                </c:pt>
                <c:pt idx="2734">
                  <c:v>1266</c:v>
                </c:pt>
                <c:pt idx="2735">
                  <c:v>1265</c:v>
                </c:pt>
                <c:pt idx="2736">
                  <c:v>1264</c:v>
                </c:pt>
                <c:pt idx="2737">
                  <c:v>1263</c:v>
                </c:pt>
                <c:pt idx="2738">
                  <c:v>1262</c:v>
                </c:pt>
                <c:pt idx="2739">
                  <c:v>1261</c:v>
                </c:pt>
                <c:pt idx="2740">
                  <c:v>1260</c:v>
                </c:pt>
                <c:pt idx="2741">
                  <c:v>1259</c:v>
                </c:pt>
                <c:pt idx="2742">
                  <c:v>1258</c:v>
                </c:pt>
                <c:pt idx="2743">
                  <c:v>1257</c:v>
                </c:pt>
                <c:pt idx="2744">
                  <c:v>1256</c:v>
                </c:pt>
                <c:pt idx="2745">
                  <c:v>1255</c:v>
                </c:pt>
                <c:pt idx="2746">
                  <c:v>1254</c:v>
                </c:pt>
                <c:pt idx="2747">
                  <c:v>1253</c:v>
                </c:pt>
                <c:pt idx="2748">
                  <c:v>1252</c:v>
                </c:pt>
                <c:pt idx="2749">
                  <c:v>1251</c:v>
                </c:pt>
                <c:pt idx="2750">
                  <c:v>1250</c:v>
                </c:pt>
                <c:pt idx="2751">
                  <c:v>1249</c:v>
                </c:pt>
                <c:pt idx="2752">
                  <c:v>1248</c:v>
                </c:pt>
                <c:pt idx="2753">
                  <c:v>1247</c:v>
                </c:pt>
                <c:pt idx="2754">
                  <c:v>1246</c:v>
                </c:pt>
                <c:pt idx="2755">
                  <c:v>1245</c:v>
                </c:pt>
                <c:pt idx="2756">
                  <c:v>1244</c:v>
                </c:pt>
                <c:pt idx="2757">
                  <c:v>1243</c:v>
                </c:pt>
                <c:pt idx="2758">
                  <c:v>1242</c:v>
                </c:pt>
                <c:pt idx="2759">
                  <c:v>1241</c:v>
                </c:pt>
                <c:pt idx="2760">
                  <c:v>1240</c:v>
                </c:pt>
                <c:pt idx="2761">
                  <c:v>1239</c:v>
                </c:pt>
                <c:pt idx="2762">
                  <c:v>1238</c:v>
                </c:pt>
                <c:pt idx="2763">
                  <c:v>1237</c:v>
                </c:pt>
                <c:pt idx="2764">
                  <c:v>1236</c:v>
                </c:pt>
                <c:pt idx="2765">
                  <c:v>1235</c:v>
                </c:pt>
                <c:pt idx="2766">
                  <c:v>1234</c:v>
                </c:pt>
                <c:pt idx="2767">
                  <c:v>1233</c:v>
                </c:pt>
                <c:pt idx="2768">
                  <c:v>1232</c:v>
                </c:pt>
                <c:pt idx="2769">
                  <c:v>1231</c:v>
                </c:pt>
                <c:pt idx="2770">
                  <c:v>1230</c:v>
                </c:pt>
                <c:pt idx="2771">
                  <c:v>1229</c:v>
                </c:pt>
                <c:pt idx="2772">
                  <c:v>1228</c:v>
                </c:pt>
                <c:pt idx="2773">
                  <c:v>1227</c:v>
                </c:pt>
                <c:pt idx="2774">
                  <c:v>1226</c:v>
                </c:pt>
                <c:pt idx="2775">
                  <c:v>1225</c:v>
                </c:pt>
                <c:pt idx="2776">
                  <c:v>1224</c:v>
                </c:pt>
                <c:pt idx="2777">
                  <c:v>1223</c:v>
                </c:pt>
                <c:pt idx="2778">
                  <c:v>1222</c:v>
                </c:pt>
                <c:pt idx="2779">
                  <c:v>1221</c:v>
                </c:pt>
                <c:pt idx="2780">
                  <c:v>1220</c:v>
                </c:pt>
                <c:pt idx="2781">
                  <c:v>1219</c:v>
                </c:pt>
                <c:pt idx="2782">
                  <c:v>1218</c:v>
                </c:pt>
                <c:pt idx="2783">
                  <c:v>1217</c:v>
                </c:pt>
                <c:pt idx="2784">
                  <c:v>1216</c:v>
                </c:pt>
                <c:pt idx="2785">
                  <c:v>1215</c:v>
                </c:pt>
                <c:pt idx="2786">
                  <c:v>1214</c:v>
                </c:pt>
                <c:pt idx="2787">
                  <c:v>1213</c:v>
                </c:pt>
                <c:pt idx="2788">
                  <c:v>1212</c:v>
                </c:pt>
                <c:pt idx="2789">
                  <c:v>1211</c:v>
                </c:pt>
                <c:pt idx="2790">
                  <c:v>1210</c:v>
                </c:pt>
                <c:pt idx="2791">
                  <c:v>1209</c:v>
                </c:pt>
                <c:pt idx="2792">
                  <c:v>1208</c:v>
                </c:pt>
                <c:pt idx="2793">
                  <c:v>1207</c:v>
                </c:pt>
                <c:pt idx="2794">
                  <c:v>1206</c:v>
                </c:pt>
                <c:pt idx="2795">
                  <c:v>1205</c:v>
                </c:pt>
                <c:pt idx="2796">
                  <c:v>1204</c:v>
                </c:pt>
                <c:pt idx="2797">
                  <c:v>1203</c:v>
                </c:pt>
                <c:pt idx="2798">
                  <c:v>1202</c:v>
                </c:pt>
                <c:pt idx="2799">
                  <c:v>1201</c:v>
                </c:pt>
                <c:pt idx="2800">
                  <c:v>1200</c:v>
                </c:pt>
                <c:pt idx="2801">
                  <c:v>1199</c:v>
                </c:pt>
                <c:pt idx="2802">
                  <c:v>1198</c:v>
                </c:pt>
                <c:pt idx="2803">
                  <c:v>1197</c:v>
                </c:pt>
                <c:pt idx="2804">
                  <c:v>1196</c:v>
                </c:pt>
                <c:pt idx="2805">
                  <c:v>1195</c:v>
                </c:pt>
                <c:pt idx="2806">
                  <c:v>1194</c:v>
                </c:pt>
                <c:pt idx="2807">
                  <c:v>1193</c:v>
                </c:pt>
                <c:pt idx="2808">
                  <c:v>1192</c:v>
                </c:pt>
                <c:pt idx="2809">
                  <c:v>1191</c:v>
                </c:pt>
                <c:pt idx="2810">
                  <c:v>1190</c:v>
                </c:pt>
                <c:pt idx="2811">
                  <c:v>1189</c:v>
                </c:pt>
                <c:pt idx="2812">
                  <c:v>1188</c:v>
                </c:pt>
                <c:pt idx="2813">
                  <c:v>1187</c:v>
                </c:pt>
                <c:pt idx="2814">
                  <c:v>1186</c:v>
                </c:pt>
                <c:pt idx="2815">
                  <c:v>1185</c:v>
                </c:pt>
                <c:pt idx="2816">
                  <c:v>1184</c:v>
                </c:pt>
                <c:pt idx="2817">
                  <c:v>1183</c:v>
                </c:pt>
                <c:pt idx="2818">
                  <c:v>1182</c:v>
                </c:pt>
                <c:pt idx="2819">
                  <c:v>1181</c:v>
                </c:pt>
                <c:pt idx="2820">
                  <c:v>1180</c:v>
                </c:pt>
                <c:pt idx="2821">
                  <c:v>1179</c:v>
                </c:pt>
                <c:pt idx="2822">
                  <c:v>1178</c:v>
                </c:pt>
                <c:pt idx="2823">
                  <c:v>1177</c:v>
                </c:pt>
                <c:pt idx="2824">
                  <c:v>1176</c:v>
                </c:pt>
                <c:pt idx="2825">
                  <c:v>1175</c:v>
                </c:pt>
                <c:pt idx="2826">
                  <c:v>1174</c:v>
                </c:pt>
                <c:pt idx="2827">
                  <c:v>1173</c:v>
                </c:pt>
                <c:pt idx="2828">
                  <c:v>1172</c:v>
                </c:pt>
                <c:pt idx="2829">
                  <c:v>1171</c:v>
                </c:pt>
                <c:pt idx="2830">
                  <c:v>1170</c:v>
                </c:pt>
                <c:pt idx="2831">
                  <c:v>1169</c:v>
                </c:pt>
                <c:pt idx="2832">
                  <c:v>1168</c:v>
                </c:pt>
                <c:pt idx="2833">
                  <c:v>1167</c:v>
                </c:pt>
                <c:pt idx="2834">
                  <c:v>1166</c:v>
                </c:pt>
                <c:pt idx="2835">
                  <c:v>1165</c:v>
                </c:pt>
                <c:pt idx="2836">
                  <c:v>1164</c:v>
                </c:pt>
                <c:pt idx="2837">
                  <c:v>1163</c:v>
                </c:pt>
                <c:pt idx="2838">
                  <c:v>1162</c:v>
                </c:pt>
                <c:pt idx="2839">
                  <c:v>1161</c:v>
                </c:pt>
                <c:pt idx="2840">
                  <c:v>1160</c:v>
                </c:pt>
                <c:pt idx="2841">
                  <c:v>1159</c:v>
                </c:pt>
                <c:pt idx="2842">
                  <c:v>1158</c:v>
                </c:pt>
                <c:pt idx="2843">
                  <c:v>1157</c:v>
                </c:pt>
                <c:pt idx="2844">
                  <c:v>1156</c:v>
                </c:pt>
                <c:pt idx="2845">
                  <c:v>1155</c:v>
                </c:pt>
                <c:pt idx="2846">
                  <c:v>1154</c:v>
                </c:pt>
                <c:pt idx="2847">
                  <c:v>1153</c:v>
                </c:pt>
                <c:pt idx="2848">
                  <c:v>1152</c:v>
                </c:pt>
                <c:pt idx="2849">
                  <c:v>1151</c:v>
                </c:pt>
                <c:pt idx="2850">
                  <c:v>1150</c:v>
                </c:pt>
                <c:pt idx="2851">
                  <c:v>1149</c:v>
                </c:pt>
                <c:pt idx="2852">
                  <c:v>1148</c:v>
                </c:pt>
                <c:pt idx="2853">
                  <c:v>1147</c:v>
                </c:pt>
                <c:pt idx="2854">
                  <c:v>1146</c:v>
                </c:pt>
                <c:pt idx="2855">
                  <c:v>1145</c:v>
                </c:pt>
                <c:pt idx="2856">
                  <c:v>1144</c:v>
                </c:pt>
                <c:pt idx="2857">
                  <c:v>1143</c:v>
                </c:pt>
                <c:pt idx="2858">
                  <c:v>1142</c:v>
                </c:pt>
                <c:pt idx="2859">
                  <c:v>1141</c:v>
                </c:pt>
                <c:pt idx="2860">
                  <c:v>1140</c:v>
                </c:pt>
                <c:pt idx="2861">
                  <c:v>1139</c:v>
                </c:pt>
                <c:pt idx="2862">
                  <c:v>1138</c:v>
                </c:pt>
                <c:pt idx="2863">
                  <c:v>1137</c:v>
                </c:pt>
                <c:pt idx="2864">
                  <c:v>1136</c:v>
                </c:pt>
                <c:pt idx="2865">
                  <c:v>1135</c:v>
                </c:pt>
                <c:pt idx="2866">
                  <c:v>1134</c:v>
                </c:pt>
                <c:pt idx="2867">
                  <c:v>1133</c:v>
                </c:pt>
                <c:pt idx="2868">
                  <c:v>1132</c:v>
                </c:pt>
                <c:pt idx="2869">
                  <c:v>1131</c:v>
                </c:pt>
                <c:pt idx="2870">
                  <c:v>1130</c:v>
                </c:pt>
                <c:pt idx="2871">
                  <c:v>1129</c:v>
                </c:pt>
                <c:pt idx="2872">
                  <c:v>1128</c:v>
                </c:pt>
                <c:pt idx="2873">
                  <c:v>1127</c:v>
                </c:pt>
                <c:pt idx="2874">
                  <c:v>1126</c:v>
                </c:pt>
                <c:pt idx="2875">
                  <c:v>1125</c:v>
                </c:pt>
                <c:pt idx="2876">
                  <c:v>1124</c:v>
                </c:pt>
                <c:pt idx="2877">
                  <c:v>1123</c:v>
                </c:pt>
                <c:pt idx="2878">
                  <c:v>1122</c:v>
                </c:pt>
                <c:pt idx="2879">
                  <c:v>1121</c:v>
                </c:pt>
                <c:pt idx="2880">
                  <c:v>1120</c:v>
                </c:pt>
                <c:pt idx="2881">
                  <c:v>1119</c:v>
                </c:pt>
                <c:pt idx="2882">
                  <c:v>1118</c:v>
                </c:pt>
                <c:pt idx="2883">
                  <c:v>1117</c:v>
                </c:pt>
                <c:pt idx="2884">
                  <c:v>1116</c:v>
                </c:pt>
                <c:pt idx="2885">
                  <c:v>1115</c:v>
                </c:pt>
                <c:pt idx="2886">
                  <c:v>1114</c:v>
                </c:pt>
                <c:pt idx="2887">
                  <c:v>1113</c:v>
                </c:pt>
                <c:pt idx="2888">
                  <c:v>1112</c:v>
                </c:pt>
                <c:pt idx="2889">
                  <c:v>1111</c:v>
                </c:pt>
                <c:pt idx="2890">
                  <c:v>1110</c:v>
                </c:pt>
                <c:pt idx="2891">
                  <c:v>1109</c:v>
                </c:pt>
                <c:pt idx="2892">
                  <c:v>1108</c:v>
                </c:pt>
                <c:pt idx="2893">
                  <c:v>1107</c:v>
                </c:pt>
                <c:pt idx="2894">
                  <c:v>1106</c:v>
                </c:pt>
                <c:pt idx="2895">
                  <c:v>1105</c:v>
                </c:pt>
                <c:pt idx="2896">
                  <c:v>1104</c:v>
                </c:pt>
                <c:pt idx="2897">
                  <c:v>1103</c:v>
                </c:pt>
                <c:pt idx="2898">
                  <c:v>1102</c:v>
                </c:pt>
                <c:pt idx="2899">
                  <c:v>1101</c:v>
                </c:pt>
                <c:pt idx="2900">
                  <c:v>1100</c:v>
                </c:pt>
                <c:pt idx="2901">
                  <c:v>1099</c:v>
                </c:pt>
                <c:pt idx="2902">
                  <c:v>1098</c:v>
                </c:pt>
                <c:pt idx="2903">
                  <c:v>1097</c:v>
                </c:pt>
                <c:pt idx="2904">
                  <c:v>1096</c:v>
                </c:pt>
                <c:pt idx="2905">
                  <c:v>1095</c:v>
                </c:pt>
                <c:pt idx="2906">
                  <c:v>1094</c:v>
                </c:pt>
                <c:pt idx="2907">
                  <c:v>1093</c:v>
                </c:pt>
                <c:pt idx="2908">
                  <c:v>1092</c:v>
                </c:pt>
                <c:pt idx="2909">
                  <c:v>1091</c:v>
                </c:pt>
                <c:pt idx="2910">
                  <c:v>1090</c:v>
                </c:pt>
                <c:pt idx="2911">
                  <c:v>1089</c:v>
                </c:pt>
                <c:pt idx="2912">
                  <c:v>1088</c:v>
                </c:pt>
                <c:pt idx="2913">
                  <c:v>1087</c:v>
                </c:pt>
                <c:pt idx="2914">
                  <c:v>1086</c:v>
                </c:pt>
                <c:pt idx="2915">
                  <c:v>1085</c:v>
                </c:pt>
                <c:pt idx="2916">
                  <c:v>1084</c:v>
                </c:pt>
                <c:pt idx="2917">
                  <c:v>1083</c:v>
                </c:pt>
                <c:pt idx="2918">
                  <c:v>1082</c:v>
                </c:pt>
                <c:pt idx="2919">
                  <c:v>1081</c:v>
                </c:pt>
                <c:pt idx="2920">
                  <c:v>1080</c:v>
                </c:pt>
                <c:pt idx="2921">
                  <c:v>1079</c:v>
                </c:pt>
                <c:pt idx="2922">
                  <c:v>1078</c:v>
                </c:pt>
                <c:pt idx="2923">
                  <c:v>1077</c:v>
                </c:pt>
                <c:pt idx="2924">
                  <c:v>1076</c:v>
                </c:pt>
                <c:pt idx="2925">
                  <c:v>1075</c:v>
                </c:pt>
                <c:pt idx="2926">
                  <c:v>1074</c:v>
                </c:pt>
                <c:pt idx="2927">
                  <c:v>1073</c:v>
                </c:pt>
                <c:pt idx="2928">
                  <c:v>1072</c:v>
                </c:pt>
                <c:pt idx="2929">
                  <c:v>1071</c:v>
                </c:pt>
                <c:pt idx="2930">
                  <c:v>1070</c:v>
                </c:pt>
                <c:pt idx="2931">
                  <c:v>1069</c:v>
                </c:pt>
                <c:pt idx="2932">
                  <c:v>1068</c:v>
                </c:pt>
                <c:pt idx="2933">
                  <c:v>1067</c:v>
                </c:pt>
                <c:pt idx="2934">
                  <c:v>1066</c:v>
                </c:pt>
                <c:pt idx="2935">
                  <c:v>1065</c:v>
                </c:pt>
                <c:pt idx="2936">
                  <c:v>1064</c:v>
                </c:pt>
                <c:pt idx="2937">
                  <c:v>1063</c:v>
                </c:pt>
                <c:pt idx="2938">
                  <c:v>1062</c:v>
                </c:pt>
                <c:pt idx="2939">
                  <c:v>1061</c:v>
                </c:pt>
                <c:pt idx="2940">
                  <c:v>1060</c:v>
                </c:pt>
                <c:pt idx="2941">
                  <c:v>1059</c:v>
                </c:pt>
                <c:pt idx="2942">
                  <c:v>1058</c:v>
                </c:pt>
                <c:pt idx="2943">
                  <c:v>1057</c:v>
                </c:pt>
                <c:pt idx="2944">
                  <c:v>1056</c:v>
                </c:pt>
                <c:pt idx="2945">
                  <c:v>1055</c:v>
                </c:pt>
                <c:pt idx="2946">
                  <c:v>1054</c:v>
                </c:pt>
                <c:pt idx="2947">
                  <c:v>1053</c:v>
                </c:pt>
                <c:pt idx="2948">
                  <c:v>1052</c:v>
                </c:pt>
                <c:pt idx="2949">
                  <c:v>1051</c:v>
                </c:pt>
                <c:pt idx="2950">
                  <c:v>1050</c:v>
                </c:pt>
                <c:pt idx="2951">
                  <c:v>1049</c:v>
                </c:pt>
                <c:pt idx="2952">
                  <c:v>1048</c:v>
                </c:pt>
                <c:pt idx="2953">
                  <c:v>1047</c:v>
                </c:pt>
                <c:pt idx="2954">
                  <c:v>1046</c:v>
                </c:pt>
                <c:pt idx="2955">
                  <c:v>1045</c:v>
                </c:pt>
                <c:pt idx="2956">
                  <c:v>1044</c:v>
                </c:pt>
                <c:pt idx="2957">
                  <c:v>1043</c:v>
                </c:pt>
                <c:pt idx="2958">
                  <c:v>1042</c:v>
                </c:pt>
                <c:pt idx="2959">
                  <c:v>1041</c:v>
                </c:pt>
                <c:pt idx="2960">
                  <c:v>1040</c:v>
                </c:pt>
                <c:pt idx="2961">
                  <c:v>1039</c:v>
                </c:pt>
                <c:pt idx="2962">
                  <c:v>1038</c:v>
                </c:pt>
                <c:pt idx="2963">
                  <c:v>1037</c:v>
                </c:pt>
                <c:pt idx="2964">
                  <c:v>1036</c:v>
                </c:pt>
                <c:pt idx="2965">
                  <c:v>1035</c:v>
                </c:pt>
                <c:pt idx="2966">
                  <c:v>1034</c:v>
                </c:pt>
                <c:pt idx="2967">
                  <c:v>1033</c:v>
                </c:pt>
                <c:pt idx="2968">
                  <c:v>1032</c:v>
                </c:pt>
                <c:pt idx="2969">
                  <c:v>1031</c:v>
                </c:pt>
                <c:pt idx="2970">
                  <c:v>1030</c:v>
                </c:pt>
                <c:pt idx="2971">
                  <c:v>1029</c:v>
                </c:pt>
                <c:pt idx="2972">
                  <c:v>1028</c:v>
                </c:pt>
                <c:pt idx="2973">
                  <c:v>1027</c:v>
                </c:pt>
                <c:pt idx="2974">
                  <c:v>1026</c:v>
                </c:pt>
                <c:pt idx="2975">
                  <c:v>1025</c:v>
                </c:pt>
                <c:pt idx="2976">
                  <c:v>1024</c:v>
                </c:pt>
                <c:pt idx="2977">
                  <c:v>1023</c:v>
                </c:pt>
                <c:pt idx="2978">
                  <c:v>1022</c:v>
                </c:pt>
                <c:pt idx="2979">
                  <c:v>1021</c:v>
                </c:pt>
                <c:pt idx="2980">
                  <c:v>1020</c:v>
                </c:pt>
                <c:pt idx="2981">
                  <c:v>1019</c:v>
                </c:pt>
                <c:pt idx="2982">
                  <c:v>1018</c:v>
                </c:pt>
                <c:pt idx="2983">
                  <c:v>1017</c:v>
                </c:pt>
                <c:pt idx="2984">
                  <c:v>1016</c:v>
                </c:pt>
                <c:pt idx="2985">
                  <c:v>1015</c:v>
                </c:pt>
                <c:pt idx="2986">
                  <c:v>1014</c:v>
                </c:pt>
                <c:pt idx="2987">
                  <c:v>1013</c:v>
                </c:pt>
                <c:pt idx="2988">
                  <c:v>1012</c:v>
                </c:pt>
                <c:pt idx="2989">
                  <c:v>1011</c:v>
                </c:pt>
                <c:pt idx="2990">
                  <c:v>1010</c:v>
                </c:pt>
                <c:pt idx="2991">
                  <c:v>1009</c:v>
                </c:pt>
                <c:pt idx="2992">
                  <c:v>1008</c:v>
                </c:pt>
                <c:pt idx="2993">
                  <c:v>1007</c:v>
                </c:pt>
                <c:pt idx="2994">
                  <c:v>1006</c:v>
                </c:pt>
                <c:pt idx="2995">
                  <c:v>1005</c:v>
                </c:pt>
                <c:pt idx="2996">
                  <c:v>1004</c:v>
                </c:pt>
                <c:pt idx="2997">
                  <c:v>1003</c:v>
                </c:pt>
                <c:pt idx="2998">
                  <c:v>1002</c:v>
                </c:pt>
                <c:pt idx="2999">
                  <c:v>1001</c:v>
                </c:pt>
                <c:pt idx="3000">
                  <c:v>1000</c:v>
                </c:pt>
                <c:pt idx="3001">
                  <c:v>999</c:v>
                </c:pt>
                <c:pt idx="3002">
                  <c:v>998</c:v>
                </c:pt>
                <c:pt idx="3003">
                  <c:v>997</c:v>
                </c:pt>
                <c:pt idx="3004">
                  <c:v>996</c:v>
                </c:pt>
                <c:pt idx="3005">
                  <c:v>995</c:v>
                </c:pt>
                <c:pt idx="3006">
                  <c:v>994</c:v>
                </c:pt>
                <c:pt idx="3007">
                  <c:v>993</c:v>
                </c:pt>
                <c:pt idx="3008">
                  <c:v>992</c:v>
                </c:pt>
                <c:pt idx="3009">
                  <c:v>991</c:v>
                </c:pt>
                <c:pt idx="3010">
                  <c:v>990</c:v>
                </c:pt>
                <c:pt idx="3011">
                  <c:v>989</c:v>
                </c:pt>
                <c:pt idx="3012">
                  <c:v>988</c:v>
                </c:pt>
                <c:pt idx="3013">
                  <c:v>987</c:v>
                </c:pt>
                <c:pt idx="3014">
                  <c:v>986</c:v>
                </c:pt>
                <c:pt idx="3015">
                  <c:v>985</c:v>
                </c:pt>
                <c:pt idx="3016">
                  <c:v>984</c:v>
                </c:pt>
                <c:pt idx="3017">
                  <c:v>983</c:v>
                </c:pt>
                <c:pt idx="3018">
                  <c:v>982</c:v>
                </c:pt>
                <c:pt idx="3019">
                  <c:v>981</c:v>
                </c:pt>
                <c:pt idx="3020">
                  <c:v>980</c:v>
                </c:pt>
                <c:pt idx="3021">
                  <c:v>979</c:v>
                </c:pt>
                <c:pt idx="3022">
                  <c:v>978</c:v>
                </c:pt>
                <c:pt idx="3023">
                  <c:v>977</c:v>
                </c:pt>
                <c:pt idx="3024">
                  <c:v>976</c:v>
                </c:pt>
                <c:pt idx="3025">
                  <c:v>975</c:v>
                </c:pt>
                <c:pt idx="3026">
                  <c:v>974</c:v>
                </c:pt>
                <c:pt idx="3027">
                  <c:v>973</c:v>
                </c:pt>
                <c:pt idx="3028">
                  <c:v>972</c:v>
                </c:pt>
                <c:pt idx="3029">
                  <c:v>971</c:v>
                </c:pt>
                <c:pt idx="3030">
                  <c:v>970</c:v>
                </c:pt>
                <c:pt idx="3031">
                  <c:v>969</c:v>
                </c:pt>
                <c:pt idx="3032">
                  <c:v>968</c:v>
                </c:pt>
                <c:pt idx="3033">
                  <c:v>967</c:v>
                </c:pt>
                <c:pt idx="3034">
                  <c:v>966</c:v>
                </c:pt>
                <c:pt idx="3035">
                  <c:v>965</c:v>
                </c:pt>
                <c:pt idx="3036">
                  <c:v>964</c:v>
                </c:pt>
                <c:pt idx="3037">
                  <c:v>963</c:v>
                </c:pt>
                <c:pt idx="3038">
                  <c:v>962</c:v>
                </c:pt>
                <c:pt idx="3039">
                  <c:v>961</c:v>
                </c:pt>
                <c:pt idx="3040">
                  <c:v>960</c:v>
                </c:pt>
                <c:pt idx="3041">
                  <c:v>959</c:v>
                </c:pt>
                <c:pt idx="3042">
                  <c:v>958</c:v>
                </c:pt>
                <c:pt idx="3043">
                  <c:v>957</c:v>
                </c:pt>
                <c:pt idx="3044">
                  <c:v>956</c:v>
                </c:pt>
                <c:pt idx="3045">
                  <c:v>955</c:v>
                </c:pt>
                <c:pt idx="3046">
                  <c:v>954</c:v>
                </c:pt>
                <c:pt idx="3047">
                  <c:v>953</c:v>
                </c:pt>
                <c:pt idx="3048">
                  <c:v>952</c:v>
                </c:pt>
                <c:pt idx="3049">
                  <c:v>951</c:v>
                </c:pt>
                <c:pt idx="3050">
                  <c:v>950</c:v>
                </c:pt>
                <c:pt idx="3051">
                  <c:v>949</c:v>
                </c:pt>
                <c:pt idx="3052">
                  <c:v>948</c:v>
                </c:pt>
                <c:pt idx="3053">
                  <c:v>947</c:v>
                </c:pt>
                <c:pt idx="3054">
                  <c:v>946</c:v>
                </c:pt>
                <c:pt idx="3055">
                  <c:v>945</c:v>
                </c:pt>
                <c:pt idx="3056">
                  <c:v>944</c:v>
                </c:pt>
                <c:pt idx="3057">
                  <c:v>943</c:v>
                </c:pt>
                <c:pt idx="3058">
                  <c:v>942</c:v>
                </c:pt>
                <c:pt idx="3059">
                  <c:v>941</c:v>
                </c:pt>
                <c:pt idx="3060">
                  <c:v>940</c:v>
                </c:pt>
                <c:pt idx="3061">
                  <c:v>939</c:v>
                </c:pt>
                <c:pt idx="3062">
                  <c:v>938</c:v>
                </c:pt>
                <c:pt idx="3063">
                  <c:v>937</c:v>
                </c:pt>
                <c:pt idx="3064">
                  <c:v>936</c:v>
                </c:pt>
                <c:pt idx="3065">
                  <c:v>935</c:v>
                </c:pt>
                <c:pt idx="3066">
                  <c:v>934</c:v>
                </c:pt>
                <c:pt idx="3067">
                  <c:v>933</c:v>
                </c:pt>
                <c:pt idx="3068">
                  <c:v>932</c:v>
                </c:pt>
                <c:pt idx="3069">
                  <c:v>931</c:v>
                </c:pt>
                <c:pt idx="3070">
                  <c:v>930</c:v>
                </c:pt>
                <c:pt idx="3071">
                  <c:v>929</c:v>
                </c:pt>
                <c:pt idx="3072">
                  <c:v>928</c:v>
                </c:pt>
                <c:pt idx="3073">
                  <c:v>927</c:v>
                </c:pt>
                <c:pt idx="3074">
                  <c:v>926</c:v>
                </c:pt>
                <c:pt idx="3075">
                  <c:v>925</c:v>
                </c:pt>
                <c:pt idx="3076">
                  <c:v>924</c:v>
                </c:pt>
                <c:pt idx="3077">
                  <c:v>923</c:v>
                </c:pt>
                <c:pt idx="3078">
                  <c:v>922</c:v>
                </c:pt>
                <c:pt idx="3079">
                  <c:v>921</c:v>
                </c:pt>
                <c:pt idx="3080">
                  <c:v>920</c:v>
                </c:pt>
                <c:pt idx="3081">
                  <c:v>919</c:v>
                </c:pt>
                <c:pt idx="3082">
                  <c:v>918</c:v>
                </c:pt>
                <c:pt idx="3083">
                  <c:v>917</c:v>
                </c:pt>
                <c:pt idx="3084">
                  <c:v>916</c:v>
                </c:pt>
                <c:pt idx="3085">
                  <c:v>915</c:v>
                </c:pt>
                <c:pt idx="3086">
                  <c:v>914</c:v>
                </c:pt>
                <c:pt idx="3087">
                  <c:v>913</c:v>
                </c:pt>
                <c:pt idx="3088">
                  <c:v>912</c:v>
                </c:pt>
                <c:pt idx="3089">
                  <c:v>911</c:v>
                </c:pt>
                <c:pt idx="3090">
                  <c:v>910</c:v>
                </c:pt>
                <c:pt idx="3091">
                  <c:v>909</c:v>
                </c:pt>
                <c:pt idx="3092">
                  <c:v>908</c:v>
                </c:pt>
                <c:pt idx="3093">
                  <c:v>907</c:v>
                </c:pt>
                <c:pt idx="3094">
                  <c:v>906</c:v>
                </c:pt>
                <c:pt idx="3095">
                  <c:v>905</c:v>
                </c:pt>
                <c:pt idx="3096">
                  <c:v>904</c:v>
                </c:pt>
                <c:pt idx="3097">
                  <c:v>903</c:v>
                </c:pt>
                <c:pt idx="3098">
                  <c:v>902</c:v>
                </c:pt>
                <c:pt idx="3099">
                  <c:v>901</c:v>
                </c:pt>
                <c:pt idx="3100">
                  <c:v>900</c:v>
                </c:pt>
                <c:pt idx="3101">
                  <c:v>899</c:v>
                </c:pt>
                <c:pt idx="3102">
                  <c:v>898</c:v>
                </c:pt>
                <c:pt idx="3103">
                  <c:v>897</c:v>
                </c:pt>
                <c:pt idx="3104">
                  <c:v>896</c:v>
                </c:pt>
                <c:pt idx="3105">
                  <c:v>895</c:v>
                </c:pt>
                <c:pt idx="3106">
                  <c:v>894</c:v>
                </c:pt>
                <c:pt idx="3107">
                  <c:v>893</c:v>
                </c:pt>
                <c:pt idx="3108">
                  <c:v>892</c:v>
                </c:pt>
                <c:pt idx="3109">
                  <c:v>891</c:v>
                </c:pt>
                <c:pt idx="3110">
                  <c:v>890</c:v>
                </c:pt>
                <c:pt idx="3111">
                  <c:v>889</c:v>
                </c:pt>
                <c:pt idx="3112">
                  <c:v>888</c:v>
                </c:pt>
                <c:pt idx="3113">
                  <c:v>887</c:v>
                </c:pt>
                <c:pt idx="3114">
                  <c:v>886</c:v>
                </c:pt>
                <c:pt idx="3115">
                  <c:v>885</c:v>
                </c:pt>
                <c:pt idx="3116">
                  <c:v>884</c:v>
                </c:pt>
                <c:pt idx="3117">
                  <c:v>883</c:v>
                </c:pt>
                <c:pt idx="3118">
                  <c:v>882</c:v>
                </c:pt>
                <c:pt idx="3119">
                  <c:v>881</c:v>
                </c:pt>
                <c:pt idx="3120">
                  <c:v>880</c:v>
                </c:pt>
                <c:pt idx="3121">
                  <c:v>879</c:v>
                </c:pt>
                <c:pt idx="3122">
                  <c:v>878</c:v>
                </c:pt>
                <c:pt idx="3123">
                  <c:v>877</c:v>
                </c:pt>
                <c:pt idx="3124">
                  <c:v>876</c:v>
                </c:pt>
                <c:pt idx="3125">
                  <c:v>875</c:v>
                </c:pt>
                <c:pt idx="3126">
                  <c:v>874</c:v>
                </c:pt>
                <c:pt idx="3127">
                  <c:v>873</c:v>
                </c:pt>
                <c:pt idx="3128">
                  <c:v>872</c:v>
                </c:pt>
                <c:pt idx="3129">
                  <c:v>871</c:v>
                </c:pt>
                <c:pt idx="3130">
                  <c:v>870</c:v>
                </c:pt>
                <c:pt idx="3131">
                  <c:v>869</c:v>
                </c:pt>
                <c:pt idx="3132">
                  <c:v>868</c:v>
                </c:pt>
                <c:pt idx="3133">
                  <c:v>867</c:v>
                </c:pt>
                <c:pt idx="3134">
                  <c:v>866</c:v>
                </c:pt>
                <c:pt idx="3135">
                  <c:v>865</c:v>
                </c:pt>
                <c:pt idx="3136">
                  <c:v>864</c:v>
                </c:pt>
                <c:pt idx="3137">
                  <c:v>863</c:v>
                </c:pt>
                <c:pt idx="3138">
                  <c:v>862</c:v>
                </c:pt>
                <c:pt idx="3139">
                  <c:v>861</c:v>
                </c:pt>
                <c:pt idx="3140">
                  <c:v>860</c:v>
                </c:pt>
                <c:pt idx="3141">
                  <c:v>859</c:v>
                </c:pt>
                <c:pt idx="3142">
                  <c:v>858</c:v>
                </c:pt>
                <c:pt idx="3143">
                  <c:v>857</c:v>
                </c:pt>
                <c:pt idx="3144">
                  <c:v>856</c:v>
                </c:pt>
                <c:pt idx="3145">
                  <c:v>855</c:v>
                </c:pt>
                <c:pt idx="3146">
                  <c:v>854</c:v>
                </c:pt>
                <c:pt idx="3147">
                  <c:v>853</c:v>
                </c:pt>
                <c:pt idx="3148">
                  <c:v>852</c:v>
                </c:pt>
                <c:pt idx="3149">
                  <c:v>851</c:v>
                </c:pt>
                <c:pt idx="3150">
                  <c:v>850</c:v>
                </c:pt>
                <c:pt idx="3151">
                  <c:v>849</c:v>
                </c:pt>
                <c:pt idx="3152">
                  <c:v>848</c:v>
                </c:pt>
                <c:pt idx="3153">
                  <c:v>847</c:v>
                </c:pt>
                <c:pt idx="3154">
                  <c:v>846</c:v>
                </c:pt>
                <c:pt idx="3155">
                  <c:v>845</c:v>
                </c:pt>
                <c:pt idx="3156">
                  <c:v>844</c:v>
                </c:pt>
                <c:pt idx="3157">
                  <c:v>843</c:v>
                </c:pt>
                <c:pt idx="3158">
                  <c:v>842</c:v>
                </c:pt>
                <c:pt idx="3159">
                  <c:v>841</c:v>
                </c:pt>
                <c:pt idx="3160">
                  <c:v>840</c:v>
                </c:pt>
                <c:pt idx="3161">
                  <c:v>839</c:v>
                </c:pt>
                <c:pt idx="3162">
                  <c:v>838</c:v>
                </c:pt>
                <c:pt idx="3163">
                  <c:v>837</c:v>
                </c:pt>
                <c:pt idx="3164">
                  <c:v>836</c:v>
                </c:pt>
                <c:pt idx="3165">
                  <c:v>835</c:v>
                </c:pt>
                <c:pt idx="3166">
                  <c:v>834</c:v>
                </c:pt>
                <c:pt idx="3167">
                  <c:v>833</c:v>
                </c:pt>
                <c:pt idx="3168">
                  <c:v>832</c:v>
                </c:pt>
                <c:pt idx="3169">
                  <c:v>831</c:v>
                </c:pt>
                <c:pt idx="3170">
                  <c:v>830</c:v>
                </c:pt>
                <c:pt idx="3171">
                  <c:v>829</c:v>
                </c:pt>
                <c:pt idx="3172">
                  <c:v>828</c:v>
                </c:pt>
                <c:pt idx="3173">
                  <c:v>827</c:v>
                </c:pt>
                <c:pt idx="3174">
                  <c:v>826</c:v>
                </c:pt>
                <c:pt idx="3175">
                  <c:v>825</c:v>
                </c:pt>
                <c:pt idx="3176">
                  <c:v>824</c:v>
                </c:pt>
                <c:pt idx="3177">
                  <c:v>823</c:v>
                </c:pt>
                <c:pt idx="3178">
                  <c:v>822</c:v>
                </c:pt>
                <c:pt idx="3179">
                  <c:v>821</c:v>
                </c:pt>
                <c:pt idx="3180">
                  <c:v>820</c:v>
                </c:pt>
                <c:pt idx="3181">
                  <c:v>819</c:v>
                </c:pt>
                <c:pt idx="3182">
                  <c:v>818</c:v>
                </c:pt>
                <c:pt idx="3183">
                  <c:v>817</c:v>
                </c:pt>
                <c:pt idx="3184">
                  <c:v>816</c:v>
                </c:pt>
                <c:pt idx="3185">
                  <c:v>815</c:v>
                </c:pt>
                <c:pt idx="3186">
                  <c:v>814</c:v>
                </c:pt>
                <c:pt idx="3187">
                  <c:v>813</c:v>
                </c:pt>
                <c:pt idx="3188">
                  <c:v>812</c:v>
                </c:pt>
                <c:pt idx="3189">
                  <c:v>811</c:v>
                </c:pt>
                <c:pt idx="3190">
                  <c:v>810</c:v>
                </c:pt>
                <c:pt idx="3191">
                  <c:v>809</c:v>
                </c:pt>
                <c:pt idx="3192">
                  <c:v>808</c:v>
                </c:pt>
                <c:pt idx="3193">
                  <c:v>807</c:v>
                </c:pt>
                <c:pt idx="3194">
                  <c:v>806</c:v>
                </c:pt>
                <c:pt idx="3195">
                  <c:v>805</c:v>
                </c:pt>
                <c:pt idx="3196">
                  <c:v>804</c:v>
                </c:pt>
                <c:pt idx="3197">
                  <c:v>803</c:v>
                </c:pt>
                <c:pt idx="3198">
                  <c:v>802</c:v>
                </c:pt>
                <c:pt idx="3199">
                  <c:v>801</c:v>
                </c:pt>
                <c:pt idx="3200">
                  <c:v>800</c:v>
                </c:pt>
                <c:pt idx="3201">
                  <c:v>799</c:v>
                </c:pt>
                <c:pt idx="3202">
                  <c:v>798</c:v>
                </c:pt>
                <c:pt idx="3203">
                  <c:v>797</c:v>
                </c:pt>
                <c:pt idx="3204">
                  <c:v>796</c:v>
                </c:pt>
                <c:pt idx="3205">
                  <c:v>795</c:v>
                </c:pt>
                <c:pt idx="3206">
                  <c:v>794</c:v>
                </c:pt>
                <c:pt idx="3207">
                  <c:v>793</c:v>
                </c:pt>
                <c:pt idx="3208">
                  <c:v>792</c:v>
                </c:pt>
                <c:pt idx="3209">
                  <c:v>791</c:v>
                </c:pt>
                <c:pt idx="3210">
                  <c:v>790</c:v>
                </c:pt>
                <c:pt idx="3211">
                  <c:v>789</c:v>
                </c:pt>
                <c:pt idx="3212">
                  <c:v>788</c:v>
                </c:pt>
                <c:pt idx="3213">
                  <c:v>787</c:v>
                </c:pt>
                <c:pt idx="3214">
                  <c:v>786</c:v>
                </c:pt>
                <c:pt idx="3215">
                  <c:v>785</c:v>
                </c:pt>
                <c:pt idx="3216">
                  <c:v>784</c:v>
                </c:pt>
                <c:pt idx="3217">
                  <c:v>783</c:v>
                </c:pt>
                <c:pt idx="3218">
                  <c:v>782</c:v>
                </c:pt>
                <c:pt idx="3219">
                  <c:v>781</c:v>
                </c:pt>
                <c:pt idx="3220">
                  <c:v>780</c:v>
                </c:pt>
                <c:pt idx="3221">
                  <c:v>779</c:v>
                </c:pt>
                <c:pt idx="3222">
                  <c:v>778</c:v>
                </c:pt>
                <c:pt idx="3223">
                  <c:v>777</c:v>
                </c:pt>
                <c:pt idx="3224">
                  <c:v>776</c:v>
                </c:pt>
                <c:pt idx="3225">
                  <c:v>775</c:v>
                </c:pt>
                <c:pt idx="3226">
                  <c:v>774</c:v>
                </c:pt>
                <c:pt idx="3227">
                  <c:v>773</c:v>
                </c:pt>
                <c:pt idx="3228">
                  <c:v>772</c:v>
                </c:pt>
                <c:pt idx="3229">
                  <c:v>771</c:v>
                </c:pt>
                <c:pt idx="3230">
                  <c:v>770</c:v>
                </c:pt>
                <c:pt idx="3231">
                  <c:v>769</c:v>
                </c:pt>
                <c:pt idx="3232">
                  <c:v>768</c:v>
                </c:pt>
                <c:pt idx="3233">
                  <c:v>767</c:v>
                </c:pt>
                <c:pt idx="3234">
                  <c:v>766</c:v>
                </c:pt>
                <c:pt idx="3235">
                  <c:v>765</c:v>
                </c:pt>
                <c:pt idx="3236">
                  <c:v>764</c:v>
                </c:pt>
                <c:pt idx="3237">
                  <c:v>763</c:v>
                </c:pt>
                <c:pt idx="3238">
                  <c:v>762</c:v>
                </c:pt>
                <c:pt idx="3239">
                  <c:v>761</c:v>
                </c:pt>
                <c:pt idx="3240">
                  <c:v>760</c:v>
                </c:pt>
                <c:pt idx="3241">
                  <c:v>759</c:v>
                </c:pt>
                <c:pt idx="3242">
                  <c:v>758</c:v>
                </c:pt>
                <c:pt idx="3243">
                  <c:v>757</c:v>
                </c:pt>
                <c:pt idx="3244">
                  <c:v>756</c:v>
                </c:pt>
                <c:pt idx="3245">
                  <c:v>755</c:v>
                </c:pt>
                <c:pt idx="3246">
                  <c:v>754</c:v>
                </c:pt>
                <c:pt idx="3247">
                  <c:v>753</c:v>
                </c:pt>
                <c:pt idx="3248">
                  <c:v>752</c:v>
                </c:pt>
                <c:pt idx="3249">
                  <c:v>751</c:v>
                </c:pt>
                <c:pt idx="3250">
                  <c:v>750</c:v>
                </c:pt>
                <c:pt idx="3251">
                  <c:v>749</c:v>
                </c:pt>
                <c:pt idx="3252">
                  <c:v>748</c:v>
                </c:pt>
                <c:pt idx="3253">
                  <c:v>747</c:v>
                </c:pt>
                <c:pt idx="3254">
                  <c:v>746</c:v>
                </c:pt>
                <c:pt idx="3255">
                  <c:v>745</c:v>
                </c:pt>
                <c:pt idx="3256">
                  <c:v>744</c:v>
                </c:pt>
                <c:pt idx="3257">
                  <c:v>743</c:v>
                </c:pt>
                <c:pt idx="3258">
                  <c:v>742</c:v>
                </c:pt>
                <c:pt idx="3259">
                  <c:v>741</c:v>
                </c:pt>
                <c:pt idx="3260">
                  <c:v>740</c:v>
                </c:pt>
                <c:pt idx="3261">
                  <c:v>739</c:v>
                </c:pt>
                <c:pt idx="3262">
                  <c:v>738</c:v>
                </c:pt>
                <c:pt idx="3263">
                  <c:v>737</c:v>
                </c:pt>
                <c:pt idx="3264">
                  <c:v>736</c:v>
                </c:pt>
                <c:pt idx="3265">
                  <c:v>735</c:v>
                </c:pt>
                <c:pt idx="3266">
                  <c:v>734</c:v>
                </c:pt>
                <c:pt idx="3267">
                  <c:v>733</c:v>
                </c:pt>
                <c:pt idx="3268">
                  <c:v>732</c:v>
                </c:pt>
                <c:pt idx="3269">
                  <c:v>731</c:v>
                </c:pt>
                <c:pt idx="3270">
                  <c:v>730</c:v>
                </c:pt>
                <c:pt idx="3271">
                  <c:v>729</c:v>
                </c:pt>
                <c:pt idx="3272">
                  <c:v>728</c:v>
                </c:pt>
                <c:pt idx="3273">
                  <c:v>727</c:v>
                </c:pt>
                <c:pt idx="3274">
                  <c:v>726</c:v>
                </c:pt>
                <c:pt idx="3275">
                  <c:v>725</c:v>
                </c:pt>
                <c:pt idx="3276">
                  <c:v>724</c:v>
                </c:pt>
                <c:pt idx="3277">
                  <c:v>723</c:v>
                </c:pt>
                <c:pt idx="3278">
                  <c:v>722</c:v>
                </c:pt>
                <c:pt idx="3279">
                  <c:v>721</c:v>
                </c:pt>
                <c:pt idx="3280">
                  <c:v>720</c:v>
                </c:pt>
                <c:pt idx="3281">
                  <c:v>719</c:v>
                </c:pt>
                <c:pt idx="3282">
                  <c:v>718</c:v>
                </c:pt>
                <c:pt idx="3283">
                  <c:v>717</c:v>
                </c:pt>
                <c:pt idx="3284">
                  <c:v>716</c:v>
                </c:pt>
                <c:pt idx="3285">
                  <c:v>715</c:v>
                </c:pt>
                <c:pt idx="3286">
                  <c:v>714</c:v>
                </c:pt>
                <c:pt idx="3287">
                  <c:v>713</c:v>
                </c:pt>
                <c:pt idx="3288">
                  <c:v>712</c:v>
                </c:pt>
                <c:pt idx="3289">
                  <c:v>711</c:v>
                </c:pt>
                <c:pt idx="3290">
                  <c:v>710</c:v>
                </c:pt>
                <c:pt idx="3291">
                  <c:v>709</c:v>
                </c:pt>
                <c:pt idx="3292">
                  <c:v>708</c:v>
                </c:pt>
                <c:pt idx="3293">
                  <c:v>707</c:v>
                </c:pt>
                <c:pt idx="3294">
                  <c:v>706</c:v>
                </c:pt>
                <c:pt idx="3295">
                  <c:v>705</c:v>
                </c:pt>
                <c:pt idx="3296">
                  <c:v>704</c:v>
                </c:pt>
                <c:pt idx="3297">
                  <c:v>703</c:v>
                </c:pt>
                <c:pt idx="3298">
                  <c:v>702</c:v>
                </c:pt>
                <c:pt idx="3299">
                  <c:v>701</c:v>
                </c:pt>
                <c:pt idx="3300">
                  <c:v>700</c:v>
                </c:pt>
                <c:pt idx="3301">
                  <c:v>699</c:v>
                </c:pt>
                <c:pt idx="3302">
                  <c:v>698</c:v>
                </c:pt>
                <c:pt idx="3303">
                  <c:v>697</c:v>
                </c:pt>
                <c:pt idx="3304">
                  <c:v>696</c:v>
                </c:pt>
                <c:pt idx="3305">
                  <c:v>695</c:v>
                </c:pt>
                <c:pt idx="3306">
                  <c:v>694</c:v>
                </c:pt>
                <c:pt idx="3307">
                  <c:v>693</c:v>
                </c:pt>
                <c:pt idx="3308">
                  <c:v>692</c:v>
                </c:pt>
                <c:pt idx="3309">
                  <c:v>691</c:v>
                </c:pt>
                <c:pt idx="3310">
                  <c:v>690</c:v>
                </c:pt>
                <c:pt idx="3311">
                  <c:v>689</c:v>
                </c:pt>
                <c:pt idx="3312">
                  <c:v>688</c:v>
                </c:pt>
                <c:pt idx="3313">
                  <c:v>687</c:v>
                </c:pt>
                <c:pt idx="3314">
                  <c:v>686</c:v>
                </c:pt>
                <c:pt idx="3315">
                  <c:v>685</c:v>
                </c:pt>
                <c:pt idx="3316">
                  <c:v>684</c:v>
                </c:pt>
                <c:pt idx="3317">
                  <c:v>683</c:v>
                </c:pt>
                <c:pt idx="3318">
                  <c:v>682</c:v>
                </c:pt>
                <c:pt idx="3319">
                  <c:v>681</c:v>
                </c:pt>
                <c:pt idx="3320">
                  <c:v>680</c:v>
                </c:pt>
                <c:pt idx="3321">
                  <c:v>679</c:v>
                </c:pt>
                <c:pt idx="3322">
                  <c:v>678</c:v>
                </c:pt>
                <c:pt idx="3323">
                  <c:v>677</c:v>
                </c:pt>
                <c:pt idx="3324">
                  <c:v>676</c:v>
                </c:pt>
                <c:pt idx="3325">
                  <c:v>675</c:v>
                </c:pt>
                <c:pt idx="3326">
                  <c:v>674</c:v>
                </c:pt>
                <c:pt idx="3327">
                  <c:v>673</c:v>
                </c:pt>
                <c:pt idx="3328">
                  <c:v>672</c:v>
                </c:pt>
                <c:pt idx="3329">
                  <c:v>671</c:v>
                </c:pt>
                <c:pt idx="3330">
                  <c:v>670</c:v>
                </c:pt>
                <c:pt idx="3331">
                  <c:v>669</c:v>
                </c:pt>
                <c:pt idx="3332">
                  <c:v>668</c:v>
                </c:pt>
                <c:pt idx="3333">
                  <c:v>667</c:v>
                </c:pt>
                <c:pt idx="3334">
                  <c:v>666</c:v>
                </c:pt>
                <c:pt idx="3335">
                  <c:v>665</c:v>
                </c:pt>
                <c:pt idx="3336">
                  <c:v>664</c:v>
                </c:pt>
                <c:pt idx="3337">
                  <c:v>663</c:v>
                </c:pt>
                <c:pt idx="3338">
                  <c:v>662</c:v>
                </c:pt>
                <c:pt idx="3339">
                  <c:v>661</c:v>
                </c:pt>
                <c:pt idx="3340">
                  <c:v>660</c:v>
                </c:pt>
                <c:pt idx="3341">
                  <c:v>659</c:v>
                </c:pt>
                <c:pt idx="3342">
                  <c:v>658</c:v>
                </c:pt>
                <c:pt idx="3343">
                  <c:v>657</c:v>
                </c:pt>
                <c:pt idx="3344">
                  <c:v>656</c:v>
                </c:pt>
                <c:pt idx="3345">
                  <c:v>655</c:v>
                </c:pt>
                <c:pt idx="3346">
                  <c:v>654</c:v>
                </c:pt>
                <c:pt idx="3347">
                  <c:v>653</c:v>
                </c:pt>
                <c:pt idx="3348">
                  <c:v>652</c:v>
                </c:pt>
                <c:pt idx="3349">
                  <c:v>651</c:v>
                </c:pt>
                <c:pt idx="3350">
                  <c:v>650</c:v>
                </c:pt>
                <c:pt idx="3351">
                  <c:v>649</c:v>
                </c:pt>
                <c:pt idx="3352">
                  <c:v>648</c:v>
                </c:pt>
                <c:pt idx="3353">
                  <c:v>647</c:v>
                </c:pt>
                <c:pt idx="3354">
                  <c:v>646</c:v>
                </c:pt>
                <c:pt idx="3355">
                  <c:v>645</c:v>
                </c:pt>
                <c:pt idx="3356">
                  <c:v>644</c:v>
                </c:pt>
                <c:pt idx="3357">
                  <c:v>643</c:v>
                </c:pt>
                <c:pt idx="3358">
                  <c:v>642</c:v>
                </c:pt>
                <c:pt idx="3359">
                  <c:v>641</c:v>
                </c:pt>
                <c:pt idx="3360">
                  <c:v>640</c:v>
                </c:pt>
                <c:pt idx="3361">
                  <c:v>639</c:v>
                </c:pt>
                <c:pt idx="3362">
                  <c:v>638</c:v>
                </c:pt>
                <c:pt idx="3363">
                  <c:v>637</c:v>
                </c:pt>
                <c:pt idx="3364">
                  <c:v>636</c:v>
                </c:pt>
                <c:pt idx="3365">
                  <c:v>635</c:v>
                </c:pt>
                <c:pt idx="3366">
                  <c:v>634</c:v>
                </c:pt>
                <c:pt idx="3367">
                  <c:v>633</c:v>
                </c:pt>
                <c:pt idx="3368">
                  <c:v>632</c:v>
                </c:pt>
                <c:pt idx="3369">
                  <c:v>631</c:v>
                </c:pt>
                <c:pt idx="3370">
                  <c:v>630</c:v>
                </c:pt>
                <c:pt idx="3371">
                  <c:v>629</c:v>
                </c:pt>
                <c:pt idx="3372">
                  <c:v>628</c:v>
                </c:pt>
                <c:pt idx="3373">
                  <c:v>627</c:v>
                </c:pt>
                <c:pt idx="3374">
                  <c:v>626</c:v>
                </c:pt>
                <c:pt idx="3375">
                  <c:v>625</c:v>
                </c:pt>
                <c:pt idx="3376">
                  <c:v>624</c:v>
                </c:pt>
                <c:pt idx="3377">
                  <c:v>623</c:v>
                </c:pt>
                <c:pt idx="3378">
                  <c:v>622</c:v>
                </c:pt>
                <c:pt idx="3379">
                  <c:v>621</c:v>
                </c:pt>
                <c:pt idx="3380">
                  <c:v>620</c:v>
                </c:pt>
                <c:pt idx="3381">
                  <c:v>619</c:v>
                </c:pt>
                <c:pt idx="3382">
                  <c:v>618</c:v>
                </c:pt>
                <c:pt idx="3383">
                  <c:v>617</c:v>
                </c:pt>
                <c:pt idx="3384">
                  <c:v>616</c:v>
                </c:pt>
                <c:pt idx="3385">
                  <c:v>615</c:v>
                </c:pt>
                <c:pt idx="3386">
                  <c:v>614</c:v>
                </c:pt>
                <c:pt idx="3387">
                  <c:v>613</c:v>
                </c:pt>
                <c:pt idx="3388">
                  <c:v>612</c:v>
                </c:pt>
                <c:pt idx="3389">
                  <c:v>611</c:v>
                </c:pt>
                <c:pt idx="3390">
                  <c:v>610</c:v>
                </c:pt>
                <c:pt idx="3391">
                  <c:v>609</c:v>
                </c:pt>
                <c:pt idx="3392">
                  <c:v>608</c:v>
                </c:pt>
                <c:pt idx="3393">
                  <c:v>607</c:v>
                </c:pt>
                <c:pt idx="3394">
                  <c:v>606</c:v>
                </c:pt>
                <c:pt idx="3395">
                  <c:v>605</c:v>
                </c:pt>
                <c:pt idx="3396">
                  <c:v>604</c:v>
                </c:pt>
                <c:pt idx="3397">
                  <c:v>603</c:v>
                </c:pt>
                <c:pt idx="3398">
                  <c:v>602</c:v>
                </c:pt>
                <c:pt idx="3399">
                  <c:v>601</c:v>
                </c:pt>
                <c:pt idx="3400">
                  <c:v>600</c:v>
                </c:pt>
                <c:pt idx="3401">
                  <c:v>599</c:v>
                </c:pt>
                <c:pt idx="3402">
                  <c:v>598</c:v>
                </c:pt>
                <c:pt idx="3403">
                  <c:v>597</c:v>
                </c:pt>
                <c:pt idx="3404">
                  <c:v>596</c:v>
                </c:pt>
                <c:pt idx="3405">
                  <c:v>595</c:v>
                </c:pt>
                <c:pt idx="3406">
                  <c:v>594</c:v>
                </c:pt>
                <c:pt idx="3407">
                  <c:v>593</c:v>
                </c:pt>
                <c:pt idx="3408">
                  <c:v>592</c:v>
                </c:pt>
                <c:pt idx="3409">
                  <c:v>591</c:v>
                </c:pt>
                <c:pt idx="3410">
                  <c:v>590</c:v>
                </c:pt>
                <c:pt idx="3411">
                  <c:v>589</c:v>
                </c:pt>
                <c:pt idx="3412">
                  <c:v>588</c:v>
                </c:pt>
                <c:pt idx="3413">
                  <c:v>587</c:v>
                </c:pt>
                <c:pt idx="3414">
                  <c:v>586</c:v>
                </c:pt>
                <c:pt idx="3415">
                  <c:v>585</c:v>
                </c:pt>
                <c:pt idx="3416">
                  <c:v>584</c:v>
                </c:pt>
                <c:pt idx="3417">
                  <c:v>583</c:v>
                </c:pt>
                <c:pt idx="3418">
                  <c:v>582</c:v>
                </c:pt>
                <c:pt idx="3419">
                  <c:v>581</c:v>
                </c:pt>
                <c:pt idx="3420">
                  <c:v>580</c:v>
                </c:pt>
                <c:pt idx="3421">
                  <c:v>579</c:v>
                </c:pt>
                <c:pt idx="3422">
                  <c:v>578</c:v>
                </c:pt>
                <c:pt idx="3423">
                  <c:v>577</c:v>
                </c:pt>
                <c:pt idx="3424">
                  <c:v>576</c:v>
                </c:pt>
                <c:pt idx="3425">
                  <c:v>575</c:v>
                </c:pt>
                <c:pt idx="3426">
                  <c:v>574</c:v>
                </c:pt>
                <c:pt idx="3427">
                  <c:v>573</c:v>
                </c:pt>
                <c:pt idx="3428">
                  <c:v>572</c:v>
                </c:pt>
                <c:pt idx="3429">
                  <c:v>571</c:v>
                </c:pt>
                <c:pt idx="3430">
                  <c:v>570</c:v>
                </c:pt>
                <c:pt idx="3431">
                  <c:v>569</c:v>
                </c:pt>
                <c:pt idx="3432">
                  <c:v>568</c:v>
                </c:pt>
                <c:pt idx="3433">
                  <c:v>567</c:v>
                </c:pt>
                <c:pt idx="3434">
                  <c:v>566</c:v>
                </c:pt>
                <c:pt idx="3435">
                  <c:v>565</c:v>
                </c:pt>
                <c:pt idx="3436">
                  <c:v>564</c:v>
                </c:pt>
                <c:pt idx="3437">
                  <c:v>563</c:v>
                </c:pt>
                <c:pt idx="3438">
                  <c:v>562</c:v>
                </c:pt>
                <c:pt idx="3439">
                  <c:v>561</c:v>
                </c:pt>
                <c:pt idx="3440">
                  <c:v>560</c:v>
                </c:pt>
                <c:pt idx="3441">
                  <c:v>559</c:v>
                </c:pt>
                <c:pt idx="3442">
                  <c:v>558</c:v>
                </c:pt>
                <c:pt idx="3443">
                  <c:v>557</c:v>
                </c:pt>
                <c:pt idx="3444">
                  <c:v>556</c:v>
                </c:pt>
                <c:pt idx="3445">
                  <c:v>555</c:v>
                </c:pt>
                <c:pt idx="3446">
                  <c:v>554</c:v>
                </c:pt>
                <c:pt idx="3447">
                  <c:v>553</c:v>
                </c:pt>
                <c:pt idx="3448">
                  <c:v>552</c:v>
                </c:pt>
                <c:pt idx="3449">
                  <c:v>551</c:v>
                </c:pt>
                <c:pt idx="3450">
                  <c:v>550</c:v>
                </c:pt>
                <c:pt idx="3451">
                  <c:v>549</c:v>
                </c:pt>
                <c:pt idx="3452">
                  <c:v>548</c:v>
                </c:pt>
                <c:pt idx="3453">
                  <c:v>547</c:v>
                </c:pt>
                <c:pt idx="3454">
                  <c:v>546</c:v>
                </c:pt>
                <c:pt idx="3455">
                  <c:v>545</c:v>
                </c:pt>
                <c:pt idx="3456">
                  <c:v>544</c:v>
                </c:pt>
                <c:pt idx="3457">
                  <c:v>543</c:v>
                </c:pt>
                <c:pt idx="3458">
                  <c:v>542</c:v>
                </c:pt>
                <c:pt idx="3459">
                  <c:v>541</c:v>
                </c:pt>
                <c:pt idx="3460">
                  <c:v>540</c:v>
                </c:pt>
                <c:pt idx="3461">
                  <c:v>539</c:v>
                </c:pt>
                <c:pt idx="3462">
                  <c:v>538</c:v>
                </c:pt>
                <c:pt idx="3463">
                  <c:v>537</c:v>
                </c:pt>
                <c:pt idx="3464">
                  <c:v>536</c:v>
                </c:pt>
                <c:pt idx="3465">
                  <c:v>535</c:v>
                </c:pt>
                <c:pt idx="3466">
                  <c:v>534</c:v>
                </c:pt>
                <c:pt idx="3467">
                  <c:v>533</c:v>
                </c:pt>
                <c:pt idx="3468">
                  <c:v>532</c:v>
                </c:pt>
                <c:pt idx="3469">
                  <c:v>531</c:v>
                </c:pt>
                <c:pt idx="3470">
                  <c:v>530</c:v>
                </c:pt>
                <c:pt idx="3471">
                  <c:v>529</c:v>
                </c:pt>
                <c:pt idx="3472">
                  <c:v>528</c:v>
                </c:pt>
                <c:pt idx="3473">
                  <c:v>527</c:v>
                </c:pt>
                <c:pt idx="3474">
                  <c:v>526</c:v>
                </c:pt>
                <c:pt idx="3475">
                  <c:v>525</c:v>
                </c:pt>
                <c:pt idx="3476">
                  <c:v>524</c:v>
                </c:pt>
                <c:pt idx="3477">
                  <c:v>523</c:v>
                </c:pt>
                <c:pt idx="3478">
                  <c:v>522</c:v>
                </c:pt>
                <c:pt idx="3479">
                  <c:v>521</c:v>
                </c:pt>
                <c:pt idx="3480">
                  <c:v>520</c:v>
                </c:pt>
                <c:pt idx="3481">
                  <c:v>519</c:v>
                </c:pt>
                <c:pt idx="3482">
                  <c:v>518</c:v>
                </c:pt>
                <c:pt idx="3483">
                  <c:v>517</c:v>
                </c:pt>
                <c:pt idx="3484">
                  <c:v>516</c:v>
                </c:pt>
                <c:pt idx="3485">
                  <c:v>515</c:v>
                </c:pt>
                <c:pt idx="3486">
                  <c:v>514</c:v>
                </c:pt>
                <c:pt idx="3487">
                  <c:v>513</c:v>
                </c:pt>
                <c:pt idx="3488">
                  <c:v>512</c:v>
                </c:pt>
                <c:pt idx="3489">
                  <c:v>511</c:v>
                </c:pt>
                <c:pt idx="3490">
                  <c:v>510</c:v>
                </c:pt>
                <c:pt idx="3491">
                  <c:v>509</c:v>
                </c:pt>
                <c:pt idx="3492">
                  <c:v>508</c:v>
                </c:pt>
                <c:pt idx="3493">
                  <c:v>507</c:v>
                </c:pt>
                <c:pt idx="3494">
                  <c:v>506</c:v>
                </c:pt>
                <c:pt idx="3495">
                  <c:v>505</c:v>
                </c:pt>
                <c:pt idx="3496">
                  <c:v>504</c:v>
                </c:pt>
                <c:pt idx="3497">
                  <c:v>503</c:v>
                </c:pt>
                <c:pt idx="3498">
                  <c:v>502</c:v>
                </c:pt>
                <c:pt idx="3499">
                  <c:v>501</c:v>
                </c:pt>
                <c:pt idx="3500">
                  <c:v>500</c:v>
                </c:pt>
                <c:pt idx="3501">
                  <c:v>499</c:v>
                </c:pt>
                <c:pt idx="3502">
                  <c:v>498</c:v>
                </c:pt>
                <c:pt idx="3503">
                  <c:v>497</c:v>
                </c:pt>
                <c:pt idx="3504">
                  <c:v>496</c:v>
                </c:pt>
                <c:pt idx="3505">
                  <c:v>495</c:v>
                </c:pt>
                <c:pt idx="3506">
                  <c:v>494</c:v>
                </c:pt>
                <c:pt idx="3507">
                  <c:v>493</c:v>
                </c:pt>
                <c:pt idx="3508">
                  <c:v>492</c:v>
                </c:pt>
                <c:pt idx="3509">
                  <c:v>491</c:v>
                </c:pt>
                <c:pt idx="3510">
                  <c:v>490</c:v>
                </c:pt>
                <c:pt idx="3511">
                  <c:v>489</c:v>
                </c:pt>
                <c:pt idx="3512">
                  <c:v>488</c:v>
                </c:pt>
                <c:pt idx="3513">
                  <c:v>487</c:v>
                </c:pt>
                <c:pt idx="3514">
                  <c:v>486</c:v>
                </c:pt>
                <c:pt idx="3515">
                  <c:v>485</c:v>
                </c:pt>
                <c:pt idx="3516">
                  <c:v>484</c:v>
                </c:pt>
                <c:pt idx="3517">
                  <c:v>483</c:v>
                </c:pt>
                <c:pt idx="3518">
                  <c:v>482</c:v>
                </c:pt>
                <c:pt idx="3519">
                  <c:v>481</c:v>
                </c:pt>
                <c:pt idx="3520">
                  <c:v>480</c:v>
                </c:pt>
                <c:pt idx="3521">
                  <c:v>479</c:v>
                </c:pt>
                <c:pt idx="3522">
                  <c:v>478</c:v>
                </c:pt>
                <c:pt idx="3523">
                  <c:v>477</c:v>
                </c:pt>
                <c:pt idx="3524">
                  <c:v>476</c:v>
                </c:pt>
                <c:pt idx="3525">
                  <c:v>475</c:v>
                </c:pt>
                <c:pt idx="3526">
                  <c:v>474</c:v>
                </c:pt>
                <c:pt idx="3527">
                  <c:v>473</c:v>
                </c:pt>
                <c:pt idx="3528">
                  <c:v>472</c:v>
                </c:pt>
                <c:pt idx="3529">
                  <c:v>471</c:v>
                </c:pt>
                <c:pt idx="3530">
                  <c:v>470</c:v>
                </c:pt>
                <c:pt idx="3531">
                  <c:v>469</c:v>
                </c:pt>
                <c:pt idx="3532">
                  <c:v>468</c:v>
                </c:pt>
                <c:pt idx="3533">
                  <c:v>467</c:v>
                </c:pt>
                <c:pt idx="3534">
                  <c:v>466</c:v>
                </c:pt>
                <c:pt idx="3535">
                  <c:v>465</c:v>
                </c:pt>
                <c:pt idx="3536">
                  <c:v>464</c:v>
                </c:pt>
                <c:pt idx="3537">
                  <c:v>463</c:v>
                </c:pt>
                <c:pt idx="3538">
                  <c:v>462</c:v>
                </c:pt>
                <c:pt idx="3539">
                  <c:v>461</c:v>
                </c:pt>
                <c:pt idx="3540">
                  <c:v>460</c:v>
                </c:pt>
                <c:pt idx="3541">
                  <c:v>459</c:v>
                </c:pt>
                <c:pt idx="3542">
                  <c:v>458</c:v>
                </c:pt>
                <c:pt idx="3543">
                  <c:v>457</c:v>
                </c:pt>
                <c:pt idx="3544">
                  <c:v>456</c:v>
                </c:pt>
                <c:pt idx="3545">
                  <c:v>455</c:v>
                </c:pt>
                <c:pt idx="3546">
                  <c:v>454</c:v>
                </c:pt>
                <c:pt idx="3547">
                  <c:v>453</c:v>
                </c:pt>
                <c:pt idx="3548">
                  <c:v>452</c:v>
                </c:pt>
                <c:pt idx="3549">
                  <c:v>451</c:v>
                </c:pt>
                <c:pt idx="3550">
                  <c:v>450</c:v>
                </c:pt>
              </c:numCache>
            </c:numRef>
          </c:xVal>
          <c:yVal>
            <c:numRef>
              <c:f>Sheet1!$B$26:$B$3576</c:f>
              <c:numCache>
                <c:formatCode>General</c:formatCode>
                <c:ptCount val="3551"/>
                <c:pt idx="0">
                  <c:v>96.233282000000003</c:v>
                </c:pt>
                <c:pt idx="1">
                  <c:v>96.233937999999981</c:v>
                </c:pt>
                <c:pt idx="2">
                  <c:v>96.242121999999995</c:v>
                </c:pt>
                <c:pt idx="3">
                  <c:v>96.245546000000004</c:v>
                </c:pt>
                <c:pt idx="4">
                  <c:v>96.249284000000088</c:v>
                </c:pt>
                <c:pt idx="5">
                  <c:v>96.252231999999978</c:v>
                </c:pt>
                <c:pt idx="6">
                  <c:v>96.253467000000001</c:v>
                </c:pt>
                <c:pt idx="7">
                  <c:v>96.252856999999949</c:v>
                </c:pt>
                <c:pt idx="8">
                  <c:v>96.251294000000101</c:v>
                </c:pt>
                <c:pt idx="9">
                  <c:v>96.249960000000101</c:v>
                </c:pt>
                <c:pt idx="10">
                  <c:v>96.249733000000006</c:v>
                </c:pt>
                <c:pt idx="11">
                  <c:v>96.251046000000002</c:v>
                </c:pt>
                <c:pt idx="12">
                  <c:v>96.253776999999914</c:v>
                </c:pt>
                <c:pt idx="13">
                  <c:v>96.2571030000001</c:v>
                </c:pt>
                <c:pt idx="14">
                  <c:v>96.25975099999998</c:v>
                </c:pt>
                <c:pt idx="15">
                  <c:v>96.260889000000006</c:v>
                </c:pt>
                <c:pt idx="16">
                  <c:v>96.260830000000013</c:v>
                </c:pt>
                <c:pt idx="17">
                  <c:v>96.260632000000001</c:v>
                </c:pt>
                <c:pt idx="18">
                  <c:v>96.261251000000101</c:v>
                </c:pt>
                <c:pt idx="19">
                  <c:v>96.263142000000002</c:v>
                </c:pt>
                <c:pt idx="20">
                  <c:v>96.266384000000002</c:v>
                </c:pt>
                <c:pt idx="21">
                  <c:v>96.270826999999983</c:v>
                </c:pt>
                <c:pt idx="22">
                  <c:v>96.275916999999978</c:v>
                </c:pt>
                <c:pt idx="23">
                  <c:v>96.280647999999999</c:v>
                </c:pt>
                <c:pt idx="24">
                  <c:v>96.284054000000026</c:v>
                </c:pt>
                <c:pt idx="25">
                  <c:v>96.285742999999869</c:v>
                </c:pt>
                <c:pt idx="26">
                  <c:v>96.285807999999989</c:v>
                </c:pt>
                <c:pt idx="27">
                  <c:v>96.284341999999981</c:v>
                </c:pt>
                <c:pt idx="28">
                  <c:v>96.281685999999993</c:v>
                </c:pt>
                <c:pt idx="29">
                  <c:v>96.279230000000013</c:v>
                </c:pt>
                <c:pt idx="30">
                  <c:v>96.279106999999982</c:v>
                </c:pt>
                <c:pt idx="31">
                  <c:v>96.282526000000004</c:v>
                </c:pt>
                <c:pt idx="32">
                  <c:v>96.288410999999982</c:v>
                </c:pt>
                <c:pt idx="33">
                  <c:v>96.294038999999998</c:v>
                </c:pt>
                <c:pt idx="34">
                  <c:v>96.297360999999995</c:v>
                </c:pt>
                <c:pt idx="35">
                  <c:v>96.298508999999981</c:v>
                </c:pt>
                <c:pt idx="36">
                  <c:v>96.299034000000006</c:v>
                </c:pt>
                <c:pt idx="37">
                  <c:v>96.300230000000013</c:v>
                </c:pt>
                <c:pt idx="38">
                  <c:v>96.302257999999981</c:v>
                </c:pt>
                <c:pt idx="39">
                  <c:v>96.304501000000002</c:v>
                </c:pt>
                <c:pt idx="40">
                  <c:v>96.306581999999949</c:v>
                </c:pt>
                <c:pt idx="41">
                  <c:v>96.308731999999864</c:v>
                </c:pt>
                <c:pt idx="42">
                  <c:v>96.311167999999995</c:v>
                </c:pt>
                <c:pt idx="43">
                  <c:v>96.313554999999994</c:v>
                </c:pt>
                <c:pt idx="44">
                  <c:v>96.315225999999996</c:v>
                </c:pt>
                <c:pt idx="45">
                  <c:v>96.31576699999998</c:v>
                </c:pt>
                <c:pt idx="46">
                  <c:v>96.315340999999989</c:v>
                </c:pt>
                <c:pt idx="47">
                  <c:v>96.314392999999981</c:v>
                </c:pt>
                <c:pt idx="48">
                  <c:v>96.313276000000002</c:v>
                </c:pt>
                <c:pt idx="49">
                  <c:v>96.312010999999998</c:v>
                </c:pt>
                <c:pt idx="50">
                  <c:v>96.309969999999993</c:v>
                </c:pt>
                <c:pt idx="51">
                  <c:v>96.306449000000001</c:v>
                </c:pt>
                <c:pt idx="52">
                  <c:v>96.301660000000027</c:v>
                </c:pt>
                <c:pt idx="53">
                  <c:v>96.297114000000121</c:v>
                </c:pt>
                <c:pt idx="54">
                  <c:v>96.295502999999982</c:v>
                </c:pt>
                <c:pt idx="55">
                  <c:v>96.299513000000104</c:v>
                </c:pt>
                <c:pt idx="56">
                  <c:v>96.309331999999898</c:v>
                </c:pt>
                <c:pt idx="57">
                  <c:v>96.321069999999992</c:v>
                </c:pt>
                <c:pt idx="58">
                  <c:v>96.329611999999983</c:v>
                </c:pt>
                <c:pt idx="59">
                  <c:v>96.333097999999978</c:v>
                </c:pt>
                <c:pt idx="60">
                  <c:v>96.333814000000004</c:v>
                </c:pt>
                <c:pt idx="61">
                  <c:v>96.33502</c:v>
                </c:pt>
                <c:pt idx="62">
                  <c:v>96.337526999999994</c:v>
                </c:pt>
                <c:pt idx="63">
                  <c:v>96.339417999999981</c:v>
                </c:pt>
                <c:pt idx="64">
                  <c:v>96.338543000000001</c:v>
                </c:pt>
                <c:pt idx="65">
                  <c:v>96.334993999999995</c:v>
                </c:pt>
                <c:pt idx="66">
                  <c:v>96.331135000000003</c:v>
                </c:pt>
                <c:pt idx="67">
                  <c:v>96.329270999999949</c:v>
                </c:pt>
                <c:pt idx="68">
                  <c:v>96.329645999999983</c:v>
                </c:pt>
                <c:pt idx="69">
                  <c:v>96.330616000000006</c:v>
                </c:pt>
                <c:pt idx="70">
                  <c:v>96.330814000000004</c:v>
                </c:pt>
                <c:pt idx="71">
                  <c:v>96.330711999999949</c:v>
                </c:pt>
                <c:pt idx="72">
                  <c:v>96.332017999999948</c:v>
                </c:pt>
                <c:pt idx="73">
                  <c:v>96.336212000000003</c:v>
                </c:pt>
                <c:pt idx="74">
                  <c:v>96.342629000000116</c:v>
                </c:pt>
                <c:pt idx="75">
                  <c:v>96.3476840000001</c:v>
                </c:pt>
                <c:pt idx="76">
                  <c:v>96.347532000000001</c:v>
                </c:pt>
                <c:pt idx="77">
                  <c:v>96.341920000000101</c:v>
                </c:pt>
                <c:pt idx="78">
                  <c:v>96.334259000000088</c:v>
                </c:pt>
                <c:pt idx="79">
                  <c:v>96.328610999999981</c:v>
                </c:pt>
                <c:pt idx="80">
                  <c:v>96.327055000000001</c:v>
                </c:pt>
                <c:pt idx="81">
                  <c:v>96.329881999999898</c:v>
                </c:pt>
                <c:pt idx="82">
                  <c:v>96.337249000000085</c:v>
                </c:pt>
                <c:pt idx="83">
                  <c:v>96.348489999999998</c:v>
                </c:pt>
                <c:pt idx="84">
                  <c:v>96.361136000000002</c:v>
                </c:pt>
                <c:pt idx="85">
                  <c:v>96.372514999999979</c:v>
                </c:pt>
                <c:pt idx="86">
                  <c:v>96.382269999999991</c:v>
                </c:pt>
                <c:pt idx="87">
                  <c:v>96.391480000000001</c:v>
                </c:pt>
                <c:pt idx="88">
                  <c:v>96.400053000000085</c:v>
                </c:pt>
                <c:pt idx="89">
                  <c:v>96.405878999999914</c:v>
                </c:pt>
                <c:pt idx="90">
                  <c:v>96.40643799999998</c:v>
                </c:pt>
                <c:pt idx="91">
                  <c:v>96.400999999999996</c:v>
                </c:pt>
                <c:pt idx="92">
                  <c:v>96.390536999999981</c:v>
                </c:pt>
                <c:pt idx="93">
                  <c:v>96.376463999999999</c:v>
                </c:pt>
                <c:pt idx="94">
                  <c:v>96.360378999999838</c:v>
                </c:pt>
                <c:pt idx="95">
                  <c:v>96.343224000000106</c:v>
                </c:pt>
                <c:pt idx="96">
                  <c:v>96.325626</c:v>
                </c:pt>
                <c:pt idx="97">
                  <c:v>96.309837999999914</c:v>
                </c:pt>
                <c:pt idx="98">
                  <c:v>96.300196999999983</c:v>
                </c:pt>
                <c:pt idx="99">
                  <c:v>96.3012030000001</c:v>
                </c:pt>
                <c:pt idx="100">
                  <c:v>96.313349000000002</c:v>
                </c:pt>
                <c:pt idx="101">
                  <c:v>96.330642999999981</c:v>
                </c:pt>
                <c:pt idx="102">
                  <c:v>96.346014999999994</c:v>
                </c:pt>
                <c:pt idx="103">
                  <c:v>96.355899999999949</c:v>
                </c:pt>
                <c:pt idx="104">
                  <c:v>96.361121999999995</c:v>
                </c:pt>
                <c:pt idx="105">
                  <c:v>96.365161000000001</c:v>
                </c:pt>
                <c:pt idx="106">
                  <c:v>96.371585999999979</c:v>
                </c:pt>
                <c:pt idx="107">
                  <c:v>96.381212000000005</c:v>
                </c:pt>
                <c:pt idx="108">
                  <c:v>96.390022000000002</c:v>
                </c:pt>
                <c:pt idx="109">
                  <c:v>96.393002999999979</c:v>
                </c:pt>
                <c:pt idx="110">
                  <c:v>96.388869</c:v>
                </c:pt>
                <c:pt idx="111">
                  <c:v>96.380297999999982</c:v>
                </c:pt>
                <c:pt idx="112">
                  <c:v>96.373225000000005</c:v>
                </c:pt>
                <c:pt idx="113">
                  <c:v>96.374295000000004</c:v>
                </c:pt>
                <c:pt idx="114">
                  <c:v>96.382285999999979</c:v>
                </c:pt>
                <c:pt idx="115">
                  <c:v>96.387620000000027</c:v>
                </c:pt>
                <c:pt idx="116">
                  <c:v>96.384893000000005</c:v>
                </c:pt>
                <c:pt idx="117">
                  <c:v>96.379469</c:v>
                </c:pt>
                <c:pt idx="118">
                  <c:v>96.381123000000116</c:v>
                </c:pt>
                <c:pt idx="119">
                  <c:v>96.391686000000007</c:v>
                </c:pt>
                <c:pt idx="120">
                  <c:v>96.402431999999948</c:v>
                </c:pt>
                <c:pt idx="121">
                  <c:v>96.406111999999993</c:v>
                </c:pt>
                <c:pt idx="122">
                  <c:v>96.403923000000106</c:v>
                </c:pt>
                <c:pt idx="123">
                  <c:v>96.401572000000002</c:v>
                </c:pt>
                <c:pt idx="124">
                  <c:v>96.404557999999994</c:v>
                </c:pt>
                <c:pt idx="125">
                  <c:v>96.411433000000116</c:v>
                </c:pt>
                <c:pt idx="126">
                  <c:v>96.412904999999995</c:v>
                </c:pt>
                <c:pt idx="127">
                  <c:v>96.402597</c:v>
                </c:pt>
                <c:pt idx="128">
                  <c:v>96.386027999999982</c:v>
                </c:pt>
                <c:pt idx="129">
                  <c:v>96.375617999999989</c:v>
                </c:pt>
                <c:pt idx="130">
                  <c:v>96.375454999999988</c:v>
                </c:pt>
                <c:pt idx="131">
                  <c:v>96.378010999999958</c:v>
                </c:pt>
                <c:pt idx="132">
                  <c:v>96.376401999999914</c:v>
                </c:pt>
                <c:pt idx="133">
                  <c:v>96.372909999999948</c:v>
                </c:pt>
                <c:pt idx="134">
                  <c:v>96.375650999999948</c:v>
                </c:pt>
                <c:pt idx="135">
                  <c:v>96.38708699999998</c:v>
                </c:pt>
                <c:pt idx="136">
                  <c:v>96.400540000000007</c:v>
                </c:pt>
                <c:pt idx="137">
                  <c:v>96.410073999999994</c:v>
                </c:pt>
                <c:pt idx="138">
                  <c:v>96.416388999999981</c:v>
                </c:pt>
                <c:pt idx="139">
                  <c:v>96.422690000000003</c:v>
                </c:pt>
                <c:pt idx="140">
                  <c:v>96.430633000000086</c:v>
                </c:pt>
                <c:pt idx="141">
                  <c:v>96.440217000000118</c:v>
                </c:pt>
                <c:pt idx="142">
                  <c:v>96.449229000000201</c:v>
                </c:pt>
                <c:pt idx="143">
                  <c:v>96.451897000000002</c:v>
                </c:pt>
                <c:pt idx="144">
                  <c:v>96.442566999999997</c:v>
                </c:pt>
                <c:pt idx="145">
                  <c:v>96.424127000000027</c:v>
                </c:pt>
                <c:pt idx="146">
                  <c:v>96.404354000000026</c:v>
                </c:pt>
                <c:pt idx="147">
                  <c:v>96.390349000000001</c:v>
                </c:pt>
                <c:pt idx="148">
                  <c:v>96.386285000000001</c:v>
                </c:pt>
                <c:pt idx="149">
                  <c:v>96.390204999999995</c:v>
                </c:pt>
                <c:pt idx="150">
                  <c:v>96.399986999999982</c:v>
                </c:pt>
                <c:pt idx="151">
                  <c:v>96.415001000000004</c:v>
                </c:pt>
                <c:pt idx="152">
                  <c:v>96.432181</c:v>
                </c:pt>
                <c:pt idx="153">
                  <c:v>96.447882000000007</c:v>
                </c:pt>
                <c:pt idx="154">
                  <c:v>96.459361999999999</c:v>
                </c:pt>
                <c:pt idx="155">
                  <c:v>96.464783999999995</c:v>
                </c:pt>
                <c:pt idx="156">
                  <c:v>96.463724000000084</c:v>
                </c:pt>
                <c:pt idx="157">
                  <c:v>96.457108000000005</c:v>
                </c:pt>
                <c:pt idx="158">
                  <c:v>96.447253000000188</c:v>
                </c:pt>
                <c:pt idx="159">
                  <c:v>96.438075999999981</c:v>
                </c:pt>
                <c:pt idx="160">
                  <c:v>96.432357999999979</c:v>
                </c:pt>
                <c:pt idx="161">
                  <c:v>96.429749999999999</c:v>
                </c:pt>
                <c:pt idx="162">
                  <c:v>96.428109000000006</c:v>
                </c:pt>
                <c:pt idx="163">
                  <c:v>96.426130999999998</c:v>
                </c:pt>
                <c:pt idx="164">
                  <c:v>96.424563000000106</c:v>
                </c:pt>
                <c:pt idx="165">
                  <c:v>96.425037999999958</c:v>
                </c:pt>
                <c:pt idx="166">
                  <c:v>96.429660000000027</c:v>
                </c:pt>
                <c:pt idx="167">
                  <c:v>96.439713999999995</c:v>
                </c:pt>
                <c:pt idx="168">
                  <c:v>96.453415000000007</c:v>
                </c:pt>
                <c:pt idx="169">
                  <c:v>96.466618999999994</c:v>
                </c:pt>
                <c:pt idx="170">
                  <c:v>96.476815999999999</c:v>
                </c:pt>
                <c:pt idx="171">
                  <c:v>96.484403000000086</c:v>
                </c:pt>
                <c:pt idx="172">
                  <c:v>96.491169000000141</c:v>
                </c:pt>
                <c:pt idx="173">
                  <c:v>96.496460000000027</c:v>
                </c:pt>
                <c:pt idx="174">
                  <c:v>96.495765000000006</c:v>
                </c:pt>
                <c:pt idx="175">
                  <c:v>96.485287</c:v>
                </c:pt>
                <c:pt idx="176">
                  <c:v>96.467675000000085</c:v>
                </c:pt>
                <c:pt idx="177">
                  <c:v>96.454464000000101</c:v>
                </c:pt>
                <c:pt idx="178">
                  <c:v>96.454606999999996</c:v>
                </c:pt>
                <c:pt idx="179">
                  <c:v>96.460757999999998</c:v>
                </c:pt>
                <c:pt idx="180">
                  <c:v>96.462255000000027</c:v>
                </c:pt>
                <c:pt idx="181">
                  <c:v>96.459129000000104</c:v>
                </c:pt>
                <c:pt idx="182">
                  <c:v>96.459283999999997</c:v>
                </c:pt>
                <c:pt idx="183">
                  <c:v>96.470815999999999</c:v>
                </c:pt>
                <c:pt idx="184">
                  <c:v>96.490305000000006</c:v>
                </c:pt>
                <c:pt idx="185">
                  <c:v>96.506290000000007</c:v>
                </c:pt>
                <c:pt idx="186">
                  <c:v>96.513991000000004</c:v>
                </c:pt>
                <c:pt idx="187">
                  <c:v>96.517360999999994</c:v>
                </c:pt>
                <c:pt idx="188">
                  <c:v>96.521844000000002</c:v>
                </c:pt>
                <c:pt idx="189">
                  <c:v>96.528570000000002</c:v>
                </c:pt>
                <c:pt idx="190">
                  <c:v>96.534837999999979</c:v>
                </c:pt>
                <c:pt idx="191">
                  <c:v>96.538627000000005</c:v>
                </c:pt>
                <c:pt idx="192">
                  <c:v>96.540296000000026</c:v>
                </c:pt>
                <c:pt idx="193">
                  <c:v>96.538753999999983</c:v>
                </c:pt>
                <c:pt idx="194">
                  <c:v>96.531998999999999</c:v>
                </c:pt>
                <c:pt idx="195">
                  <c:v>96.52049599999998</c:v>
                </c:pt>
                <c:pt idx="196">
                  <c:v>96.508664999999993</c:v>
                </c:pt>
                <c:pt idx="197">
                  <c:v>96.504716000000002</c:v>
                </c:pt>
                <c:pt idx="198">
                  <c:v>96.508294000000006</c:v>
                </c:pt>
                <c:pt idx="199">
                  <c:v>96.509057999999982</c:v>
                </c:pt>
                <c:pt idx="200">
                  <c:v>96.503161000000006</c:v>
                </c:pt>
                <c:pt idx="201">
                  <c:v>96.497833999999997</c:v>
                </c:pt>
                <c:pt idx="202">
                  <c:v>96.50170199999998</c:v>
                </c:pt>
                <c:pt idx="203">
                  <c:v>96.516067000000007</c:v>
                </c:pt>
                <c:pt idx="204">
                  <c:v>96.533962000000002</c:v>
                </c:pt>
                <c:pt idx="205">
                  <c:v>96.548899000000006</c:v>
                </c:pt>
                <c:pt idx="206">
                  <c:v>96.560851</c:v>
                </c:pt>
                <c:pt idx="207">
                  <c:v>96.572835999999839</c:v>
                </c:pt>
                <c:pt idx="208">
                  <c:v>96.586143000000007</c:v>
                </c:pt>
                <c:pt idx="209">
                  <c:v>96.598658999999998</c:v>
                </c:pt>
                <c:pt idx="210">
                  <c:v>96.606967999999981</c:v>
                </c:pt>
                <c:pt idx="211">
                  <c:v>96.609560000000002</c:v>
                </c:pt>
                <c:pt idx="212">
                  <c:v>96.608000999999959</c:v>
                </c:pt>
                <c:pt idx="213">
                  <c:v>96.60565099999998</c:v>
                </c:pt>
                <c:pt idx="214">
                  <c:v>96.605432999999849</c:v>
                </c:pt>
                <c:pt idx="215">
                  <c:v>96.607144000000005</c:v>
                </c:pt>
                <c:pt idx="216">
                  <c:v>96.607607999999999</c:v>
                </c:pt>
                <c:pt idx="217">
                  <c:v>96.604944000000003</c:v>
                </c:pt>
                <c:pt idx="218">
                  <c:v>96.601934</c:v>
                </c:pt>
                <c:pt idx="219">
                  <c:v>96.604268000000005</c:v>
                </c:pt>
                <c:pt idx="220">
                  <c:v>96.613167000000004</c:v>
                </c:pt>
                <c:pt idx="221">
                  <c:v>96.622992999999838</c:v>
                </c:pt>
                <c:pt idx="222">
                  <c:v>96.628254999999982</c:v>
                </c:pt>
                <c:pt idx="223">
                  <c:v>96.629513000000003</c:v>
                </c:pt>
                <c:pt idx="224">
                  <c:v>96.630919000000006</c:v>
                </c:pt>
                <c:pt idx="225">
                  <c:v>96.63470599999998</c:v>
                </c:pt>
                <c:pt idx="226">
                  <c:v>96.638503</c:v>
                </c:pt>
                <c:pt idx="227">
                  <c:v>96.638042999999868</c:v>
                </c:pt>
                <c:pt idx="228">
                  <c:v>96.632514</c:v>
                </c:pt>
                <c:pt idx="229">
                  <c:v>96.624615000000006</c:v>
                </c:pt>
                <c:pt idx="230">
                  <c:v>96.616005999999999</c:v>
                </c:pt>
                <c:pt idx="231">
                  <c:v>96.606747999999868</c:v>
                </c:pt>
                <c:pt idx="232">
                  <c:v>96.598298</c:v>
                </c:pt>
                <c:pt idx="233">
                  <c:v>96.593783000000002</c:v>
                </c:pt>
                <c:pt idx="234">
                  <c:v>96.594915000000086</c:v>
                </c:pt>
                <c:pt idx="235">
                  <c:v>96.598690000000005</c:v>
                </c:pt>
                <c:pt idx="236">
                  <c:v>96.599894000000006</c:v>
                </c:pt>
                <c:pt idx="237">
                  <c:v>96.596616999999995</c:v>
                </c:pt>
                <c:pt idx="238">
                  <c:v>96.592652000000001</c:v>
                </c:pt>
                <c:pt idx="239">
                  <c:v>96.593039000000005</c:v>
                </c:pt>
                <c:pt idx="240">
                  <c:v>96.596483000000006</c:v>
                </c:pt>
                <c:pt idx="241">
                  <c:v>96.597617999999997</c:v>
                </c:pt>
                <c:pt idx="242">
                  <c:v>96.5946840000001</c:v>
                </c:pt>
                <c:pt idx="243">
                  <c:v>96.590123000000105</c:v>
                </c:pt>
                <c:pt idx="244">
                  <c:v>96.584857</c:v>
                </c:pt>
                <c:pt idx="245">
                  <c:v>96.576726999999948</c:v>
                </c:pt>
                <c:pt idx="246">
                  <c:v>96.563801999999981</c:v>
                </c:pt>
                <c:pt idx="247">
                  <c:v>96.546403999999995</c:v>
                </c:pt>
                <c:pt idx="248">
                  <c:v>96.525789999999958</c:v>
                </c:pt>
                <c:pt idx="249">
                  <c:v>96.505118999999979</c:v>
                </c:pt>
                <c:pt idx="250">
                  <c:v>96.490808999999999</c:v>
                </c:pt>
                <c:pt idx="251">
                  <c:v>96.486278999999982</c:v>
                </c:pt>
                <c:pt idx="252">
                  <c:v>96.487266000000105</c:v>
                </c:pt>
                <c:pt idx="253">
                  <c:v>96.489715000000004</c:v>
                </c:pt>
                <c:pt idx="254">
                  <c:v>96.497848000000005</c:v>
                </c:pt>
                <c:pt idx="255">
                  <c:v>96.514202999999995</c:v>
                </c:pt>
                <c:pt idx="256">
                  <c:v>96.530893000000006</c:v>
                </c:pt>
                <c:pt idx="257">
                  <c:v>96.540499999999994</c:v>
                </c:pt>
                <c:pt idx="258">
                  <c:v>96.543015999999994</c:v>
                </c:pt>
                <c:pt idx="259">
                  <c:v>96.542930000000013</c:v>
                </c:pt>
                <c:pt idx="260">
                  <c:v>96.542164999999997</c:v>
                </c:pt>
                <c:pt idx="261">
                  <c:v>96.538319999999999</c:v>
                </c:pt>
                <c:pt idx="262">
                  <c:v>96.531833000000006</c:v>
                </c:pt>
                <c:pt idx="263">
                  <c:v>96.528762999999898</c:v>
                </c:pt>
                <c:pt idx="264">
                  <c:v>96.532668000000001</c:v>
                </c:pt>
                <c:pt idx="265">
                  <c:v>96.538329000000004</c:v>
                </c:pt>
                <c:pt idx="266">
                  <c:v>96.5414600000001</c:v>
                </c:pt>
                <c:pt idx="267">
                  <c:v>96.545683999999994</c:v>
                </c:pt>
                <c:pt idx="268">
                  <c:v>96.555206999999982</c:v>
                </c:pt>
                <c:pt idx="269">
                  <c:v>96.568292</c:v>
                </c:pt>
                <c:pt idx="270">
                  <c:v>96.579607999999979</c:v>
                </c:pt>
                <c:pt idx="271">
                  <c:v>96.587033000000005</c:v>
                </c:pt>
                <c:pt idx="272">
                  <c:v>96.593800999999999</c:v>
                </c:pt>
                <c:pt idx="273">
                  <c:v>96.602908999999869</c:v>
                </c:pt>
                <c:pt idx="274">
                  <c:v>96.61210699999998</c:v>
                </c:pt>
                <c:pt idx="275">
                  <c:v>96.617739999999998</c:v>
                </c:pt>
                <c:pt idx="276">
                  <c:v>96.620752999999837</c:v>
                </c:pt>
                <c:pt idx="277">
                  <c:v>96.624794999999978</c:v>
                </c:pt>
                <c:pt idx="278">
                  <c:v>96.631904000000006</c:v>
                </c:pt>
                <c:pt idx="279">
                  <c:v>96.641688000000002</c:v>
                </c:pt>
                <c:pt idx="280">
                  <c:v>96.651914000000005</c:v>
                </c:pt>
                <c:pt idx="281">
                  <c:v>96.660115000000005</c:v>
                </c:pt>
                <c:pt idx="282">
                  <c:v>96.664418999999981</c:v>
                </c:pt>
                <c:pt idx="283">
                  <c:v>96.663416999999981</c:v>
                </c:pt>
                <c:pt idx="284">
                  <c:v>96.656683000000001</c:v>
                </c:pt>
                <c:pt idx="285">
                  <c:v>96.646099000000007</c:v>
                </c:pt>
                <c:pt idx="286">
                  <c:v>96.636456999999979</c:v>
                </c:pt>
                <c:pt idx="287">
                  <c:v>96.631851999999981</c:v>
                </c:pt>
                <c:pt idx="288">
                  <c:v>96.630059000000003</c:v>
                </c:pt>
                <c:pt idx="289">
                  <c:v>96.626613000000006</c:v>
                </c:pt>
                <c:pt idx="290">
                  <c:v>96.622506999999914</c:v>
                </c:pt>
                <c:pt idx="291">
                  <c:v>96.622703999999914</c:v>
                </c:pt>
                <c:pt idx="292">
                  <c:v>96.630263999999997</c:v>
                </c:pt>
                <c:pt idx="293">
                  <c:v>96.643735999999919</c:v>
                </c:pt>
                <c:pt idx="294">
                  <c:v>96.659584999999979</c:v>
                </c:pt>
                <c:pt idx="295">
                  <c:v>96.675358999999858</c:v>
                </c:pt>
                <c:pt idx="296">
                  <c:v>96.69050799999998</c:v>
                </c:pt>
                <c:pt idx="297">
                  <c:v>96.704460999999995</c:v>
                </c:pt>
                <c:pt idx="298">
                  <c:v>96.714605000000105</c:v>
                </c:pt>
                <c:pt idx="299">
                  <c:v>96.718780999999979</c:v>
                </c:pt>
                <c:pt idx="300">
                  <c:v>96.717971000000006</c:v>
                </c:pt>
                <c:pt idx="301">
                  <c:v>96.715592000000001</c:v>
                </c:pt>
                <c:pt idx="302">
                  <c:v>96.715769999999992</c:v>
                </c:pt>
                <c:pt idx="303">
                  <c:v>96.719970000000004</c:v>
                </c:pt>
                <c:pt idx="304">
                  <c:v>96.724837999999949</c:v>
                </c:pt>
                <c:pt idx="305">
                  <c:v>96.725869999999986</c:v>
                </c:pt>
                <c:pt idx="306">
                  <c:v>96.72301299999998</c:v>
                </c:pt>
                <c:pt idx="307">
                  <c:v>96.720403000000005</c:v>
                </c:pt>
                <c:pt idx="308">
                  <c:v>96.720534000000001</c:v>
                </c:pt>
                <c:pt idx="309">
                  <c:v>96.72081799999998</c:v>
                </c:pt>
                <c:pt idx="310">
                  <c:v>96.716542000000004</c:v>
                </c:pt>
                <c:pt idx="311">
                  <c:v>96.707374999999999</c:v>
                </c:pt>
                <c:pt idx="312">
                  <c:v>96.698471999999839</c:v>
                </c:pt>
                <c:pt idx="313">
                  <c:v>96.694202000000004</c:v>
                </c:pt>
                <c:pt idx="314">
                  <c:v>96.695650999999998</c:v>
                </c:pt>
                <c:pt idx="315">
                  <c:v>96.702181999999979</c:v>
                </c:pt>
                <c:pt idx="316">
                  <c:v>96.711042000000006</c:v>
                </c:pt>
                <c:pt idx="317">
                  <c:v>96.718666000000027</c:v>
                </c:pt>
                <c:pt idx="318">
                  <c:v>96.722914000000003</c:v>
                </c:pt>
                <c:pt idx="319">
                  <c:v>96.724045000000004</c:v>
                </c:pt>
                <c:pt idx="320">
                  <c:v>96.721413999999996</c:v>
                </c:pt>
                <c:pt idx="321">
                  <c:v>96.711552000000026</c:v>
                </c:pt>
                <c:pt idx="322">
                  <c:v>96.694367999999983</c:v>
                </c:pt>
                <c:pt idx="323">
                  <c:v>96.679447999999837</c:v>
                </c:pt>
                <c:pt idx="324">
                  <c:v>96.673392999999848</c:v>
                </c:pt>
                <c:pt idx="325">
                  <c:v>96.668596999999949</c:v>
                </c:pt>
                <c:pt idx="326">
                  <c:v>96.658254999999983</c:v>
                </c:pt>
                <c:pt idx="327">
                  <c:v>96.644598000000002</c:v>
                </c:pt>
                <c:pt idx="328">
                  <c:v>96.637133000000006</c:v>
                </c:pt>
                <c:pt idx="329">
                  <c:v>96.646810000000002</c:v>
                </c:pt>
                <c:pt idx="330">
                  <c:v>96.668779999999899</c:v>
                </c:pt>
                <c:pt idx="331">
                  <c:v>96.688240999999948</c:v>
                </c:pt>
                <c:pt idx="332">
                  <c:v>96.701465999999996</c:v>
                </c:pt>
                <c:pt idx="333">
                  <c:v>96.713444999999993</c:v>
                </c:pt>
                <c:pt idx="334">
                  <c:v>96.728453000000002</c:v>
                </c:pt>
                <c:pt idx="335">
                  <c:v>96.747064000000137</c:v>
                </c:pt>
                <c:pt idx="336">
                  <c:v>96.766331999999949</c:v>
                </c:pt>
                <c:pt idx="337">
                  <c:v>96.78243999999998</c:v>
                </c:pt>
                <c:pt idx="338">
                  <c:v>96.792847999999978</c:v>
                </c:pt>
                <c:pt idx="339">
                  <c:v>96.797157000000027</c:v>
                </c:pt>
                <c:pt idx="340">
                  <c:v>96.796142000000003</c:v>
                </c:pt>
                <c:pt idx="341">
                  <c:v>96.791248999999993</c:v>
                </c:pt>
                <c:pt idx="342">
                  <c:v>96.785184000000001</c:v>
                </c:pt>
                <c:pt idx="343">
                  <c:v>96.779938999999914</c:v>
                </c:pt>
                <c:pt idx="344">
                  <c:v>96.774692000000002</c:v>
                </c:pt>
                <c:pt idx="345">
                  <c:v>96.767039999999994</c:v>
                </c:pt>
                <c:pt idx="346">
                  <c:v>96.754859999999994</c:v>
                </c:pt>
                <c:pt idx="347">
                  <c:v>96.738571999999948</c:v>
                </c:pt>
                <c:pt idx="348">
                  <c:v>96.721525999999997</c:v>
                </c:pt>
                <c:pt idx="349">
                  <c:v>96.705965000000006</c:v>
                </c:pt>
                <c:pt idx="350">
                  <c:v>96.691676000000001</c:v>
                </c:pt>
                <c:pt idx="351">
                  <c:v>96.683382999999864</c:v>
                </c:pt>
                <c:pt idx="352">
                  <c:v>96.686091999999988</c:v>
                </c:pt>
                <c:pt idx="353">
                  <c:v>96.695053000000001</c:v>
                </c:pt>
                <c:pt idx="354">
                  <c:v>96.704027999999994</c:v>
                </c:pt>
                <c:pt idx="355">
                  <c:v>96.712918000000002</c:v>
                </c:pt>
                <c:pt idx="356">
                  <c:v>96.725349999999978</c:v>
                </c:pt>
                <c:pt idx="357">
                  <c:v>96.743402000000003</c:v>
                </c:pt>
                <c:pt idx="358">
                  <c:v>96.764222000000117</c:v>
                </c:pt>
                <c:pt idx="359">
                  <c:v>96.781891999999999</c:v>
                </c:pt>
                <c:pt idx="360">
                  <c:v>96.792719000000005</c:v>
                </c:pt>
                <c:pt idx="361">
                  <c:v>96.797130999999993</c:v>
                </c:pt>
                <c:pt idx="362">
                  <c:v>96.797150000000101</c:v>
                </c:pt>
                <c:pt idx="363">
                  <c:v>96.793960999999996</c:v>
                </c:pt>
                <c:pt idx="364">
                  <c:v>96.788356999999948</c:v>
                </c:pt>
                <c:pt idx="365">
                  <c:v>96.781540000000007</c:v>
                </c:pt>
                <c:pt idx="366">
                  <c:v>96.773385999999988</c:v>
                </c:pt>
                <c:pt idx="367">
                  <c:v>96.760952000000003</c:v>
                </c:pt>
                <c:pt idx="368">
                  <c:v>96.741287999999997</c:v>
                </c:pt>
                <c:pt idx="369">
                  <c:v>96.717935999999995</c:v>
                </c:pt>
                <c:pt idx="370">
                  <c:v>96.700890999999999</c:v>
                </c:pt>
                <c:pt idx="371">
                  <c:v>96.694801999999981</c:v>
                </c:pt>
                <c:pt idx="372">
                  <c:v>96.696974999999981</c:v>
                </c:pt>
                <c:pt idx="373">
                  <c:v>96.704776999999979</c:v>
                </c:pt>
                <c:pt idx="374">
                  <c:v>96.715573000000006</c:v>
                </c:pt>
                <c:pt idx="375">
                  <c:v>96.727361999999999</c:v>
                </c:pt>
                <c:pt idx="376">
                  <c:v>96.738793999999999</c:v>
                </c:pt>
                <c:pt idx="377">
                  <c:v>96.748249000000101</c:v>
                </c:pt>
                <c:pt idx="378">
                  <c:v>96.754776999999919</c:v>
                </c:pt>
                <c:pt idx="379">
                  <c:v>96.757959000000085</c:v>
                </c:pt>
                <c:pt idx="380">
                  <c:v>96.754665000000088</c:v>
                </c:pt>
                <c:pt idx="381">
                  <c:v>96.740829000000119</c:v>
                </c:pt>
                <c:pt idx="382">
                  <c:v>96.71857799999998</c:v>
                </c:pt>
                <c:pt idx="383">
                  <c:v>96.695466999999979</c:v>
                </c:pt>
                <c:pt idx="384">
                  <c:v>96.679096999999913</c:v>
                </c:pt>
                <c:pt idx="385">
                  <c:v>96.673963999999998</c:v>
                </c:pt>
                <c:pt idx="386">
                  <c:v>96.678121999999988</c:v>
                </c:pt>
                <c:pt idx="387">
                  <c:v>96.683019000000002</c:v>
                </c:pt>
                <c:pt idx="388">
                  <c:v>96.682056999999958</c:v>
                </c:pt>
                <c:pt idx="389">
                  <c:v>96.678044999999884</c:v>
                </c:pt>
                <c:pt idx="390">
                  <c:v>96.680960999999982</c:v>
                </c:pt>
                <c:pt idx="391">
                  <c:v>96.697807999999981</c:v>
                </c:pt>
                <c:pt idx="392">
                  <c:v>96.723782999999884</c:v>
                </c:pt>
                <c:pt idx="393">
                  <c:v>96.747925000000137</c:v>
                </c:pt>
                <c:pt idx="394">
                  <c:v>96.763865999999993</c:v>
                </c:pt>
                <c:pt idx="395">
                  <c:v>96.771893000000006</c:v>
                </c:pt>
                <c:pt idx="396">
                  <c:v>96.77498199999998</c:v>
                </c:pt>
                <c:pt idx="397">
                  <c:v>96.775930999999915</c:v>
                </c:pt>
                <c:pt idx="398">
                  <c:v>96.776750999999948</c:v>
                </c:pt>
                <c:pt idx="399">
                  <c:v>96.777728999999979</c:v>
                </c:pt>
                <c:pt idx="400">
                  <c:v>96.776691999999983</c:v>
                </c:pt>
                <c:pt idx="401">
                  <c:v>96.771820000000005</c:v>
                </c:pt>
                <c:pt idx="402">
                  <c:v>96.764584999999997</c:v>
                </c:pt>
                <c:pt idx="403">
                  <c:v>96.758564000000007</c:v>
                </c:pt>
                <c:pt idx="404">
                  <c:v>96.756682999999981</c:v>
                </c:pt>
                <c:pt idx="405">
                  <c:v>96.758849999999981</c:v>
                </c:pt>
                <c:pt idx="406">
                  <c:v>96.762306999999979</c:v>
                </c:pt>
                <c:pt idx="407">
                  <c:v>96.763502000000003</c:v>
                </c:pt>
                <c:pt idx="408">
                  <c:v>96.759615999999994</c:v>
                </c:pt>
                <c:pt idx="409">
                  <c:v>96.750579000000002</c:v>
                </c:pt>
                <c:pt idx="410">
                  <c:v>96.740834000000007</c:v>
                </c:pt>
                <c:pt idx="411">
                  <c:v>96.736329999999995</c:v>
                </c:pt>
                <c:pt idx="412">
                  <c:v>96.737584000000027</c:v>
                </c:pt>
                <c:pt idx="413">
                  <c:v>96.740708999999981</c:v>
                </c:pt>
                <c:pt idx="414">
                  <c:v>96.744367999999994</c:v>
                </c:pt>
                <c:pt idx="415">
                  <c:v>96.750346999999948</c:v>
                </c:pt>
                <c:pt idx="416">
                  <c:v>96.758874999999989</c:v>
                </c:pt>
                <c:pt idx="417">
                  <c:v>96.768316999999982</c:v>
                </c:pt>
                <c:pt idx="418">
                  <c:v>96.777340999999979</c:v>
                </c:pt>
                <c:pt idx="419">
                  <c:v>96.785454000000001</c:v>
                </c:pt>
                <c:pt idx="420">
                  <c:v>96.792022000000003</c:v>
                </c:pt>
                <c:pt idx="421">
                  <c:v>96.796420000000026</c:v>
                </c:pt>
                <c:pt idx="422">
                  <c:v>96.798907</c:v>
                </c:pt>
                <c:pt idx="423">
                  <c:v>96.800410999999983</c:v>
                </c:pt>
                <c:pt idx="424">
                  <c:v>96.801579000000004</c:v>
                </c:pt>
                <c:pt idx="425">
                  <c:v>96.802834999999988</c:v>
                </c:pt>
                <c:pt idx="426">
                  <c:v>96.804331999999988</c:v>
                </c:pt>
                <c:pt idx="427">
                  <c:v>96.804964999999996</c:v>
                </c:pt>
                <c:pt idx="428">
                  <c:v>96.801828</c:v>
                </c:pt>
                <c:pt idx="429">
                  <c:v>96.792028000000002</c:v>
                </c:pt>
                <c:pt idx="430">
                  <c:v>96.776421999999982</c:v>
                </c:pt>
                <c:pt idx="431">
                  <c:v>96.760776999999948</c:v>
                </c:pt>
                <c:pt idx="432">
                  <c:v>96.751417000000004</c:v>
                </c:pt>
                <c:pt idx="433">
                  <c:v>96.749742999999981</c:v>
                </c:pt>
                <c:pt idx="434">
                  <c:v>96.753119999999996</c:v>
                </c:pt>
                <c:pt idx="435">
                  <c:v>96.759660999999994</c:v>
                </c:pt>
                <c:pt idx="436">
                  <c:v>96.769617999999994</c:v>
                </c:pt>
                <c:pt idx="437">
                  <c:v>96.783671999999981</c:v>
                </c:pt>
                <c:pt idx="438">
                  <c:v>96.800900999999982</c:v>
                </c:pt>
                <c:pt idx="439">
                  <c:v>96.818365</c:v>
                </c:pt>
                <c:pt idx="440">
                  <c:v>96.832229999999996</c:v>
                </c:pt>
                <c:pt idx="441">
                  <c:v>96.839996999999983</c:v>
                </c:pt>
                <c:pt idx="442">
                  <c:v>96.841696999999996</c:v>
                </c:pt>
                <c:pt idx="443">
                  <c:v>96.838986999999989</c:v>
                </c:pt>
                <c:pt idx="444">
                  <c:v>96.833764000000002</c:v>
                </c:pt>
                <c:pt idx="445">
                  <c:v>96.828061999999989</c:v>
                </c:pt>
                <c:pt idx="446">
                  <c:v>96.823927999999981</c:v>
                </c:pt>
                <c:pt idx="447">
                  <c:v>96.822217999999978</c:v>
                </c:pt>
                <c:pt idx="448">
                  <c:v>96.821725999999998</c:v>
                </c:pt>
                <c:pt idx="449">
                  <c:v>96.820817999999989</c:v>
                </c:pt>
                <c:pt idx="450">
                  <c:v>96.819424000000026</c:v>
                </c:pt>
                <c:pt idx="451">
                  <c:v>96.81894699999998</c:v>
                </c:pt>
                <c:pt idx="452">
                  <c:v>96.820228999999998</c:v>
                </c:pt>
                <c:pt idx="453">
                  <c:v>96.822531999999839</c:v>
                </c:pt>
                <c:pt idx="454">
                  <c:v>96.824562999999998</c:v>
                </c:pt>
                <c:pt idx="455">
                  <c:v>96.826157999999978</c:v>
                </c:pt>
                <c:pt idx="456">
                  <c:v>96.828412999999898</c:v>
                </c:pt>
                <c:pt idx="457">
                  <c:v>96.832949999999983</c:v>
                </c:pt>
                <c:pt idx="458">
                  <c:v>96.840799000000004</c:v>
                </c:pt>
                <c:pt idx="459">
                  <c:v>96.851499000000004</c:v>
                </c:pt>
                <c:pt idx="460">
                  <c:v>96.862884999999949</c:v>
                </c:pt>
                <c:pt idx="461">
                  <c:v>96.872207999999958</c:v>
                </c:pt>
                <c:pt idx="462">
                  <c:v>96.877759999999981</c:v>
                </c:pt>
                <c:pt idx="463">
                  <c:v>96.879129000000006</c:v>
                </c:pt>
                <c:pt idx="464">
                  <c:v>96.877167999999998</c:v>
                </c:pt>
                <c:pt idx="465">
                  <c:v>96.873738999999858</c:v>
                </c:pt>
                <c:pt idx="466">
                  <c:v>96.871044999999981</c:v>
                </c:pt>
                <c:pt idx="467">
                  <c:v>96.869872999999899</c:v>
                </c:pt>
                <c:pt idx="468">
                  <c:v>96.869026000000005</c:v>
                </c:pt>
                <c:pt idx="469">
                  <c:v>96.867104000000026</c:v>
                </c:pt>
                <c:pt idx="470">
                  <c:v>96.864471999999978</c:v>
                </c:pt>
                <c:pt idx="471">
                  <c:v>96.862651999999983</c:v>
                </c:pt>
                <c:pt idx="472">
                  <c:v>96.862015</c:v>
                </c:pt>
                <c:pt idx="473">
                  <c:v>96.861632</c:v>
                </c:pt>
                <c:pt idx="474">
                  <c:v>96.861194000000026</c:v>
                </c:pt>
                <c:pt idx="475">
                  <c:v>96.861594999999994</c:v>
                </c:pt>
                <c:pt idx="476">
                  <c:v>96.8632640000001</c:v>
                </c:pt>
                <c:pt idx="477">
                  <c:v>96.865725999999981</c:v>
                </c:pt>
                <c:pt idx="478">
                  <c:v>96.869062999999983</c:v>
                </c:pt>
                <c:pt idx="479">
                  <c:v>96.874210000000005</c:v>
                </c:pt>
                <c:pt idx="480">
                  <c:v>96.881156000000004</c:v>
                </c:pt>
                <c:pt idx="481">
                  <c:v>96.888266999999999</c:v>
                </c:pt>
                <c:pt idx="482">
                  <c:v>96.894043999999994</c:v>
                </c:pt>
                <c:pt idx="483">
                  <c:v>96.898317999999989</c:v>
                </c:pt>
                <c:pt idx="484">
                  <c:v>96.901533000000086</c:v>
                </c:pt>
                <c:pt idx="485">
                  <c:v>96.903802999999982</c:v>
                </c:pt>
                <c:pt idx="486">
                  <c:v>96.905389999999983</c:v>
                </c:pt>
                <c:pt idx="487">
                  <c:v>96.907364000000101</c:v>
                </c:pt>
                <c:pt idx="488">
                  <c:v>96.910803000000101</c:v>
                </c:pt>
                <c:pt idx="489">
                  <c:v>96.915138999999982</c:v>
                </c:pt>
                <c:pt idx="490">
                  <c:v>96.918018000000004</c:v>
                </c:pt>
                <c:pt idx="491">
                  <c:v>96.9172140000002</c:v>
                </c:pt>
                <c:pt idx="492">
                  <c:v>96.91284899999998</c:v>
                </c:pt>
                <c:pt idx="493">
                  <c:v>96.907538000000002</c:v>
                </c:pt>
                <c:pt idx="494">
                  <c:v>96.904455999999996</c:v>
                </c:pt>
                <c:pt idx="495">
                  <c:v>96.904647999999995</c:v>
                </c:pt>
                <c:pt idx="496">
                  <c:v>96.906122999999994</c:v>
                </c:pt>
                <c:pt idx="497">
                  <c:v>96.906390000000002</c:v>
                </c:pt>
                <c:pt idx="498">
                  <c:v>96.905626000000026</c:v>
                </c:pt>
                <c:pt idx="499">
                  <c:v>96.906188</c:v>
                </c:pt>
                <c:pt idx="500">
                  <c:v>96.909316000000004</c:v>
                </c:pt>
                <c:pt idx="501">
                  <c:v>96.914055000000104</c:v>
                </c:pt>
                <c:pt idx="502">
                  <c:v>96.919016000000084</c:v>
                </c:pt>
                <c:pt idx="503">
                  <c:v>96.923616999999993</c:v>
                </c:pt>
                <c:pt idx="504">
                  <c:v>96.927518000000006</c:v>
                </c:pt>
                <c:pt idx="505">
                  <c:v>96.930277000000004</c:v>
                </c:pt>
                <c:pt idx="506">
                  <c:v>96.932040000000001</c:v>
                </c:pt>
                <c:pt idx="507">
                  <c:v>96.933491000000004</c:v>
                </c:pt>
                <c:pt idx="508">
                  <c:v>96.934735000000003</c:v>
                </c:pt>
                <c:pt idx="509">
                  <c:v>96.935231999999999</c:v>
                </c:pt>
                <c:pt idx="510">
                  <c:v>96.935286000000005</c:v>
                </c:pt>
                <c:pt idx="511">
                  <c:v>96.936402999999999</c:v>
                </c:pt>
                <c:pt idx="512">
                  <c:v>96.939047000000002</c:v>
                </c:pt>
                <c:pt idx="513">
                  <c:v>96.94121000000014</c:v>
                </c:pt>
                <c:pt idx="514">
                  <c:v>96.940650000000119</c:v>
                </c:pt>
                <c:pt idx="515">
                  <c:v>96.937877</c:v>
                </c:pt>
                <c:pt idx="516">
                  <c:v>96.935987999999981</c:v>
                </c:pt>
                <c:pt idx="517">
                  <c:v>96.937544000000116</c:v>
                </c:pt>
                <c:pt idx="518">
                  <c:v>96.942344000000006</c:v>
                </c:pt>
                <c:pt idx="519">
                  <c:v>96.948023000000106</c:v>
                </c:pt>
                <c:pt idx="520">
                  <c:v>96.952381999999915</c:v>
                </c:pt>
                <c:pt idx="521">
                  <c:v>96.954802999999998</c:v>
                </c:pt>
                <c:pt idx="522">
                  <c:v>96.956013999999996</c:v>
                </c:pt>
                <c:pt idx="523">
                  <c:v>96.957048999999998</c:v>
                </c:pt>
                <c:pt idx="524">
                  <c:v>96.958416999999983</c:v>
                </c:pt>
                <c:pt idx="525">
                  <c:v>96.960374000000002</c:v>
                </c:pt>
                <c:pt idx="526">
                  <c:v>96.963630000000023</c:v>
                </c:pt>
                <c:pt idx="527">
                  <c:v>96.968940000000003</c:v>
                </c:pt>
                <c:pt idx="528">
                  <c:v>96.975897999999958</c:v>
                </c:pt>
                <c:pt idx="529">
                  <c:v>96.982745999999949</c:v>
                </c:pt>
                <c:pt idx="530">
                  <c:v>96.987670000000023</c:v>
                </c:pt>
                <c:pt idx="531">
                  <c:v>96.990150000000085</c:v>
                </c:pt>
                <c:pt idx="532">
                  <c:v>96.990827999999993</c:v>
                </c:pt>
                <c:pt idx="533">
                  <c:v>96.990572999999998</c:v>
                </c:pt>
                <c:pt idx="534">
                  <c:v>96.989925999999997</c:v>
                </c:pt>
                <c:pt idx="535">
                  <c:v>96.989108000000002</c:v>
                </c:pt>
                <c:pt idx="536">
                  <c:v>96.988377999999884</c:v>
                </c:pt>
                <c:pt idx="537">
                  <c:v>96.988401999999979</c:v>
                </c:pt>
                <c:pt idx="538">
                  <c:v>96.990063000000106</c:v>
                </c:pt>
                <c:pt idx="539">
                  <c:v>96.993308999999982</c:v>
                </c:pt>
                <c:pt idx="540">
                  <c:v>96.996393999999995</c:v>
                </c:pt>
                <c:pt idx="541">
                  <c:v>96.997097999999994</c:v>
                </c:pt>
                <c:pt idx="542">
                  <c:v>96.99492600000012</c:v>
                </c:pt>
                <c:pt idx="543">
                  <c:v>96.991575999999995</c:v>
                </c:pt>
                <c:pt idx="544">
                  <c:v>96.989349000000004</c:v>
                </c:pt>
                <c:pt idx="545">
                  <c:v>96.989277999999999</c:v>
                </c:pt>
                <c:pt idx="546">
                  <c:v>96.990902000000006</c:v>
                </c:pt>
                <c:pt idx="547">
                  <c:v>96.992965999999996</c:v>
                </c:pt>
                <c:pt idx="548">
                  <c:v>96.994166000000121</c:v>
                </c:pt>
                <c:pt idx="549">
                  <c:v>96.993820999999997</c:v>
                </c:pt>
                <c:pt idx="550">
                  <c:v>96.992120999999997</c:v>
                </c:pt>
                <c:pt idx="551">
                  <c:v>96.989693000000116</c:v>
                </c:pt>
                <c:pt idx="552">
                  <c:v>96.986940000000004</c:v>
                </c:pt>
                <c:pt idx="553">
                  <c:v>96.984407000000004</c:v>
                </c:pt>
                <c:pt idx="554">
                  <c:v>96.983610000000027</c:v>
                </c:pt>
                <c:pt idx="555">
                  <c:v>96.986441999999982</c:v>
                </c:pt>
                <c:pt idx="556">
                  <c:v>96.99326000000012</c:v>
                </c:pt>
                <c:pt idx="557">
                  <c:v>97.002122999999983</c:v>
                </c:pt>
                <c:pt idx="558">
                  <c:v>97.010236000000006</c:v>
                </c:pt>
                <c:pt idx="559">
                  <c:v>97.0159230000001</c:v>
                </c:pt>
                <c:pt idx="560">
                  <c:v>97.019188999999983</c:v>
                </c:pt>
                <c:pt idx="561">
                  <c:v>97.02084499999998</c:v>
                </c:pt>
                <c:pt idx="562">
                  <c:v>97.02157099999998</c:v>
                </c:pt>
                <c:pt idx="563">
                  <c:v>97.021649999999994</c:v>
                </c:pt>
                <c:pt idx="564">
                  <c:v>97.021269000000117</c:v>
                </c:pt>
                <c:pt idx="565">
                  <c:v>97.020645999999999</c:v>
                </c:pt>
                <c:pt idx="566">
                  <c:v>97.019901000000004</c:v>
                </c:pt>
                <c:pt idx="567">
                  <c:v>97.018735999999919</c:v>
                </c:pt>
                <c:pt idx="568">
                  <c:v>97.016605000000027</c:v>
                </c:pt>
                <c:pt idx="569">
                  <c:v>97.013648000000003</c:v>
                </c:pt>
                <c:pt idx="570">
                  <c:v>97.011018000000007</c:v>
                </c:pt>
                <c:pt idx="571">
                  <c:v>97.009908999999979</c:v>
                </c:pt>
                <c:pt idx="572">
                  <c:v>97.010285999999994</c:v>
                </c:pt>
                <c:pt idx="573">
                  <c:v>97.011052000000007</c:v>
                </c:pt>
                <c:pt idx="574">
                  <c:v>97.011397000000002</c:v>
                </c:pt>
                <c:pt idx="575">
                  <c:v>97.011416999999994</c:v>
                </c:pt>
                <c:pt idx="576">
                  <c:v>97.011356000000006</c:v>
                </c:pt>
                <c:pt idx="577">
                  <c:v>97.010763999999995</c:v>
                </c:pt>
                <c:pt idx="578">
                  <c:v>97.008859000000001</c:v>
                </c:pt>
                <c:pt idx="579">
                  <c:v>97.005713</c:v>
                </c:pt>
                <c:pt idx="580">
                  <c:v>97.002959000000004</c:v>
                </c:pt>
                <c:pt idx="581">
                  <c:v>97.002957999999978</c:v>
                </c:pt>
                <c:pt idx="582">
                  <c:v>97.007002</c:v>
                </c:pt>
                <c:pt idx="583">
                  <c:v>97.014246999999997</c:v>
                </c:pt>
                <c:pt idx="584">
                  <c:v>97.022238999999914</c:v>
                </c:pt>
                <c:pt idx="585">
                  <c:v>97.028397999999854</c:v>
                </c:pt>
                <c:pt idx="586">
                  <c:v>97.031155000000027</c:v>
                </c:pt>
                <c:pt idx="587">
                  <c:v>97.030347999999989</c:v>
                </c:pt>
                <c:pt idx="588">
                  <c:v>97.027327</c:v>
                </c:pt>
                <c:pt idx="589">
                  <c:v>97.02457099999998</c:v>
                </c:pt>
                <c:pt idx="590">
                  <c:v>97.024191999999999</c:v>
                </c:pt>
                <c:pt idx="591">
                  <c:v>97.026311999999919</c:v>
                </c:pt>
                <c:pt idx="592">
                  <c:v>97.02919799999998</c:v>
                </c:pt>
                <c:pt idx="593">
                  <c:v>97.031211000000027</c:v>
                </c:pt>
                <c:pt idx="594">
                  <c:v>97.032131999999919</c:v>
                </c:pt>
                <c:pt idx="595">
                  <c:v>97.032350999999949</c:v>
                </c:pt>
                <c:pt idx="596">
                  <c:v>97.03183199999998</c:v>
                </c:pt>
                <c:pt idx="597">
                  <c:v>97.030570999999981</c:v>
                </c:pt>
                <c:pt idx="598">
                  <c:v>97.029554000000005</c:v>
                </c:pt>
                <c:pt idx="599">
                  <c:v>97.030122000000006</c:v>
                </c:pt>
                <c:pt idx="600">
                  <c:v>97.032351999999989</c:v>
                </c:pt>
                <c:pt idx="601">
                  <c:v>97.034685999999994</c:v>
                </c:pt>
                <c:pt idx="602">
                  <c:v>97.035361999999978</c:v>
                </c:pt>
                <c:pt idx="603">
                  <c:v>97.034136000000004</c:v>
                </c:pt>
                <c:pt idx="604">
                  <c:v>97.032641999999981</c:v>
                </c:pt>
                <c:pt idx="605">
                  <c:v>97.032990999999981</c:v>
                </c:pt>
                <c:pt idx="606">
                  <c:v>97.035572999999914</c:v>
                </c:pt>
                <c:pt idx="607">
                  <c:v>97.038080999999949</c:v>
                </c:pt>
                <c:pt idx="608">
                  <c:v>97.037377999999919</c:v>
                </c:pt>
                <c:pt idx="609">
                  <c:v>97.032789999999949</c:v>
                </c:pt>
                <c:pt idx="610">
                  <c:v>97.026969999999992</c:v>
                </c:pt>
                <c:pt idx="611">
                  <c:v>97.023128999999983</c:v>
                </c:pt>
                <c:pt idx="612">
                  <c:v>97.022189999999981</c:v>
                </c:pt>
                <c:pt idx="613">
                  <c:v>97.023122000000001</c:v>
                </c:pt>
                <c:pt idx="614">
                  <c:v>97.025069999999999</c:v>
                </c:pt>
                <c:pt idx="615">
                  <c:v>97.027923000000101</c:v>
                </c:pt>
                <c:pt idx="616">
                  <c:v>97.031225000000106</c:v>
                </c:pt>
                <c:pt idx="617">
                  <c:v>97.033875999999978</c:v>
                </c:pt>
                <c:pt idx="618">
                  <c:v>97.035134999999983</c:v>
                </c:pt>
                <c:pt idx="619">
                  <c:v>97.034975000000003</c:v>
                </c:pt>
                <c:pt idx="620">
                  <c:v>97.033328999999981</c:v>
                </c:pt>
                <c:pt idx="621">
                  <c:v>97.029859000000002</c:v>
                </c:pt>
                <c:pt idx="622">
                  <c:v>97.024762999999979</c:v>
                </c:pt>
                <c:pt idx="623">
                  <c:v>97.019305000000003</c:v>
                </c:pt>
                <c:pt idx="624">
                  <c:v>97.015309999999999</c:v>
                </c:pt>
                <c:pt idx="625">
                  <c:v>97.014357000000004</c:v>
                </c:pt>
                <c:pt idx="626">
                  <c:v>97.017130000000023</c:v>
                </c:pt>
                <c:pt idx="627">
                  <c:v>97.022824999999983</c:v>
                </c:pt>
                <c:pt idx="628">
                  <c:v>97.029106999999982</c:v>
                </c:pt>
                <c:pt idx="629">
                  <c:v>97.033340999999979</c:v>
                </c:pt>
                <c:pt idx="630">
                  <c:v>97.034236000000007</c:v>
                </c:pt>
                <c:pt idx="631">
                  <c:v>97.032133999999999</c:v>
                </c:pt>
                <c:pt idx="632">
                  <c:v>97.028082999999839</c:v>
                </c:pt>
                <c:pt idx="633">
                  <c:v>97.023176999999919</c:v>
                </c:pt>
                <c:pt idx="634">
                  <c:v>97.018556000000004</c:v>
                </c:pt>
                <c:pt idx="635">
                  <c:v>97.015137999999979</c:v>
                </c:pt>
                <c:pt idx="636">
                  <c:v>97.013121000000027</c:v>
                </c:pt>
                <c:pt idx="637">
                  <c:v>97.012220000000084</c:v>
                </c:pt>
                <c:pt idx="638">
                  <c:v>97.012429999999995</c:v>
                </c:pt>
                <c:pt idx="639">
                  <c:v>97.014055999999997</c:v>
                </c:pt>
                <c:pt idx="640">
                  <c:v>97.016936999999999</c:v>
                </c:pt>
                <c:pt idx="641">
                  <c:v>97.020076999999958</c:v>
                </c:pt>
                <c:pt idx="642">
                  <c:v>97.022178999999838</c:v>
                </c:pt>
                <c:pt idx="643">
                  <c:v>97.022500999999949</c:v>
                </c:pt>
                <c:pt idx="644">
                  <c:v>97.02139099999998</c:v>
                </c:pt>
                <c:pt idx="645">
                  <c:v>97.020255000000006</c:v>
                </c:pt>
                <c:pt idx="646">
                  <c:v>97.020624999999995</c:v>
                </c:pt>
                <c:pt idx="647">
                  <c:v>97.022762999999898</c:v>
                </c:pt>
                <c:pt idx="648">
                  <c:v>97.025344999999959</c:v>
                </c:pt>
                <c:pt idx="649">
                  <c:v>97.026854999999998</c:v>
                </c:pt>
                <c:pt idx="650">
                  <c:v>97.026991999999979</c:v>
                </c:pt>
                <c:pt idx="651">
                  <c:v>97.026567999999983</c:v>
                </c:pt>
                <c:pt idx="652">
                  <c:v>97.026651000000001</c:v>
                </c:pt>
                <c:pt idx="653">
                  <c:v>97.028137999999899</c:v>
                </c:pt>
                <c:pt idx="654">
                  <c:v>97.031395000000003</c:v>
                </c:pt>
                <c:pt idx="655">
                  <c:v>97.035384999999948</c:v>
                </c:pt>
                <c:pt idx="656">
                  <c:v>97.037700000000001</c:v>
                </c:pt>
                <c:pt idx="657">
                  <c:v>97.036507</c:v>
                </c:pt>
                <c:pt idx="658">
                  <c:v>97.032320999999982</c:v>
                </c:pt>
                <c:pt idx="659">
                  <c:v>97.027248999999998</c:v>
                </c:pt>
                <c:pt idx="660">
                  <c:v>97.022931999999884</c:v>
                </c:pt>
                <c:pt idx="661">
                  <c:v>97.01993299999998</c:v>
                </c:pt>
                <c:pt idx="662">
                  <c:v>97.018384999999981</c:v>
                </c:pt>
                <c:pt idx="663">
                  <c:v>97.018113999999997</c:v>
                </c:pt>
                <c:pt idx="664">
                  <c:v>97.018462999999983</c:v>
                </c:pt>
                <c:pt idx="665">
                  <c:v>97.019015999999993</c:v>
                </c:pt>
                <c:pt idx="666">
                  <c:v>97.020257000000001</c:v>
                </c:pt>
                <c:pt idx="667">
                  <c:v>97.022530999999958</c:v>
                </c:pt>
                <c:pt idx="668">
                  <c:v>97.024814000000006</c:v>
                </c:pt>
                <c:pt idx="669">
                  <c:v>97.025834999999958</c:v>
                </c:pt>
                <c:pt idx="670">
                  <c:v>97.026055999999983</c:v>
                </c:pt>
                <c:pt idx="671">
                  <c:v>97.027009000000007</c:v>
                </c:pt>
                <c:pt idx="672">
                  <c:v>97.028736999999865</c:v>
                </c:pt>
                <c:pt idx="673">
                  <c:v>97.029395999999949</c:v>
                </c:pt>
                <c:pt idx="674">
                  <c:v>97.027904000000007</c:v>
                </c:pt>
                <c:pt idx="675">
                  <c:v>97.025471999999837</c:v>
                </c:pt>
                <c:pt idx="676">
                  <c:v>97.023721999999978</c:v>
                </c:pt>
                <c:pt idx="677">
                  <c:v>97.022453999999982</c:v>
                </c:pt>
                <c:pt idx="678">
                  <c:v>97.020406999999949</c:v>
                </c:pt>
                <c:pt idx="679">
                  <c:v>97.017591999999993</c:v>
                </c:pt>
                <c:pt idx="680">
                  <c:v>97.015816999999998</c:v>
                </c:pt>
                <c:pt idx="681">
                  <c:v>97.016902999999999</c:v>
                </c:pt>
                <c:pt idx="682">
                  <c:v>97.020849999999982</c:v>
                </c:pt>
                <c:pt idx="683">
                  <c:v>97.025772999999859</c:v>
                </c:pt>
                <c:pt idx="684">
                  <c:v>97.029500999999982</c:v>
                </c:pt>
                <c:pt idx="685">
                  <c:v>97.031326000000007</c:v>
                </c:pt>
                <c:pt idx="686">
                  <c:v>97.032162</c:v>
                </c:pt>
                <c:pt idx="687">
                  <c:v>97.033027000000004</c:v>
                </c:pt>
                <c:pt idx="688">
                  <c:v>97.033799000000002</c:v>
                </c:pt>
                <c:pt idx="689">
                  <c:v>97.033859000000007</c:v>
                </c:pt>
                <c:pt idx="690">
                  <c:v>97.033481999999978</c:v>
                </c:pt>
                <c:pt idx="691">
                  <c:v>97.033741999999918</c:v>
                </c:pt>
                <c:pt idx="692">
                  <c:v>97.035043999999999</c:v>
                </c:pt>
                <c:pt idx="693">
                  <c:v>97.036602999999999</c:v>
                </c:pt>
                <c:pt idx="694">
                  <c:v>97.037440000000004</c:v>
                </c:pt>
                <c:pt idx="695">
                  <c:v>97.037267000000085</c:v>
                </c:pt>
                <c:pt idx="696">
                  <c:v>97.036434999999983</c:v>
                </c:pt>
                <c:pt idx="697">
                  <c:v>97.035584</c:v>
                </c:pt>
                <c:pt idx="698">
                  <c:v>97.035364000000001</c:v>
                </c:pt>
                <c:pt idx="699">
                  <c:v>97.03595199999998</c:v>
                </c:pt>
                <c:pt idx="700">
                  <c:v>97.036900000000003</c:v>
                </c:pt>
                <c:pt idx="701">
                  <c:v>97.037879000000004</c:v>
                </c:pt>
                <c:pt idx="702">
                  <c:v>97.039276999999998</c:v>
                </c:pt>
                <c:pt idx="703">
                  <c:v>97.041334000000006</c:v>
                </c:pt>
                <c:pt idx="704">
                  <c:v>97.042922000000004</c:v>
                </c:pt>
                <c:pt idx="705">
                  <c:v>97.042197999999999</c:v>
                </c:pt>
                <c:pt idx="706">
                  <c:v>97.038583000000003</c:v>
                </c:pt>
                <c:pt idx="707">
                  <c:v>97.033322999999982</c:v>
                </c:pt>
                <c:pt idx="708">
                  <c:v>97.028129000000007</c:v>
                </c:pt>
                <c:pt idx="709">
                  <c:v>97.024095000000003</c:v>
                </c:pt>
                <c:pt idx="710">
                  <c:v>97.021851999999981</c:v>
                </c:pt>
                <c:pt idx="711">
                  <c:v>97.021645000000007</c:v>
                </c:pt>
                <c:pt idx="712">
                  <c:v>97.022609000000003</c:v>
                </c:pt>
                <c:pt idx="713">
                  <c:v>97.022820999999979</c:v>
                </c:pt>
                <c:pt idx="714">
                  <c:v>97.020884999999979</c:v>
                </c:pt>
                <c:pt idx="715">
                  <c:v>97.017347000000001</c:v>
                </c:pt>
                <c:pt idx="716">
                  <c:v>97.014241999999996</c:v>
                </c:pt>
                <c:pt idx="717">
                  <c:v>97.013381999999979</c:v>
                </c:pt>
                <c:pt idx="718">
                  <c:v>97.014942000000005</c:v>
                </c:pt>
                <c:pt idx="719">
                  <c:v>97.01737199999998</c:v>
                </c:pt>
                <c:pt idx="720">
                  <c:v>97.01870599999998</c:v>
                </c:pt>
                <c:pt idx="721">
                  <c:v>97.018316999999982</c:v>
                </c:pt>
                <c:pt idx="722">
                  <c:v>97.017508000000007</c:v>
                </c:pt>
                <c:pt idx="723">
                  <c:v>97.018174999999999</c:v>
                </c:pt>
                <c:pt idx="724">
                  <c:v>97.021130999999983</c:v>
                </c:pt>
                <c:pt idx="725">
                  <c:v>97.026103000000006</c:v>
                </c:pt>
                <c:pt idx="726">
                  <c:v>97.03263699999998</c:v>
                </c:pt>
                <c:pt idx="727">
                  <c:v>97.039901999999998</c:v>
                </c:pt>
                <c:pt idx="728">
                  <c:v>97.045883000000003</c:v>
                </c:pt>
                <c:pt idx="729">
                  <c:v>97.048162000000005</c:v>
                </c:pt>
                <c:pt idx="730">
                  <c:v>97.046216000000101</c:v>
                </c:pt>
                <c:pt idx="731">
                  <c:v>97.042215999999996</c:v>
                </c:pt>
                <c:pt idx="732">
                  <c:v>97.039049000000006</c:v>
                </c:pt>
                <c:pt idx="733">
                  <c:v>97.037901000000005</c:v>
                </c:pt>
                <c:pt idx="734">
                  <c:v>97.037850000000006</c:v>
                </c:pt>
                <c:pt idx="735">
                  <c:v>97.037282000000005</c:v>
                </c:pt>
                <c:pt idx="736">
                  <c:v>97.035327999999978</c:v>
                </c:pt>
                <c:pt idx="737">
                  <c:v>97.032416999999981</c:v>
                </c:pt>
                <c:pt idx="738">
                  <c:v>97.029876999999914</c:v>
                </c:pt>
                <c:pt idx="739">
                  <c:v>97.028930999999915</c:v>
                </c:pt>
                <c:pt idx="740">
                  <c:v>97.029830999999959</c:v>
                </c:pt>
                <c:pt idx="741">
                  <c:v>97.031861000000006</c:v>
                </c:pt>
                <c:pt idx="742">
                  <c:v>97.033945000000003</c:v>
                </c:pt>
                <c:pt idx="743">
                  <c:v>97.035072999999883</c:v>
                </c:pt>
                <c:pt idx="744">
                  <c:v>97.034632000000002</c:v>
                </c:pt>
                <c:pt idx="745">
                  <c:v>97.032914000000005</c:v>
                </c:pt>
                <c:pt idx="746">
                  <c:v>97.031103000000101</c:v>
                </c:pt>
                <c:pt idx="747">
                  <c:v>97.030177999999978</c:v>
                </c:pt>
                <c:pt idx="748">
                  <c:v>97.030101000000002</c:v>
                </c:pt>
                <c:pt idx="749">
                  <c:v>97.030574000000001</c:v>
                </c:pt>
                <c:pt idx="750">
                  <c:v>97.032066999999998</c:v>
                </c:pt>
                <c:pt idx="751">
                  <c:v>97.035041999999919</c:v>
                </c:pt>
                <c:pt idx="752">
                  <c:v>97.03831599999998</c:v>
                </c:pt>
                <c:pt idx="753">
                  <c:v>97.039422000000002</c:v>
                </c:pt>
                <c:pt idx="754">
                  <c:v>97.03707799999998</c:v>
                </c:pt>
                <c:pt idx="755">
                  <c:v>97.032610000000005</c:v>
                </c:pt>
                <c:pt idx="756">
                  <c:v>97.028536999999915</c:v>
                </c:pt>
                <c:pt idx="757">
                  <c:v>97.026472999999854</c:v>
                </c:pt>
                <c:pt idx="758">
                  <c:v>97.026600999999999</c:v>
                </c:pt>
                <c:pt idx="759">
                  <c:v>97.028455999999949</c:v>
                </c:pt>
                <c:pt idx="760">
                  <c:v>97.031642000000005</c:v>
                </c:pt>
                <c:pt idx="761">
                  <c:v>97.036098999999979</c:v>
                </c:pt>
                <c:pt idx="762">
                  <c:v>97.041855000000027</c:v>
                </c:pt>
                <c:pt idx="763">
                  <c:v>97.048147999999998</c:v>
                </c:pt>
                <c:pt idx="764">
                  <c:v>97.052864999999983</c:v>
                </c:pt>
                <c:pt idx="765">
                  <c:v>97.053622000000004</c:v>
                </c:pt>
                <c:pt idx="766">
                  <c:v>97.049847</c:v>
                </c:pt>
                <c:pt idx="767">
                  <c:v>97.043422000000007</c:v>
                </c:pt>
                <c:pt idx="768">
                  <c:v>97.037148999999999</c:v>
                </c:pt>
                <c:pt idx="769">
                  <c:v>97.032915000000003</c:v>
                </c:pt>
                <c:pt idx="770">
                  <c:v>97.031205000000085</c:v>
                </c:pt>
                <c:pt idx="771">
                  <c:v>97.031554999999997</c:v>
                </c:pt>
                <c:pt idx="772">
                  <c:v>97.032957999999979</c:v>
                </c:pt>
                <c:pt idx="773">
                  <c:v>97.034311000000002</c:v>
                </c:pt>
                <c:pt idx="774">
                  <c:v>97.035081999999989</c:v>
                </c:pt>
                <c:pt idx="775">
                  <c:v>97.03563699999998</c:v>
                </c:pt>
                <c:pt idx="776">
                  <c:v>97.036845</c:v>
                </c:pt>
                <c:pt idx="777">
                  <c:v>97.039422000000002</c:v>
                </c:pt>
                <c:pt idx="778">
                  <c:v>97.043300000000002</c:v>
                </c:pt>
                <c:pt idx="779">
                  <c:v>97.047348</c:v>
                </c:pt>
                <c:pt idx="780">
                  <c:v>97.049982999999983</c:v>
                </c:pt>
                <c:pt idx="781">
                  <c:v>97.050640000000001</c:v>
                </c:pt>
                <c:pt idx="782">
                  <c:v>97.050353999999999</c:v>
                </c:pt>
                <c:pt idx="783">
                  <c:v>97.050246000000001</c:v>
                </c:pt>
                <c:pt idx="784">
                  <c:v>97.049859999999995</c:v>
                </c:pt>
                <c:pt idx="785">
                  <c:v>97.04787899999998</c:v>
                </c:pt>
                <c:pt idx="786">
                  <c:v>97.044452000000007</c:v>
                </c:pt>
                <c:pt idx="787">
                  <c:v>97.041692000000026</c:v>
                </c:pt>
                <c:pt idx="788">
                  <c:v>97.041551000000027</c:v>
                </c:pt>
                <c:pt idx="789">
                  <c:v>97.043868000000003</c:v>
                </c:pt>
                <c:pt idx="790">
                  <c:v>97.046722000000003</c:v>
                </c:pt>
                <c:pt idx="791">
                  <c:v>97.048070999999979</c:v>
                </c:pt>
                <c:pt idx="792">
                  <c:v>97.046952000000005</c:v>
                </c:pt>
                <c:pt idx="793">
                  <c:v>97.043994000000026</c:v>
                </c:pt>
                <c:pt idx="794">
                  <c:v>97.041152999999994</c:v>
                </c:pt>
                <c:pt idx="795">
                  <c:v>97.040334999999999</c:v>
                </c:pt>
                <c:pt idx="796">
                  <c:v>97.041703999999996</c:v>
                </c:pt>
                <c:pt idx="797">
                  <c:v>97.043643000000088</c:v>
                </c:pt>
                <c:pt idx="798">
                  <c:v>97.044627000000105</c:v>
                </c:pt>
                <c:pt idx="799">
                  <c:v>97.044649000000121</c:v>
                </c:pt>
                <c:pt idx="800">
                  <c:v>97.0446120000001</c:v>
                </c:pt>
                <c:pt idx="801">
                  <c:v>97.044888999999998</c:v>
                </c:pt>
                <c:pt idx="802">
                  <c:v>97.045052999999982</c:v>
                </c:pt>
                <c:pt idx="803">
                  <c:v>97.044781999999998</c:v>
                </c:pt>
                <c:pt idx="804">
                  <c:v>97.044528000000085</c:v>
                </c:pt>
                <c:pt idx="805">
                  <c:v>97.045209000000085</c:v>
                </c:pt>
                <c:pt idx="806">
                  <c:v>97.047362000000007</c:v>
                </c:pt>
                <c:pt idx="807">
                  <c:v>97.050471999999914</c:v>
                </c:pt>
                <c:pt idx="808">
                  <c:v>97.053122999999999</c:v>
                </c:pt>
                <c:pt idx="809">
                  <c:v>97.054097999999982</c:v>
                </c:pt>
                <c:pt idx="810">
                  <c:v>97.053460000000001</c:v>
                </c:pt>
                <c:pt idx="811">
                  <c:v>97.052459999999982</c:v>
                </c:pt>
                <c:pt idx="812">
                  <c:v>97.052273</c:v>
                </c:pt>
                <c:pt idx="813">
                  <c:v>97.053019000000006</c:v>
                </c:pt>
                <c:pt idx="814">
                  <c:v>97.053934999999981</c:v>
                </c:pt>
                <c:pt idx="815">
                  <c:v>97.054372999999899</c:v>
                </c:pt>
                <c:pt idx="816">
                  <c:v>97.054660000000027</c:v>
                </c:pt>
                <c:pt idx="817">
                  <c:v>97.055937999999898</c:v>
                </c:pt>
                <c:pt idx="818">
                  <c:v>97.058949999999982</c:v>
                </c:pt>
                <c:pt idx="819">
                  <c:v>97.06282299999998</c:v>
                </c:pt>
                <c:pt idx="820">
                  <c:v>97.065425000000005</c:v>
                </c:pt>
                <c:pt idx="821">
                  <c:v>97.065330000000003</c:v>
                </c:pt>
                <c:pt idx="822">
                  <c:v>97.063244999999995</c:v>
                </c:pt>
                <c:pt idx="823">
                  <c:v>97.061210000000116</c:v>
                </c:pt>
                <c:pt idx="824">
                  <c:v>97.060722999999982</c:v>
                </c:pt>
                <c:pt idx="825">
                  <c:v>97.061908000000003</c:v>
                </c:pt>
                <c:pt idx="826">
                  <c:v>97.064035000000004</c:v>
                </c:pt>
                <c:pt idx="827">
                  <c:v>97.066130999999999</c:v>
                </c:pt>
                <c:pt idx="828">
                  <c:v>97.067350000000005</c:v>
                </c:pt>
                <c:pt idx="829">
                  <c:v>97.067492000000001</c:v>
                </c:pt>
                <c:pt idx="830">
                  <c:v>97.067272000000003</c:v>
                </c:pt>
                <c:pt idx="831">
                  <c:v>97.067803999999995</c:v>
                </c:pt>
                <c:pt idx="832">
                  <c:v>97.069727</c:v>
                </c:pt>
                <c:pt idx="833">
                  <c:v>97.072986999999898</c:v>
                </c:pt>
                <c:pt idx="834">
                  <c:v>97.077021000000002</c:v>
                </c:pt>
                <c:pt idx="835">
                  <c:v>97.080876999999958</c:v>
                </c:pt>
                <c:pt idx="836">
                  <c:v>97.083500999999998</c:v>
                </c:pt>
                <c:pt idx="837">
                  <c:v>97.084401999999983</c:v>
                </c:pt>
                <c:pt idx="838">
                  <c:v>97.083984999999998</c:v>
                </c:pt>
                <c:pt idx="839">
                  <c:v>97.083072999999914</c:v>
                </c:pt>
                <c:pt idx="840">
                  <c:v>97.082530999999989</c:v>
                </c:pt>
                <c:pt idx="841">
                  <c:v>97.083409000000003</c:v>
                </c:pt>
                <c:pt idx="842">
                  <c:v>97.086658</c:v>
                </c:pt>
                <c:pt idx="843">
                  <c:v>97.092129999999997</c:v>
                </c:pt>
                <c:pt idx="844">
                  <c:v>97.098397999999989</c:v>
                </c:pt>
                <c:pt idx="845">
                  <c:v>97.104027000000002</c:v>
                </c:pt>
                <c:pt idx="846">
                  <c:v>97.108463</c:v>
                </c:pt>
                <c:pt idx="847">
                  <c:v>97.11138099999998</c:v>
                </c:pt>
                <c:pt idx="848">
                  <c:v>97.11224</c:v>
                </c:pt>
                <c:pt idx="849">
                  <c:v>97.111356000000001</c:v>
                </c:pt>
                <c:pt idx="850">
                  <c:v>97.110536999999979</c:v>
                </c:pt>
                <c:pt idx="851">
                  <c:v>97.111376999999948</c:v>
                </c:pt>
                <c:pt idx="852">
                  <c:v>97.113390999999979</c:v>
                </c:pt>
                <c:pt idx="853">
                  <c:v>97.114941000000002</c:v>
                </c:pt>
                <c:pt idx="854">
                  <c:v>97.115701999999914</c:v>
                </c:pt>
                <c:pt idx="855">
                  <c:v>97.117034000000004</c:v>
                </c:pt>
                <c:pt idx="856">
                  <c:v>97.11997599999998</c:v>
                </c:pt>
                <c:pt idx="857">
                  <c:v>97.123830999999853</c:v>
                </c:pt>
                <c:pt idx="858">
                  <c:v>97.126964000000001</c:v>
                </c:pt>
                <c:pt idx="859">
                  <c:v>97.128239999999948</c:v>
                </c:pt>
                <c:pt idx="860">
                  <c:v>97.127729999999985</c:v>
                </c:pt>
                <c:pt idx="861">
                  <c:v>97.126587999999899</c:v>
                </c:pt>
                <c:pt idx="862">
                  <c:v>97.126165</c:v>
                </c:pt>
                <c:pt idx="863">
                  <c:v>97.126657999999978</c:v>
                </c:pt>
                <c:pt idx="864">
                  <c:v>97.126940999999988</c:v>
                </c:pt>
                <c:pt idx="865">
                  <c:v>97.126390999999899</c:v>
                </c:pt>
                <c:pt idx="866">
                  <c:v>97.126460999999978</c:v>
                </c:pt>
                <c:pt idx="867">
                  <c:v>97.129389999999958</c:v>
                </c:pt>
                <c:pt idx="868">
                  <c:v>97.135477999999864</c:v>
                </c:pt>
                <c:pt idx="869">
                  <c:v>97.142668999999998</c:v>
                </c:pt>
                <c:pt idx="870">
                  <c:v>97.148586999999978</c:v>
                </c:pt>
                <c:pt idx="871">
                  <c:v>97.151915000000002</c:v>
                </c:pt>
                <c:pt idx="872">
                  <c:v>97.152046999999868</c:v>
                </c:pt>
                <c:pt idx="873">
                  <c:v>97.149125999999995</c:v>
                </c:pt>
                <c:pt idx="874">
                  <c:v>97.145033999999981</c:v>
                </c:pt>
                <c:pt idx="875">
                  <c:v>97.143236999999999</c:v>
                </c:pt>
                <c:pt idx="876">
                  <c:v>97.146434999999983</c:v>
                </c:pt>
                <c:pt idx="877">
                  <c:v>97.154241999999982</c:v>
                </c:pt>
                <c:pt idx="878">
                  <c:v>97.163474999999949</c:v>
                </c:pt>
                <c:pt idx="879">
                  <c:v>97.170705999999853</c:v>
                </c:pt>
                <c:pt idx="880">
                  <c:v>97.174697999999978</c:v>
                </c:pt>
                <c:pt idx="881">
                  <c:v>97.176749999999899</c:v>
                </c:pt>
                <c:pt idx="882">
                  <c:v>97.178757999999846</c:v>
                </c:pt>
                <c:pt idx="883">
                  <c:v>97.180936999999915</c:v>
                </c:pt>
                <c:pt idx="884">
                  <c:v>97.181871999999899</c:v>
                </c:pt>
                <c:pt idx="885">
                  <c:v>97.180991999999989</c:v>
                </c:pt>
                <c:pt idx="886">
                  <c:v>97.180143999999999</c:v>
                </c:pt>
                <c:pt idx="887">
                  <c:v>97.181723000000005</c:v>
                </c:pt>
                <c:pt idx="888">
                  <c:v>97.185725999999988</c:v>
                </c:pt>
                <c:pt idx="889">
                  <c:v>97.189533999999981</c:v>
                </c:pt>
                <c:pt idx="890">
                  <c:v>97.190467999999981</c:v>
                </c:pt>
                <c:pt idx="891">
                  <c:v>97.187792999999914</c:v>
                </c:pt>
                <c:pt idx="892">
                  <c:v>97.182597999999913</c:v>
                </c:pt>
                <c:pt idx="893">
                  <c:v>97.176946999999899</c:v>
                </c:pt>
                <c:pt idx="894">
                  <c:v>97.173297999999988</c:v>
                </c:pt>
                <c:pt idx="895">
                  <c:v>97.173690999999948</c:v>
                </c:pt>
                <c:pt idx="896">
                  <c:v>97.178501999999838</c:v>
                </c:pt>
                <c:pt idx="897">
                  <c:v>97.185870999999864</c:v>
                </c:pt>
                <c:pt idx="898">
                  <c:v>97.192535999999919</c:v>
                </c:pt>
                <c:pt idx="899">
                  <c:v>97.195631999999989</c:v>
                </c:pt>
                <c:pt idx="900">
                  <c:v>97.194560999999993</c:v>
                </c:pt>
                <c:pt idx="901">
                  <c:v>97.191536999999983</c:v>
                </c:pt>
                <c:pt idx="902">
                  <c:v>97.189937999999898</c:v>
                </c:pt>
                <c:pt idx="903">
                  <c:v>97.191533000000007</c:v>
                </c:pt>
                <c:pt idx="904">
                  <c:v>97.195408999999898</c:v>
                </c:pt>
                <c:pt idx="905">
                  <c:v>97.199647999999982</c:v>
                </c:pt>
                <c:pt idx="906">
                  <c:v>97.203476999999978</c:v>
                </c:pt>
                <c:pt idx="907">
                  <c:v>97.207155000000085</c:v>
                </c:pt>
                <c:pt idx="908">
                  <c:v>97.210542000000004</c:v>
                </c:pt>
                <c:pt idx="909">
                  <c:v>97.212995000000006</c:v>
                </c:pt>
                <c:pt idx="910">
                  <c:v>97.214647000000085</c:v>
                </c:pt>
                <c:pt idx="911">
                  <c:v>97.216762000000003</c:v>
                </c:pt>
                <c:pt idx="912">
                  <c:v>97.220348999999914</c:v>
                </c:pt>
                <c:pt idx="913">
                  <c:v>97.224862000000002</c:v>
                </c:pt>
                <c:pt idx="914">
                  <c:v>97.228515999999999</c:v>
                </c:pt>
                <c:pt idx="915">
                  <c:v>97.22987999999998</c:v>
                </c:pt>
                <c:pt idx="916">
                  <c:v>97.229194000000007</c:v>
                </c:pt>
                <c:pt idx="917">
                  <c:v>97.228361999999919</c:v>
                </c:pt>
                <c:pt idx="918">
                  <c:v>97.229583000000005</c:v>
                </c:pt>
                <c:pt idx="919">
                  <c:v>97.233722</c:v>
                </c:pt>
                <c:pt idx="920">
                  <c:v>97.23977499999998</c:v>
                </c:pt>
                <c:pt idx="921">
                  <c:v>97.245551000000006</c:v>
                </c:pt>
                <c:pt idx="922">
                  <c:v>97.248703000000006</c:v>
                </c:pt>
                <c:pt idx="923">
                  <c:v>97.247727000000026</c:v>
                </c:pt>
                <c:pt idx="924">
                  <c:v>97.243274999999997</c:v>
                </c:pt>
                <c:pt idx="925">
                  <c:v>97.23854799999998</c:v>
                </c:pt>
                <c:pt idx="926">
                  <c:v>97.237230000000025</c:v>
                </c:pt>
                <c:pt idx="927">
                  <c:v>97.240399999999994</c:v>
                </c:pt>
                <c:pt idx="928">
                  <c:v>97.245958000000002</c:v>
                </c:pt>
                <c:pt idx="929">
                  <c:v>97.251276000000004</c:v>
                </c:pt>
                <c:pt idx="930">
                  <c:v>97.255360999999979</c:v>
                </c:pt>
                <c:pt idx="931">
                  <c:v>97.258161999999999</c:v>
                </c:pt>
                <c:pt idx="932">
                  <c:v>97.259181999999981</c:v>
                </c:pt>
                <c:pt idx="933">
                  <c:v>97.257901000000004</c:v>
                </c:pt>
                <c:pt idx="934">
                  <c:v>97.254716000000002</c:v>
                </c:pt>
                <c:pt idx="935">
                  <c:v>97.250550000000004</c:v>
                </c:pt>
                <c:pt idx="936">
                  <c:v>97.246236999999994</c:v>
                </c:pt>
                <c:pt idx="937">
                  <c:v>97.243039999999993</c:v>
                </c:pt>
                <c:pt idx="938">
                  <c:v>97.242756999999983</c:v>
                </c:pt>
                <c:pt idx="939">
                  <c:v>97.2460990000001</c:v>
                </c:pt>
                <c:pt idx="940">
                  <c:v>97.251564000000101</c:v>
                </c:pt>
                <c:pt idx="941">
                  <c:v>97.256923000000086</c:v>
                </c:pt>
                <c:pt idx="942">
                  <c:v>97.261421000000027</c:v>
                </c:pt>
                <c:pt idx="943">
                  <c:v>97.265613000000101</c:v>
                </c:pt>
                <c:pt idx="944">
                  <c:v>97.26978699999998</c:v>
                </c:pt>
                <c:pt idx="945">
                  <c:v>97.273792999999898</c:v>
                </c:pt>
                <c:pt idx="946">
                  <c:v>97.277865000000006</c:v>
                </c:pt>
                <c:pt idx="947">
                  <c:v>97.282174999999981</c:v>
                </c:pt>
                <c:pt idx="948">
                  <c:v>97.285613999999995</c:v>
                </c:pt>
                <c:pt idx="949">
                  <c:v>97.286471999999989</c:v>
                </c:pt>
                <c:pt idx="950">
                  <c:v>97.284645000000026</c:v>
                </c:pt>
                <c:pt idx="951">
                  <c:v>97.282298999999981</c:v>
                </c:pt>
                <c:pt idx="952">
                  <c:v>97.282143000000005</c:v>
                </c:pt>
                <c:pt idx="953">
                  <c:v>97.285607999999982</c:v>
                </c:pt>
                <c:pt idx="954">
                  <c:v>97.292544000000007</c:v>
                </c:pt>
                <c:pt idx="955">
                  <c:v>97.301613000000089</c:v>
                </c:pt>
                <c:pt idx="956">
                  <c:v>97.310558999999998</c:v>
                </c:pt>
                <c:pt idx="957">
                  <c:v>97.316982999999979</c:v>
                </c:pt>
                <c:pt idx="958">
                  <c:v>97.319502999999983</c:v>
                </c:pt>
                <c:pt idx="959">
                  <c:v>97.318439999999981</c:v>
                </c:pt>
                <c:pt idx="960">
                  <c:v>97.315664000000027</c:v>
                </c:pt>
                <c:pt idx="961">
                  <c:v>97.313805000000002</c:v>
                </c:pt>
                <c:pt idx="962">
                  <c:v>97.314867000000007</c:v>
                </c:pt>
                <c:pt idx="963">
                  <c:v>97.318624000000085</c:v>
                </c:pt>
                <c:pt idx="964">
                  <c:v>97.322569999999999</c:v>
                </c:pt>
                <c:pt idx="965">
                  <c:v>97.32414</c:v>
                </c:pt>
                <c:pt idx="966">
                  <c:v>97.323000999999948</c:v>
                </c:pt>
                <c:pt idx="967">
                  <c:v>97.320791999999884</c:v>
                </c:pt>
                <c:pt idx="968">
                  <c:v>97.319259000000116</c:v>
                </c:pt>
                <c:pt idx="969">
                  <c:v>97.319376999999989</c:v>
                </c:pt>
                <c:pt idx="970">
                  <c:v>97.321784999999949</c:v>
                </c:pt>
                <c:pt idx="971">
                  <c:v>97.326637999999988</c:v>
                </c:pt>
                <c:pt idx="972">
                  <c:v>97.332889999999978</c:v>
                </c:pt>
                <c:pt idx="973">
                  <c:v>97.338776999999837</c:v>
                </c:pt>
                <c:pt idx="974">
                  <c:v>97.343282000000002</c:v>
                </c:pt>
                <c:pt idx="975">
                  <c:v>97.346594999999994</c:v>
                </c:pt>
                <c:pt idx="976">
                  <c:v>97.349014999999994</c:v>
                </c:pt>
                <c:pt idx="977">
                  <c:v>97.350237999999948</c:v>
                </c:pt>
                <c:pt idx="978">
                  <c:v>97.350054999999998</c:v>
                </c:pt>
                <c:pt idx="979">
                  <c:v>97.34930199999998</c:v>
                </c:pt>
                <c:pt idx="980">
                  <c:v>97.349723999999995</c:v>
                </c:pt>
                <c:pt idx="981">
                  <c:v>97.352868999999899</c:v>
                </c:pt>
                <c:pt idx="982">
                  <c:v>97.358892999999838</c:v>
                </c:pt>
                <c:pt idx="983">
                  <c:v>97.366125999999994</c:v>
                </c:pt>
                <c:pt idx="984">
                  <c:v>97.371964000000006</c:v>
                </c:pt>
                <c:pt idx="985">
                  <c:v>97.374566000000002</c:v>
                </c:pt>
                <c:pt idx="986">
                  <c:v>97.373731999999848</c:v>
                </c:pt>
                <c:pt idx="987">
                  <c:v>97.370330999999837</c:v>
                </c:pt>
                <c:pt idx="988">
                  <c:v>97.365535999999949</c:v>
                </c:pt>
                <c:pt idx="989">
                  <c:v>97.360828999999981</c:v>
                </c:pt>
                <c:pt idx="990">
                  <c:v>97.357866000000001</c:v>
                </c:pt>
                <c:pt idx="991">
                  <c:v>97.357441999999978</c:v>
                </c:pt>
                <c:pt idx="992">
                  <c:v>97.358955999999978</c:v>
                </c:pt>
                <c:pt idx="993">
                  <c:v>97.361469999999997</c:v>
                </c:pt>
                <c:pt idx="994">
                  <c:v>97.364840999999998</c:v>
                </c:pt>
                <c:pt idx="995">
                  <c:v>97.369128000000003</c:v>
                </c:pt>
                <c:pt idx="996">
                  <c:v>97.373463999999998</c:v>
                </c:pt>
                <c:pt idx="997">
                  <c:v>97.37658399999998</c:v>
                </c:pt>
                <c:pt idx="998">
                  <c:v>97.378450999999899</c:v>
                </c:pt>
                <c:pt idx="999">
                  <c:v>97.380400999999978</c:v>
                </c:pt>
                <c:pt idx="1000">
                  <c:v>97.383451999999949</c:v>
                </c:pt>
                <c:pt idx="1001">
                  <c:v>97.387087999999949</c:v>
                </c:pt>
                <c:pt idx="1002">
                  <c:v>97.389899999999983</c:v>
                </c:pt>
                <c:pt idx="1003">
                  <c:v>97.391063000000116</c:v>
                </c:pt>
                <c:pt idx="1004">
                  <c:v>97.391050000000007</c:v>
                </c:pt>
                <c:pt idx="1005">
                  <c:v>97.391075999999998</c:v>
                </c:pt>
                <c:pt idx="1006">
                  <c:v>97.391934000000006</c:v>
                </c:pt>
                <c:pt idx="1007">
                  <c:v>97.393298999999999</c:v>
                </c:pt>
                <c:pt idx="1008">
                  <c:v>97.394304000000005</c:v>
                </c:pt>
                <c:pt idx="1009">
                  <c:v>97.394717999999983</c:v>
                </c:pt>
                <c:pt idx="1010">
                  <c:v>97.395021</c:v>
                </c:pt>
                <c:pt idx="1011">
                  <c:v>97.395251999999999</c:v>
                </c:pt>
                <c:pt idx="1012">
                  <c:v>97.394548</c:v>
                </c:pt>
                <c:pt idx="1013">
                  <c:v>97.392397999999915</c:v>
                </c:pt>
                <c:pt idx="1014">
                  <c:v>97.389901999999978</c:v>
                </c:pt>
                <c:pt idx="1015">
                  <c:v>97.389151999999982</c:v>
                </c:pt>
                <c:pt idx="1016">
                  <c:v>97.391525000000101</c:v>
                </c:pt>
                <c:pt idx="1017">
                  <c:v>97.396720000000002</c:v>
                </c:pt>
                <c:pt idx="1018">
                  <c:v>97.402963000000085</c:v>
                </c:pt>
                <c:pt idx="1019">
                  <c:v>97.407887000000002</c:v>
                </c:pt>
                <c:pt idx="1020">
                  <c:v>97.410044999999997</c:v>
                </c:pt>
                <c:pt idx="1021">
                  <c:v>97.410252999999997</c:v>
                </c:pt>
                <c:pt idx="1022">
                  <c:v>97.410973999999996</c:v>
                </c:pt>
                <c:pt idx="1023">
                  <c:v>97.413764000000086</c:v>
                </c:pt>
                <c:pt idx="1024">
                  <c:v>97.417766000000086</c:v>
                </c:pt>
                <c:pt idx="1025">
                  <c:v>97.421158000000005</c:v>
                </c:pt>
                <c:pt idx="1026">
                  <c:v>97.423339999999982</c:v>
                </c:pt>
                <c:pt idx="1027">
                  <c:v>97.424995999999993</c:v>
                </c:pt>
                <c:pt idx="1028">
                  <c:v>97.426721000000001</c:v>
                </c:pt>
                <c:pt idx="1029">
                  <c:v>97.428617000000003</c:v>
                </c:pt>
                <c:pt idx="1030">
                  <c:v>97.430833000000007</c:v>
                </c:pt>
                <c:pt idx="1031">
                  <c:v>97.433532</c:v>
                </c:pt>
                <c:pt idx="1032">
                  <c:v>97.436459999999997</c:v>
                </c:pt>
                <c:pt idx="1033">
                  <c:v>97.439301</c:v>
                </c:pt>
                <c:pt idx="1034">
                  <c:v>97.442206999999996</c:v>
                </c:pt>
                <c:pt idx="1035">
                  <c:v>97.445337999999978</c:v>
                </c:pt>
                <c:pt idx="1036">
                  <c:v>97.448308999999981</c:v>
                </c:pt>
                <c:pt idx="1037">
                  <c:v>97.450883000000005</c:v>
                </c:pt>
                <c:pt idx="1038">
                  <c:v>97.453789999999998</c:v>
                </c:pt>
                <c:pt idx="1039">
                  <c:v>97.457886000000002</c:v>
                </c:pt>
                <c:pt idx="1040">
                  <c:v>97.462721999999999</c:v>
                </c:pt>
                <c:pt idx="1041">
                  <c:v>97.466911999999994</c:v>
                </c:pt>
                <c:pt idx="1042">
                  <c:v>97.469860999999995</c:v>
                </c:pt>
                <c:pt idx="1043">
                  <c:v>97.472299000000007</c:v>
                </c:pt>
                <c:pt idx="1044">
                  <c:v>97.475034999999949</c:v>
                </c:pt>
                <c:pt idx="1045">
                  <c:v>97.477866000000006</c:v>
                </c:pt>
                <c:pt idx="1046">
                  <c:v>97.479781999999958</c:v>
                </c:pt>
                <c:pt idx="1047">
                  <c:v>97.47983499999998</c:v>
                </c:pt>
                <c:pt idx="1048">
                  <c:v>97.477998999999983</c:v>
                </c:pt>
                <c:pt idx="1049">
                  <c:v>97.475646999999981</c:v>
                </c:pt>
                <c:pt idx="1050">
                  <c:v>97.474964000000085</c:v>
                </c:pt>
                <c:pt idx="1051">
                  <c:v>97.477315000000004</c:v>
                </c:pt>
                <c:pt idx="1052">
                  <c:v>97.482186999999982</c:v>
                </c:pt>
                <c:pt idx="1053">
                  <c:v>97.487866999999994</c:v>
                </c:pt>
                <c:pt idx="1054">
                  <c:v>97.492682000000002</c:v>
                </c:pt>
                <c:pt idx="1055">
                  <c:v>97.495419999999996</c:v>
                </c:pt>
                <c:pt idx="1056">
                  <c:v>97.495512000000005</c:v>
                </c:pt>
                <c:pt idx="1057">
                  <c:v>97.493750000000006</c:v>
                </c:pt>
                <c:pt idx="1058">
                  <c:v>97.492244999999997</c:v>
                </c:pt>
                <c:pt idx="1059">
                  <c:v>97.492717999999982</c:v>
                </c:pt>
                <c:pt idx="1060">
                  <c:v>97.495040000000003</c:v>
                </c:pt>
                <c:pt idx="1061">
                  <c:v>97.498068000000004</c:v>
                </c:pt>
                <c:pt idx="1062">
                  <c:v>97.501356999999999</c:v>
                </c:pt>
                <c:pt idx="1063">
                  <c:v>97.505305999999948</c:v>
                </c:pt>
                <c:pt idx="1064">
                  <c:v>97.510177999999982</c:v>
                </c:pt>
                <c:pt idx="1065">
                  <c:v>97.515900999999999</c:v>
                </c:pt>
                <c:pt idx="1066">
                  <c:v>97.522302999999837</c:v>
                </c:pt>
                <c:pt idx="1067">
                  <c:v>97.528549999999981</c:v>
                </c:pt>
                <c:pt idx="1068">
                  <c:v>97.532950999999983</c:v>
                </c:pt>
                <c:pt idx="1069">
                  <c:v>97.534549999999996</c:v>
                </c:pt>
                <c:pt idx="1070">
                  <c:v>97.534620000000118</c:v>
                </c:pt>
                <c:pt idx="1071">
                  <c:v>97.535276999999979</c:v>
                </c:pt>
                <c:pt idx="1072">
                  <c:v>97.536823999999996</c:v>
                </c:pt>
                <c:pt idx="1073">
                  <c:v>97.537706999999983</c:v>
                </c:pt>
                <c:pt idx="1074">
                  <c:v>97.537053000000085</c:v>
                </c:pt>
                <c:pt idx="1075">
                  <c:v>97.535920000000004</c:v>
                </c:pt>
                <c:pt idx="1076">
                  <c:v>97.535870999999958</c:v>
                </c:pt>
                <c:pt idx="1077">
                  <c:v>97.537524000000104</c:v>
                </c:pt>
                <c:pt idx="1078">
                  <c:v>97.540796</c:v>
                </c:pt>
                <c:pt idx="1079">
                  <c:v>97.545496999999983</c:v>
                </c:pt>
                <c:pt idx="1080">
                  <c:v>97.551128000000006</c:v>
                </c:pt>
                <c:pt idx="1081">
                  <c:v>97.556826999999998</c:v>
                </c:pt>
                <c:pt idx="1082">
                  <c:v>97.561922999999993</c:v>
                </c:pt>
                <c:pt idx="1083">
                  <c:v>97.566102000000001</c:v>
                </c:pt>
                <c:pt idx="1084">
                  <c:v>97.569001999999998</c:v>
                </c:pt>
                <c:pt idx="1085">
                  <c:v>97.570327999999989</c:v>
                </c:pt>
                <c:pt idx="1086">
                  <c:v>97.570596999999978</c:v>
                </c:pt>
                <c:pt idx="1087">
                  <c:v>97.571031999999988</c:v>
                </c:pt>
                <c:pt idx="1088">
                  <c:v>97.572388999999859</c:v>
                </c:pt>
                <c:pt idx="1089">
                  <c:v>97.574297000000001</c:v>
                </c:pt>
                <c:pt idx="1090">
                  <c:v>97.576111999999981</c:v>
                </c:pt>
                <c:pt idx="1091">
                  <c:v>97.577939999999998</c:v>
                </c:pt>
                <c:pt idx="1092">
                  <c:v>97.580495999999982</c:v>
                </c:pt>
                <c:pt idx="1093">
                  <c:v>97.584109999999995</c:v>
                </c:pt>
                <c:pt idx="1094">
                  <c:v>97.588138999999899</c:v>
                </c:pt>
                <c:pt idx="1095">
                  <c:v>97.591359999999995</c:v>
                </c:pt>
                <c:pt idx="1096">
                  <c:v>97.593118000000004</c:v>
                </c:pt>
                <c:pt idx="1097">
                  <c:v>97.593920999999995</c:v>
                </c:pt>
                <c:pt idx="1098">
                  <c:v>97.595476999999988</c:v>
                </c:pt>
                <c:pt idx="1099">
                  <c:v>97.598900999999998</c:v>
                </c:pt>
                <c:pt idx="1100">
                  <c:v>97.603904</c:v>
                </c:pt>
                <c:pt idx="1101">
                  <c:v>97.609291999999982</c:v>
                </c:pt>
                <c:pt idx="1102">
                  <c:v>97.613665999999995</c:v>
                </c:pt>
                <c:pt idx="1103">
                  <c:v>97.615971999999914</c:v>
                </c:pt>
                <c:pt idx="1104">
                  <c:v>97.615827999999979</c:v>
                </c:pt>
                <c:pt idx="1105">
                  <c:v>97.613991999999982</c:v>
                </c:pt>
                <c:pt idx="1106">
                  <c:v>97.612174999999979</c:v>
                </c:pt>
                <c:pt idx="1107">
                  <c:v>97.611931999999982</c:v>
                </c:pt>
                <c:pt idx="1108">
                  <c:v>97.613859000000005</c:v>
                </c:pt>
                <c:pt idx="1109">
                  <c:v>97.617801</c:v>
                </c:pt>
                <c:pt idx="1110">
                  <c:v>97.623191999999989</c:v>
                </c:pt>
                <c:pt idx="1111">
                  <c:v>97.628879999999839</c:v>
                </c:pt>
                <c:pt idx="1112">
                  <c:v>97.633367999999948</c:v>
                </c:pt>
                <c:pt idx="1113">
                  <c:v>97.635934999999989</c:v>
                </c:pt>
                <c:pt idx="1114">
                  <c:v>97.637080999999981</c:v>
                </c:pt>
                <c:pt idx="1115">
                  <c:v>97.637428</c:v>
                </c:pt>
                <c:pt idx="1116">
                  <c:v>97.636869000000004</c:v>
                </c:pt>
                <c:pt idx="1117">
                  <c:v>97.635429999999999</c:v>
                </c:pt>
                <c:pt idx="1118">
                  <c:v>97.634240000000005</c:v>
                </c:pt>
                <c:pt idx="1119">
                  <c:v>97.634602999999998</c:v>
                </c:pt>
                <c:pt idx="1120">
                  <c:v>97.636499999999998</c:v>
                </c:pt>
                <c:pt idx="1121">
                  <c:v>97.639015999999998</c:v>
                </c:pt>
                <c:pt idx="1122">
                  <c:v>97.642004999999983</c:v>
                </c:pt>
                <c:pt idx="1123">
                  <c:v>97.646185000000003</c:v>
                </c:pt>
                <c:pt idx="1124">
                  <c:v>97.65146799999998</c:v>
                </c:pt>
                <c:pt idx="1125">
                  <c:v>97.656131999999914</c:v>
                </c:pt>
                <c:pt idx="1126">
                  <c:v>97.658151999999959</c:v>
                </c:pt>
                <c:pt idx="1127">
                  <c:v>97.657022999999981</c:v>
                </c:pt>
                <c:pt idx="1128">
                  <c:v>97.654111999999998</c:v>
                </c:pt>
                <c:pt idx="1129">
                  <c:v>97.651550999999998</c:v>
                </c:pt>
                <c:pt idx="1130">
                  <c:v>97.650834999999958</c:v>
                </c:pt>
                <c:pt idx="1131">
                  <c:v>97.652096999999898</c:v>
                </c:pt>
                <c:pt idx="1132">
                  <c:v>97.654541999999978</c:v>
                </c:pt>
                <c:pt idx="1133">
                  <c:v>97.657485999999949</c:v>
                </c:pt>
                <c:pt idx="1134">
                  <c:v>97.660694000000007</c:v>
                </c:pt>
                <c:pt idx="1135">
                  <c:v>97.663841999999988</c:v>
                </c:pt>
                <c:pt idx="1136">
                  <c:v>97.666316999999978</c:v>
                </c:pt>
                <c:pt idx="1137">
                  <c:v>97.667912999999999</c:v>
                </c:pt>
                <c:pt idx="1138">
                  <c:v>97.669093000000004</c:v>
                </c:pt>
                <c:pt idx="1139">
                  <c:v>97.670163000000002</c:v>
                </c:pt>
                <c:pt idx="1140">
                  <c:v>97.670879999999869</c:v>
                </c:pt>
                <c:pt idx="1141">
                  <c:v>97.671484999999919</c:v>
                </c:pt>
                <c:pt idx="1142">
                  <c:v>97.673353999999989</c:v>
                </c:pt>
                <c:pt idx="1143">
                  <c:v>97.67764099999998</c:v>
                </c:pt>
                <c:pt idx="1144">
                  <c:v>97.683581999999959</c:v>
                </c:pt>
                <c:pt idx="1145">
                  <c:v>97.689076999999884</c:v>
                </c:pt>
                <c:pt idx="1146">
                  <c:v>97.692932999999869</c:v>
                </c:pt>
                <c:pt idx="1147">
                  <c:v>97.695888999999838</c:v>
                </c:pt>
                <c:pt idx="1148">
                  <c:v>97.699480999999949</c:v>
                </c:pt>
                <c:pt idx="1149">
                  <c:v>97.704285999999996</c:v>
                </c:pt>
                <c:pt idx="1150">
                  <c:v>97.709091999999998</c:v>
                </c:pt>
                <c:pt idx="1151">
                  <c:v>97.711445999999995</c:v>
                </c:pt>
                <c:pt idx="1152">
                  <c:v>97.709471999999948</c:v>
                </c:pt>
                <c:pt idx="1153">
                  <c:v>97.703866000000005</c:v>
                </c:pt>
                <c:pt idx="1154">
                  <c:v>97.697980999999999</c:v>
                </c:pt>
                <c:pt idx="1155">
                  <c:v>97.695463000000004</c:v>
                </c:pt>
                <c:pt idx="1156">
                  <c:v>97.697862000000001</c:v>
                </c:pt>
                <c:pt idx="1157">
                  <c:v>97.704475000000002</c:v>
                </c:pt>
                <c:pt idx="1158">
                  <c:v>97.713537000000002</c:v>
                </c:pt>
                <c:pt idx="1159">
                  <c:v>97.722801999999959</c:v>
                </c:pt>
                <c:pt idx="1160">
                  <c:v>97.729743999999982</c:v>
                </c:pt>
                <c:pt idx="1161">
                  <c:v>97.732725000000002</c:v>
                </c:pt>
                <c:pt idx="1162">
                  <c:v>97.732314000000002</c:v>
                </c:pt>
                <c:pt idx="1163">
                  <c:v>97.730759000000006</c:v>
                </c:pt>
                <c:pt idx="1164">
                  <c:v>97.729838999999899</c:v>
                </c:pt>
                <c:pt idx="1165">
                  <c:v>97.729551999999998</c:v>
                </c:pt>
                <c:pt idx="1166">
                  <c:v>97.728917999999979</c:v>
                </c:pt>
                <c:pt idx="1167">
                  <c:v>97.727576999999982</c:v>
                </c:pt>
                <c:pt idx="1168">
                  <c:v>97.726370000000003</c:v>
                </c:pt>
                <c:pt idx="1169">
                  <c:v>97.726544000000004</c:v>
                </c:pt>
                <c:pt idx="1170">
                  <c:v>97.728507999999948</c:v>
                </c:pt>
                <c:pt idx="1171">
                  <c:v>97.731466999999995</c:v>
                </c:pt>
                <c:pt idx="1172">
                  <c:v>97.734308999999982</c:v>
                </c:pt>
                <c:pt idx="1173">
                  <c:v>97.736644000000027</c:v>
                </c:pt>
                <c:pt idx="1174">
                  <c:v>97.738686999999999</c:v>
                </c:pt>
                <c:pt idx="1175">
                  <c:v>97.740421000000026</c:v>
                </c:pt>
                <c:pt idx="1176">
                  <c:v>97.741631999999996</c:v>
                </c:pt>
                <c:pt idx="1177">
                  <c:v>97.742762999999982</c:v>
                </c:pt>
                <c:pt idx="1178">
                  <c:v>97.744862000000026</c:v>
                </c:pt>
                <c:pt idx="1179">
                  <c:v>97.748375999999979</c:v>
                </c:pt>
                <c:pt idx="1180">
                  <c:v>97.752729000000002</c:v>
                </c:pt>
                <c:pt idx="1181">
                  <c:v>97.757340999999983</c:v>
                </c:pt>
                <c:pt idx="1182">
                  <c:v>97.76223899999998</c:v>
                </c:pt>
                <c:pt idx="1183">
                  <c:v>97.767297999999997</c:v>
                </c:pt>
                <c:pt idx="1184">
                  <c:v>97.771854000000005</c:v>
                </c:pt>
                <c:pt idx="1185">
                  <c:v>97.775635999999949</c:v>
                </c:pt>
                <c:pt idx="1186">
                  <c:v>97.779210000000006</c:v>
                </c:pt>
                <c:pt idx="1187">
                  <c:v>97.78275499999998</c:v>
                </c:pt>
                <c:pt idx="1188">
                  <c:v>97.785309999999981</c:v>
                </c:pt>
                <c:pt idx="1189">
                  <c:v>97.786170000000013</c:v>
                </c:pt>
                <c:pt idx="1190">
                  <c:v>97.786320000000003</c:v>
                </c:pt>
                <c:pt idx="1191">
                  <c:v>97.787423000000118</c:v>
                </c:pt>
                <c:pt idx="1192">
                  <c:v>97.789754000000002</c:v>
                </c:pt>
                <c:pt idx="1193">
                  <c:v>97.792122000000006</c:v>
                </c:pt>
                <c:pt idx="1194">
                  <c:v>97.793532999999982</c:v>
                </c:pt>
                <c:pt idx="1195">
                  <c:v>97.794117999999997</c:v>
                </c:pt>
                <c:pt idx="1196">
                  <c:v>97.794726999999995</c:v>
                </c:pt>
                <c:pt idx="1197">
                  <c:v>97.796430999999998</c:v>
                </c:pt>
                <c:pt idx="1198">
                  <c:v>97.800053000000005</c:v>
                </c:pt>
                <c:pt idx="1199">
                  <c:v>97.805222000000001</c:v>
                </c:pt>
                <c:pt idx="1200">
                  <c:v>97.810011000000003</c:v>
                </c:pt>
                <c:pt idx="1201">
                  <c:v>97.812415000000001</c:v>
                </c:pt>
                <c:pt idx="1202">
                  <c:v>97.812303</c:v>
                </c:pt>
                <c:pt idx="1203">
                  <c:v>97.811364000000026</c:v>
                </c:pt>
                <c:pt idx="1204">
                  <c:v>97.811290000000085</c:v>
                </c:pt>
                <c:pt idx="1205">
                  <c:v>97.812618999999998</c:v>
                </c:pt>
                <c:pt idx="1206">
                  <c:v>97.815168</c:v>
                </c:pt>
                <c:pt idx="1207">
                  <c:v>97.818635999999998</c:v>
                </c:pt>
                <c:pt idx="1208">
                  <c:v>97.822430999999838</c:v>
                </c:pt>
                <c:pt idx="1209">
                  <c:v>97.825438999999875</c:v>
                </c:pt>
                <c:pt idx="1210">
                  <c:v>97.826530999999989</c:v>
                </c:pt>
                <c:pt idx="1211">
                  <c:v>97.825539999999918</c:v>
                </c:pt>
                <c:pt idx="1212">
                  <c:v>97.823791999999884</c:v>
                </c:pt>
                <c:pt idx="1213">
                  <c:v>97.823399999999978</c:v>
                </c:pt>
                <c:pt idx="1214">
                  <c:v>97.825524000000001</c:v>
                </c:pt>
                <c:pt idx="1215">
                  <c:v>97.829234999999983</c:v>
                </c:pt>
                <c:pt idx="1216">
                  <c:v>97.832463000000004</c:v>
                </c:pt>
                <c:pt idx="1217">
                  <c:v>97.834010000000006</c:v>
                </c:pt>
                <c:pt idx="1218">
                  <c:v>97.834192000000002</c:v>
                </c:pt>
                <c:pt idx="1219">
                  <c:v>97.83386999999999</c:v>
                </c:pt>
                <c:pt idx="1220">
                  <c:v>97.833893000000003</c:v>
                </c:pt>
                <c:pt idx="1221">
                  <c:v>97.835402999999914</c:v>
                </c:pt>
                <c:pt idx="1222">
                  <c:v>97.839247</c:v>
                </c:pt>
                <c:pt idx="1223">
                  <c:v>97.844516000000027</c:v>
                </c:pt>
                <c:pt idx="1224">
                  <c:v>97.848909000000006</c:v>
                </c:pt>
                <c:pt idx="1225">
                  <c:v>97.851284000000007</c:v>
                </c:pt>
                <c:pt idx="1226">
                  <c:v>97.852821999999989</c:v>
                </c:pt>
                <c:pt idx="1227">
                  <c:v>97.854934</c:v>
                </c:pt>
                <c:pt idx="1228">
                  <c:v>97.857254999999995</c:v>
                </c:pt>
                <c:pt idx="1229">
                  <c:v>97.858776999999847</c:v>
                </c:pt>
                <c:pt idx="1230">
                  <c:v>97.859807999999958</c:v>
                </c:pt>
                <c:pt idx="1231">
                  <c:v>97.86130799999998</c:v>
                </c:pt>
                <c:pt idx="1232">
                  <c:v>97.863026000000005</c:v>
                </c:pt>
                <c:pt idx="1233">
                  <c:v>97.863890999999981</c:v>
                </c:pt>
                <c:pt idx="1234">
                  <c:v>97.863939999999999</c:v>
                </c:pt>
                <c:pt idx="1235">
                  <c:v>97.864436999999981</c:v>
                </c:pt>
                <c:pt idx="1236">
                  <c:v>97.866141999999982</c:v>
                </c:pt>
                <c:pt idx="1237">
                  <c:v>97.868587999999988</c:v>
                </c:pt>
                <c:pt idx="1238">
                  <c:v>97.870992999999913</c:v>
                </c:pt>
                <c:pt idx="1239">
                  <c:v>97.872920999999948</c:v>
                </c:pt>
                <c:pt idx="1240">
                  <c:v>97.874194000000003</c:v>
                </c:pt>
                <c:pt idx="1241">
                  <c:v>97.875179999999958</c:v>
                </c:pt>
                <c:pt idx="1242">
                  <c:v>97.877111999999983</c:v>
                </c:pt>
                <c:pt idx="1243">
                  <c:v>97.881034999999983</c:v>
                </c:pt>
                <c:pt idx="1244">
                  <c:v>97.886302999999899</c:v>
                </c:pt>
                <c:pt idx="1245">
                  <c:v>97.890908999999979</c:v>
                </c:pt>
                <c:pt idx="1246">
                  <c:v>97.893510000000006</c:v>
                </c:pt>
                <c:pt idx="1247">
                  <c:v>97.894614000000104</c:v>
                </c:pt>
                <c:pt idx="1248">
                  <c:v>97.895780999999914</c:v>
                </c:pt>
                <c:pt idx="1249">
                  <c:v>97.898004</c:v>
                </c:pt>
                <c:pt idx="1250">
                  <c:v>97.900566000000026</c:v>
                </c:pt>
                <c:pt idx="1251">
                  <c:v>97.901170000000022</c:v>
                </c:pt>
                <c:pt idx="1252">
                  <c:v>97.897900000000007</c:v>
                </c:pt>
                <c:pt idx="1253">
                  <c:v>97.891923000000105</c:v>
                </c:pt>
                <c:pt idx="1254">
                  <c:v>97.887576999999979</c:v>
                </c:pt>
                <c:pt idx="1255">
                  <c:v>97.888534999999948</c:v>
                </c:pt>
                <c:pt idx="1256">
                  <c:v>97.894074000000003</c:v>
                </c:pt>
                <c:pt idx="1257">
                  <c:v>97.900193000000101</c:v>
                </c:pt>
                <c:pt idx="1258">
                  <c:v>97.904216000000119</c:v>
                </c:pt>
                <c:pt idx="1259">
                  <c:v>97.907032000000001</c:v>
                </c:pt>
                <c:pt idx="1260">
                  <c:v>97.910751000000005</c:v>
                </c:pt>
                <c:pt idx="1261">
                  <c:v>97.915571</c:v>
                </c:pt>
                <c:pt idx="1262">
                  <c:v>97.919669000000141</c:v>
                </c:pt>
                <c:pt idx="1263">
                  <c:v>97.921345000000002</c:v>
                </c:pt>
                <c:pt idx="1264">
                  <c:v>97.920519999999996</c:v>
                </c:pt>
                <c:pt idx="1265">
                  <c:v>97.918467000000007</c:v>
                </c:pt>
                <c:pt idx="1266">
                  <c:v>97.916615000000107</c:v>
                </c:pt>
                <c:pt idx="1267">
                  <c:v>97.915690999999995</c:v>
                </c:pt>
                <c:pt idx="1268">
                  <c:v>97.915859999999995</c:v>
                </c:pt>
                <c:pt idx="1269">
                  <c:v>97.917534000000117</c:v>
                </c:pt>
                <c:pt idx="1270">
                  <c:v>97.921473000000006</c:v>
                </c:pt>
                <c:pt idx="1271">
                  <c:v>97.927605999999997</c:v>
                </c:pt>
                <c:pt idx="1272">
                  <c:v>97.934101999999996</c:v>
                </c:pt>
                <c:pt idx="1273">
                  <c:v>97.938376999999988</c:v>
                </c:pt>
                <c:pt idx="1274">
                  <c:v>97.939196999999993</c:v>
                </c:pt>
                <c:pt idx="1275">
                  <c:v>97.937490999999994</c:v>
                </c:pt>
                <c:pt idx="1276">
                  <c:v>97.935280000000006</c:v>
                </c:pt>
                <c:pt idx="1277">
                  <c:v>97.934149000000119</c:v>
                </c:pt>
                <c:pt idx="1278">
                  <c:v>97.934517000000085</c:v>
                </c:pt>
                <c:pt idx="1279">
                  <c:v>97.935815000000005</c:v>
                </c:pt>
                <c:pt idx="1280">
                  <c:v>97.937260000000137</c:v>
                </c:pt>
                <c:pt idx="1281">
                  <c:v>97.938726000000003</c:v>
                </c:pt>
                <c:pt idx="1282">
                  <c:v>97.940765000000027</c:v>
                </c:pt>
                <c:pt idx="1283">
                  <c:v>97.943628000000118</c:v>
                </c:pt>
                <c:pt idx="1284">
                  <c:v>97.946675999999997</c:v>
                </c:pt>
                <c:pt idx="1285">
                  <c:v>97.949123000000171</c:v>
                </c:pt>
                <c:pt idx="1286">
                  <c:v>97.950975</c:v>
                </c:pt>
                <c:pt idx="1287">
                  <c:v>97.952710999999979</c:v>
                </c:pt>
                <c:pt idx="1288">
                  <c:v>97.954385000000002</c:v>
                </c:pt>
                <c:pt idx="1289">
                  <c:v>97.955625999999995</c:v>
                </c:pt>
                <c:pt idx="1290">
                  <c:v>97.956378999999899</c:v>
                </c:pt>
                <c:pt idx="1291">
                  <c:v>97.957094000000026</c:v>
                </c:pt>
                <c:pt idx="1292">
                  <c:v>97.958254999999994</c:v>
                </c:pt>
                <c:pt idx="1293">
                  <c:v>97.960027999999994</c:v>
                </c:pt>
                <c:pt idx="1294">
                  <c:v>97.962138999999979</c:v>
                </c:pt>
                <c:pt idx="1295">
                  <c:v>97.963790000000003</c:v>
                </c:pt>
                <c:pt idx="1296">
                  <c:v>97.964107999999996</c:v>
                </c:pt>
                <c:pt idx="1297">
                  <c:v>97.963198000000006</c:v>
                </c:pt>
                <c:pt idx="1298">
                  <c:v>97.962459999999993</c:v>
                </c:pt>
                <c:pt idx="1299">
                  <c:v>97.963301999999999</c:v>
                </c:pt>
                <c:pt idx="1300">
                  <c:v>97.965682000000001</c:v>
                </c:pt>
                <c:pt idx="1301">
                  <c:v>97.968331999999918</c:v>
                </c:pt>
                <c:pt idx="1302">
                  <c:v>97.970213000000101</c:v>
                </c:pt>
                <c:pt idx="1303">
                  <c:v>97.971327000000002</c:v>
                </c:pt>
                <c:pt idx="1304">
                  <c:v>97.972300999999959</c:v>
                </c:pt>
                <c:pt idx="1305">
                  <c:v>97.973659999999995</c:v>
                </c:pt>
                <c:pt idx="1306">
                  <c:v>97.975449999999981</c:v>
                </c:pt>
                <c:pt idx="1307">
                  <c:v>97.977317999999983</c:v>
                </c:pt>
                <c:pt idx="1308">
                  <c:v>97.979028</c:v>
                </c:pt>
                <c:pt idx="1309">
                  <c:v>97.980868999999998</c:v>
                </c:pt>
                <c:pt idx="1310">
                  <c:v>97.983073000000005</c:v>
                </c:pt>
                <c:pt idx="1311">
                  <c:v>97.984820999999997</c:v>
                </c:pt>
                <c:pt idx="1312">
                  <c:v>97.984660000000119</c:v>
                </c:pt>
                <c:pt idx="1313">
                  <c:v>97.982416000000001</c:v>
                </c:pt>
                <c:pt idx="1314">
                  <c:v>97.980009999999993</c:v>
                </c:pt>
                <c:pt idx="1315">
                  <c:v>97.979726999999983</c:v>
                </c:pt>
                <c:pt idx="1316">
                  <c:v>97.982110000000006</c:v>
                </c:pt>
                <c:pt idx="1317">
                  <c:v>97.986047999999982</c:v>
                </c:pt>
                <c:pt idx="1318">
                  <c:v>97.990352000000001</c:v>
                </c:pt>
                <c:pt idx="1319">
                  <c:v>97.994459000000106</c:v>
                </c:pt>
                <c:pt idx="1320">
                  <c:v>97.998003999999995</c:v>
                </c:pt>
                <c:pt idx="1321">
                  <c:v>98.000609999999995</c:v>
                </c:pt>
                <c:pt idx="1322">
                  <c:v>98.002104000000003</c:v>
                </c:pt>
                <c:pt idx="1323">
                  <c:v>98.002516</c:v>
                </c:pt>
                <c:pt idx="1324">
                  <c:v>98.002079999999978</c:v>
                </c:pt>
                <c:pt idx="1325">
                  <c:v>98.001541000000003</c:v>
                </c:pt>
                <c:pt idx="1326">
                  <c:v>98.001993999999996</c:v>
                </c:pt>
                <c:pt idx="1327">
                  <c:v>98.003906000000001</c:v>
                </c:pt>
                <c:pt idx="1328">
                  <c:v>98.006686999999999</c:v>
                </c:pt>
                <c:pt idx="1329">
                  <c:v>98.009703000000002</c:v>
                </c:pt>
                <c:pt idx="1330">
                  <c:v>98.013166000000027</c:v>
                </c:pt>
                <c:pt idx="1331">
                  <c:v>98.017302999999998</c:v>
                </c:pt>
                <c:pt idx="1332">
                  <c:v>98.021117000000004</c:v>
                </c:pt>
                <c:pt idx="1333">
                  <c:v>98.022951999999989</c:v>
                </c:pt>
                <c:pt idx="1334">
                  <c:v>98.022264000000007</c:v>
                </c:pt>
                <c:pt idx="1335">
                  <c:v>98.020263000000085</c:v>
                </c:pt>
                <c:pt idx="1336">
                  <c:v>98.018779999999978</c:v>
                </c:pt>
                <c:pt idx="1337">
                  <c:v>98.018881999999948</c:v>
                </c:pt>
                <c:pt idx="1338">
                  <c:v>98.020330999999914</c:v>
                </c:pt>
                <c:pt idx="1339">
                  <c:v>98.021969999999996</c:v>
                </c:pt>
                <c:pt idx="1340">
                  <c:v>98.022805999999989</c:v>
                </c:pt>
                <c:pt idx="1341">
                  <c:v>98.023049999999998</c:v>
                </c:pt>
                <c:pt idx="1342">
                  <c:v>98.023837999999898</c:v>
                </c:pt>
                <c:pt idx="1343">
                  <c:v>98.025728999999899</c:v>
                </c:pt>
                <c:pt idx="1344">
                  <c:v>98.028065999999981</c:v>
                </c:pt>
                <c:pt idx="1345">
                  <c:v>98.030230000000003</c:v>
                </c:pt>
                <c:pt idx="1346">
                  <c:v>98.032755999999978</c:v>
                </c:pt>
                <c:pt idx="1347">
                  <c:v>98.036384999999981</c:v>
                </c:pt>
                <c:pt idx="1348">
                  <c:v>98.040521000000027</c:v>
                </c:pt>
                <c:pt idx="1349">
                  <c:v>98.043603000000104</c:v>
                </c:pt>
                <c:pt idx="1350">
                  <c:v>98.044825000000088</c:v>
                </c:pt>
                <c:pt idx="1351">
                  <c:v>98.044711000000007</c:v>
                </c:pt>
                <c:pt idx="1352">
                  <c:v>98.044128000000086</c:v>
                </c:pt>
                <c:pt idx="1353">
                  <c:v>98.043469000000101</c:v>
                </c:pt>
                <c:pt idx="1354">
                  <c:v>98.042771999999914</c:v>
                </c:pt>
                <c:pt idx="1355">
                  <c:v>98.042051000000001</c:v>
                </c:pt>
                <c:pt idx="1356">
                  <c:v>98.041590999999997</c:v>
                </c:pt>
                <c:pt idx="1357">
                  <c:v>98.042286000000004</c:v>
                </c:pt>
                <c:pt idx="1358">
                  <c:v>98.045323999999994</c:v>
                </c:pt>
                <c:pt idx="1359">
                  <c:v>98.050941999999978</c:v>
                </c:pt>
                <c:pt idx="1360">
                  <c:v>98.057704999999999</c:v>
                </c:pt>
                <c:pt idx="1361">
                  <c:v>98.063502999999983</c:v>
                </c:pt>
                <c:pt idx="1362">
                  <c:v>98.067007000000004</c:v>
                </c:pt>
                <c:pt idx="1363">
                  <c:v>98.067775999999981</c:v>
                </c:pt>
                <c:pt idx="1364">
                  <c:v>98.065726999999981</c:v>
                </c:pt>
                <c:pt idx="1365">
                  <c:v>98.061498</c:v>
                </c:pt>
                <c:pt idx="1366">
                  <c:v>98.057029000000085</c:v>
                </c:pt>
                <c:pt idx="1367">
                  <c:v>98.054598999999982</c:v>
                </c:pt>
                <c:pt idx="1368">
                  <c:v>98.055005999999949</c:v>
                </c:pt>
                <c:pt idx="1369">
                  <c:v>98.057157000000004</c:v>
                </c:pt>
                <c:pt idx="1370">
                  <c:v>98.059465000000003</c:v>
                </c:pt>
                <c:pt idx="1371">
                  <c:v>98.061189999999996</c:v>
                </c:pt>
                <c:pt idx="1372">
                  <c:v>98.062543000000005</c:v>
                </c:pt>
                <c:pt idx="1373">
                  <c:v>98.063964000000027</c:v>
                </c:pt>
                <c:pt idx="1374">
                  <c:v>98.065429999999992</c:v>
                </c:pt>
                <c:pt idx="1375">
                  <c:v>98.066343000000003</c:v>
                </c:pt>
                <c:pt idx="1376">
                  <c:v>98.066229000000121</c:v>
                </c:pt>
                <c:pt idx="1377">
                  <c:v>98.065562</c:v>
                </c:pt>
                <c:pt idx="1378">
                  <c:v>98.065432999999913</c:v>
                </c:pt>
                <c:pt idx="1379">
                  <c:v>98.066335999999978</c:v>
                </c:pt>
                <c:pt idx="1380">
                  <c:v>98.067848999999981</c:v>
                </c:pt>
                <c:pt idx="1381">
                  <c:v>98.069590000000005</c:v>
                </c:pt>
                <c:pt idx="1382">
                  <c:v>98.071635000000001</c:v>
                </c:pt>
                <c:pt idx="1383">
                  <c:v>98.073779999999914</c:v>
                </c:pt>
                <c:pt idx="1384">
                  <c:v>98.075398999999848</c:v>
                </c:pt>
                <c:pt idx="1385">
                  <c:v>98.076528999999979</c:v>
                </c:pt>
                <c:pt idx="1386">
                  <c:v>98.078120999999982</c:v>
                </c:pt>
                <c:pt idx="1387">
                  <c:v>98.080533000000003</c:v>
                </c:pt>
                <c:pt idx="1388">
                  <c:v>98.08264699999998</c:v>
                </c:pt>
                <c:pt idx="1389">
                  <c:v>98.083264999999997</c:v>
                </c:pt>
                <c:pt idx="1390">
                  <c:v>98.082644999999999</c:v>
                </c:pt>
                <c:pt idx="1391">
                  <c:v>98.081988999999979</c:v>
                </c:pt>
                <c:pt idx="1392">
                  <c:v>98.082130999999919</c:v>
                </c:pt>
                <c:pt idx="1393">
                  <c:v>98.083338999999839</c:v>
                </c:pt>
                <c:pt idx="1394">
                  <c:v>98.085529999999991</c:v>
                </c:pt>
                <c:pt idx="1395">
                  <c:v>98.087843000000007</c:v>
                </c:pt>
                <c:pt idx="1396">
                  <c:v>98.088832999999838</c:v>
                </c:pt>
                <c:pt idx="1397">
                  <c:v>98.087973000000005</c:v>
                </c:pt>
                <c:pt idx="1398">
                  <c:v>98.086416</c:v>
                </c:pt>
                <c:pt idx="1399">
                  <c:v>98.085540999999978</c:v>
                </c:pt>
                <c:pt idx="1400">
                  <c:v>98.085386999999884</c:v>
                </c:pt>
                <c:pt idx="1401">
                  <c:v>98.085147999999919</c:v>
                </c:pt>
                <c:pt idx="1402">
                  <c:v>98.084567000000007</c:v>
                </c:pt>
                <c:pt idx="1403">
                  <c:v>98.084286000000006</c:v>
                </c:pt>
                <c:pt idx="1404">
                  <c:v>98.085381999999854</c:v>
                </c:pt>
                <c:pt idx="1405">
                  <c:v>98.088879999999989</c:v>
                </c:pt>
                <c:pt idx="1406">
                  <c:v>98.094840000000005</c:v>
                </c:pt>
                <c:pt idx="1407">
                  <c:v>98.101589000000004</c:v>
                </c:pt>
                <c:pt idx="1408">
                  <c:v>98.106893999999983</c:v>
                </c:pt>
                <c:pt idx="1409">
                  <c:v>98.110141999999982</c:v>
                </c:pt>
                <c:pt idx="1410">
                  <c:v>98.112183999999999</c:v>
                </c:pt>
                <c:pt idx="1411">
                  <c:v>98.113087999999948</c:v>
                </c:pt>
                <c:pt idx="1412">
                  <c:v>98.11201699999998</c:v>
                </c:pt>
                <c:pt idx="1413">
                  <c:v>98.109854999999982</c:v>
                </c:pt>
                <c:pt idx="1414">
                  <c:v>98.109527999999983</c:v>
                </c:pt>
                <c:pt idx="1415">
                  <c:v>98.112324000000001</c:v>
                </c:pt>
                <c:pt idx="1416">
                  <c:v>98.115794999999949</c:v>
                </c:pt>
                <c:pt idx="1417">
                  <c:v>98.116894000000002</c:v>
                </c:pt>
                <c:pt idx="1418">
                  <c:v>98.115585999999979</c:v>
                </c:pt>
                <c:pt idx="1419">
                  <c:v>98.113754999999998</c:v>
                </c:pt>
                <c:pt idx="1420">
                  <c:v>98.112333999999919</c:v>
                </c:pt>
                <c:pt idx="1421">
                  <c:v>98.111565000000027</c:v>
                </c:pt>
                <c:pt idx="1422">
                  <c:v>98.112709999999979</c:v>
                </c:pt>
                <c:pt idx="1423">
                  <c:v>98.117061000000007</c:v>
                </c:pt>
                <c:pt idx="1424">
                  <c:v>98.123796999999868</c:v>
                </c:pt>
                <c:pt idx="1425">
                  <c:v>98.130668</c:v>
                </c:pt>
                <c:pt idx="1426">
                  <c:v>98.136212</c:v>
                </c:pt>
                <c:pt idx="1427">
                  <c:v>98.139789999999948</c:v>
                </c:pt>
                <c:pt idx="1428">
                  <c:v>98.140423999999996</c:v>
                </c:pt>
                <c:pt idx="1429">
                  <c:v>98.137704999999983</c:v>
                </c:pt>
                <c:pt idx="1430">
                  <c:v>98.133344999999949</c:v>
                </c:pt>
                <c:pt idx="1431">
                  <c:v>98.12994999999998</c:v>
                </c:pt>
                <c:pt idx="1432">
                  <c:v>98.128233999999978</c:v>
                </c:pt>
                <c:pt idx="1433">
                  <c:v>98.126901999999959</c:v>
                </c:pt>
                <c:pt idx="1434">
                  <c:v>98.125098999999864</c:v>
                </c:pt>
                <c:pt idx="1435">
                  <c:v>98.123643000000001</c:v>
                </c:pt>
                <c:pt idx="1436">
                  <c:v>98.123874999999899</c:v>
                </c:pt>
                <c:pt idx="1437">
                  <c:v>98.126195999999979</c:v>
                </c:pt>
                <c:pt idx="1438">
                  <c:v>98.129565999999983</c:v>
                </c:pt>
                <c:pt idx="1439">
                  <c:v>98.13193099999998</c:v>
                </c:pt>
                <c:pt idx="1440">
                  <c:v>98.13185799999998</c:v>
                </c:pt>
                <c:pt idx="1441">
                  <c:v>98.130403999999999</c:v>
                </c:pt>
                <c:pt idx="1442">
                  <c:v>98.130316999999948</c:v>
                </c:pt>
                <c:pt idx="1443">
                  <c:v>98.132582999999869</c:v>
                </c:pt>
                <c:pt idx="1444">
                  <c:v>98.134995000000004</c:v>
                </c:pt>
                <c:pt idx="1445">
                  <c:v>98.135246999999978</c:v>
                </c:pt>
                <c:pt idx="1446">
                  <c:v>98.134186</c:v>
                </c:pt>
                <c:pt idx="1447">
                  <c:v>98.134479999999982</c:v>
                </c:pt>
                <c:pt idx="1448">
                  <c:v>98.137056999999999</c:v>
                </c:pt>
                <c:pt idx="1449">
                  <c:v>98.140414000000007</c:v>
                </c:pt>
                <c:pt idx="1450">
                  <c:v>98.142830000000004</c:v>
                </c:pt>
                <c:pt idx="1451">
                  <c:v>98.144002999999998</c:v>
                </c:pt>
                <c:pt idx="1452">
                  <c:v>98.145105999999998</c:v>
                </c:pt>
                <c:pt idx="1453">
                  <c:v>98.148222000000004</c:v>
                </c:pt>
                <c:pt idx="1454">
                  <c:v>98.154778999999849</c:v>
                </c:pt>
                <c:pt idx="1455">
                  <c:v>98.163374999999988</c:v>
                </c:pt>
                <c:pt idx="1456">
                  <c:v>98.170042999999865</c:v>
                </c:pt>
                <c:pt idx="1457">
                  <c:v>98.171934999999948</c:v>
                </c:pt>
                <c:pt idx="1458">
                  <c:v>98.169972999999914</c:v>
                </c:pt>
                <c:pt idx="1459">
                  <c:v>98.167186000000001</c:v>
                </c:pt>
                <c:pt idx="1460">
                  <c:v>98.165659000000005</c:v>
                </c:pt>
                <c:pt idx="1461">
                  <c:v>98.16615299999998</c:v>
                </c:pt>
                <c:pt idx="1462">
                  <c:v>98.168939999999978</c:v>
                </c:pt>
                <c:pt idx="1463">
                  <c:v>98.173046999999869</c:v>
                </c:pt>
                <c:pt idx="1464">
                  <c:v>98.175755999999865</c:v>
                </c:pt>
                <c:pt idx="1465">
                  <c:v>98.174909</c:v>
                </c:pt>
                <c:pt idx="1466">
                  <c:v>98.171351999999914</c:v>
                </c:pt>
                <c:pt idx="1467">
                  <c:v>98.167788999999914</c:v>
                </c:pt>
                <c:pt idx="1468">
                  <c:v>98.165930999999958</c:v>
                </c:pt>
                <c:pt idx="1469">
                  <c:v>98.16589399999998</c:v>
                </c:pt>
                <c:pt idx="1470">
                  <c:v>98.167428999999998</c:v>
                </c:pt>
                <c:pt idx="1471">
                  <c:v>98.170093999999978</c:v>
                </c:pt>
                <c:pt idx="1472">
                  <c:v>98.172806999999864</c:v>
                </c:pt>
                <c:pt idx="1473">
                  <c:v>98.174684999999982</c:v>
                </c:pt>
                <c:pt idx="1474">
                  <c:v>98.175963999999979</c:v>
                </c:pt>
                <c:pt idx="1475">
                  <c:v>98.177211999999983</c:v>
                </c:pt>
                <c:pt idx="1476">
                  <c:v>98.178524999999979</c:v>
                </c:pt>
                <c:pt idx="1477">
                  <c:v>98.180363999999983</c:v>
                </c:pt>
                <c:pt idx="1478">
                  <c:v>98.183920000000001</c:v>
                </c:pt>
                <c:pt idx="1479">
                  <c:v>98.189243000000005</c:v>
                </c:pt>
                <c:pt idx="1480">
                  <c:v>98.194062000000002</c:v>
                </c:pt>
                <c:pt idx="1481">
                  <c:v>98.195993999999999</c:v>
                </c:pt>
                <c:pt idx="1482">
                  <c:v>98.195082999999869</c:v>
                </c:pt>
                <c:pt idx="1483">
                  <c:v>98.193000999999981</c:v>
                </c:pt>
                <c:pt idx="1484">
                  <c:v>98.190803000000002</c:v>
                </c:pt>
                <c:pt idx="1485">
                  <c:v>98.188944999999919</c:v>
                </c:pt>
                <c:pt idx="1486">
                  <c:v>98.188499999999948</c:v>
                </c:pt>
                <c:pt idx="1487">
                  <c:v>98.190625999999995</c:v>
                </c:pt>
                <c:pt idx="1488">
                  <c:v>98.195310999999919</c:v>
                </c:pt>
                <c:pt idx="1489">
                  <c:v>98.201625000000121</c:v>
                </c:pt>
                <c:pt idx="1490">
                  <c:v>98.208309</c:v>
                </c:pt>
                <c:pt idx="1491">
                  <c:v>98.213279000000085</c:v>
                </c:pt>
                <c:pt idx="1492">
                  <c:v>98.214315999999997</c:v>
                </c:pt>
                <c:pt idx="1493">
                  <c:v>98.212007</c:v>
                </c:pt>
                <c:pt idx="1494">
                  <c:v>98.210604000000117</c:v>
                </c:pt>
                <c:pt idx="1495">
                  <c:v>98.213758999999982</c:v>
                </c:pt>
                <c:pt idx="1496">
                  <c:v>98.220083000000002</c:v>
                </c:pt>
                <c:pt idx="1497">
                  <c:v>98.224783000000002</c:v>
                </c:pt>
                <c:pt idx="1498">
                  <c:v>98.224997000000002</c:v>
                </c:pt>
                <c:pt idx="1499">
                  <c:v>98.221707999999978</c:v>
                </c:pt>
                <c:pt idx="1500">
                  <c:v>98.21716900000014</c:v>
                </c:pt>
                <c:pt idx="1501">
                  <c:v>98.212624000000119</c:v>
                </c:pt>
                <c:pt idx="1502">
                  <c:v>98.208635999999998</c:v>
                </c:pt>
                <c:pt idx="1503">
                  <c:v>98.205961000000002</c:v>
                </c:pt>
                <c:pt idx="1504">
                  <c:v>98.205658</c:v>
                </c:pt>
                <c:pt idx="1505">
                  <c:v>98.208901999999981</c:v>
                </c:pt>
                <c:pt idx="1506">
                  <c:v>98.215974000000003</c:v>
                </c:pt>
                <c:pt idx="1507">
                  <c:v>98.224529000000118</c:v>
                </c:pt>
                <c:pt idx="1508">
                  <c:v>98.229983000000004</c:v>
                </c:pt>
                <c:pt idx="1509">
                  <c:v>98.22946899999998</c:v>
                </c:pt>
                <c:pt idx="1510">
                  <c:v>98.224928000000006</c:v>
                </c:pt>
                <c:pt idx="1511">
                  <c:v>98.220920000000007</c:v>
                </c:pt>
                <c:pt idx="1512">
                  <c:v>98.219898999999998</c:v>
                </c:pt>
                <c:pt idx="1513">
                  <c:v>98.221051000000003</c:v>
                </c:pt>
                <c:pt idx="1514">
                  <c:v>98.22309199999998</c:v>
                </c:pt>
                <c:pt idx="1515">
                  <c:v>98.225999999999999</c:v>
                </c:pt>
                <c:pt idx="1516">
                  <c:v>98.229607999999999</c:v>
                </c:pt>
                <c:pt idx="1517">
                  <c:v>98.232204999999993</c:v>
                </c:pt>
                <c:pt idx="1518">
                  <c:v>98.231739000000005</c:v>
                </c:pt>
                <c:pt idx="1519">
                  <c:v>98.228204000000005</c:v>
                </c:pt>
                <c:pt idx="1520">
                  <c:v>98.224300999999983</c:v>
                </c:pt>
                <c:pt idx="1521">
                  <c:v>98.223326</c:v>
                </c:pt>
                <c:pt idx="1522">
                  <c:v>98.22598499999998</c:v>
                </c:pt>
                <c:pt idx="1523">
                  <c:v>98.229699999999994</c:v>
                </c:pt>
                <c:pt idx="1524">
                  <c:v>98.231820000000027</c:v>
                </c:pt>
                <c:pt idx="1525">
                  <c:v>98.232940999999983</c:v>
                </c:pt>
                <c:pt idx="1526">
                  <c:v>98.235467999999983</c:v>
                </c:pt>
                <c:pt idx="1527">
                  <c:v>98.239157000000006</c:v>
                </c:pt>
                <c:pt idx="1528">
                  <c:v>98.240701999999999</c:v>
                </c:pt>
                <c:pt idx="1529">
                  <c:v>98.238566000000006</c:v>
                </c:pt>
                <c:pt idx="1530">
                  <c:v>98.235679000000005</c:v>
                </c:pt>
                <c:pt idx="1531">
                  <c:v>98.235675999999998</c:v>
                </c:pt>
                <c:pt idx="1532">
                  <c:v>98.238379999999978</c:v>
                </c:pt>
                <c:pt idx="1533">
                  <c:v>98.241107999999997</c:v>
                </c:pt>
                <c:pt idx="1534">
                  <c:v>98.242977999999979</c:v>
                </c:pt>
                <c:pt idx="1535">
                  <c:v>98.245552000000004</c:v>
                </c:pt>
                <c:pt idx="1536">
                  <c:v>98.249843999999996</c:v>
                </c:pt>
                <c:pt idx="1537">
                  <c:v>98.254857000000001</c:v>
                </c:pt>
                <c:pt idx="1538">
                  <c:v>98.259208000000001</c:v>
                </c:pt>
                <c:pt idx="1539">
                  <c:v>98.262833000000001</c:v>
                </c:pt>
                <c:pt idx="1540">
                  <c:v>98.266913000000116</c:v>
                </c:pt>
                <c:pt idx="1541">
                  <c:v>98.272605999999982</c:v>
                </c:pt>
                <c:pt idx="1542">
                  <c:v>98.279425000000003</c:v>
                </c:pt>
                <c:pt idx="1543">
                  <c:v>98.284737999999948</c:v>
                </c:pt>
                <c:pt idx="1544">
                  <c:v>98.286007999999981</c:v>
                </c:pt>
                <c:pt idx="1545">
                  <c:v>98.284002000000001</c:v>
                </c:pt>
                <c:pt idx="1546">
                  <c:v>98.282316999999978</c:v>
                </c:pt>
                <c:pt idx="1547">
                  <c:v>98.282961</c:v>
                </c:pt>
                <c:pt idx="1548">
                  <c:v>98.284119000000118</c:v>
                </c:pt>
                <c:pt idx="1549">
                  <c:v>98.283270999999999</c:v>
                </c:pt>
                <c:pt idx="1550">
                  <c:v>98.280726000000001</c:v>
                </c:pt>
                <c:pt idx="1551">
                  <c:v>98.278384999999915</c:v>
                </c:pt>
                <c:pt idx="1552">
                  <c:v>98.276618999999982</c:v>
                </c:pt>
                <c:pt idx="1553">
                  <c:v>98.274512999999999</c:v>
                </c:pt>
                <c:pt idx="1554">
                  <c:v>98.27224099999998</c:v>
                </c:pt>
                <c:pt idx="1555">
                  <c:v>98.271236000000002</c:v>
                </c:pt>
                <c:pt idx="1556">
                  <c:v>98.272379999999899</c:v>
                </c:pt>
                <c:pt idx="1557">
                  <c:v>98.275329999999983</c:v>
                </c:pt>
                <c:pt idx="1558">
                  <c:v>98.27902899999998</c:v>
                </c:pt>
                <c:pt idx="1559">
                  <c:v>98.281889000000007</c:v>
                </c:pt>
                <c:pt idx="1560">
                  <c:v>98.282545999999982</c:v>
                </c:pt>
                <c:pt idx="1561">
                  <c:v>98.281604000000101</c:v>
                </c:pt>
                <c:pt idx="1562">
                  <c:v>98.281546000000006</c:v>
                </c:pt>
                <c:pt idx="1563">
                  <c:v>98.283655999999993</c:v>
                </c:pt>
                <c:pt idx="1564">
                  <c:v>98.286188999999979</c:v>
                </c:pt>
                <c:pt idx="1565">
                  <c:v>98.286956000000004</c:v>
                </c:pt>
                <c:pt idx="1566">
                  <c:v>98.286389</c:v>
                </c:pt>
                <c:pt idx="1567">
                  <c:v>98.286343000000002</c:v>
                </c:pt>
                <c:pt idx="1568">
                  <c:v>98.287074000000004</c:v>
                </c:pt>
                <c:pt idx="1569">
                  <c:v>98.287325999999993</c:v>
                </c:pt>
                <c:pt idx="1570">
                  <c:v>98.286754000000002</c:v>
                </c:pt>
                <c:pt idx="1571">
                  <c:v>98.28639699999998</c:v>
                </c:pt>
                <c:pt idx="1572">
                  <c:v>98.287086000000002</c:v>
                </c:pt>
                <c:pt idx="1573">
                  <c:v>98.28881699999998</c:v>
                </c:pt>
                <c:pt idx="1574">
                  <c:v>98.291338999999979</c:v>
                </c:pt>
                <c:pt idx="1575">
                  <c:v>98.29421900000014</c:v>
                </c:pt>
                <c:pt idx="1576">
                  <c:v>98.29683</c:v>
                </c:pt>
                <c:pt idx="1577">
                  <c:v>98.299380999999983</c:v>
                </c:pt>
                <c:pt idx="1578">
                  <c:v>98.303314</c:v>
                </c:pt>
                <c:pt idx="1579">
                  <c:v>98.309522999999999</c:v>
                </c:pt>
                <c:pt idx="1580">
                  <c:v>98.316631999999998</c:v>
                </c:pt>
                <c:pt idx="1581">
                  <c:v>98.321833999999981</c:v>
                </c:pt>
                <c:pt idx="1582">
                  <c:v>98.323000999999948</c:v>
                </c:pt>
                <c:pt idx="1583">
                  <c:v>98.319907000000001</c:v>
                </c:pt>
                <c:pt idx="1584">
                  <c:v>98.314807000000002</c:v>
                </c:pt>
                <c:pt idx="1585">
                  <c:v>98.312163999999996</c:v>
                </c:pt>
                <c:pt idx="1586">
                  <c:v>98.315561000000002</c:v>
                </c:pt>
                <c:pt idx="1587">
                  <c:v>98.32335999999998</c:v>
                </c:pt>
                <c:pt idx="1588">
                  <c:v>98.329161999999982</c:v>
                </c:pt>
                <c:pt idx="1589">
                  <c:v>98.328584999999919</c:v>
                </c:pt>
                <c:pt idx="1590">
                  <c:v>98.32432</c:v>
                </c:pt>
                <c:pt idx="1591">
                  <c:v>98.32259999999998</c:v>
                </c:pt>
                <c:pt idx="1592">
                  <c:v>98.325881999999865</c:v>
                </c:pt>
                <c:pt idx="1593">
                  <c:v>98.331034000000002</c:v>
                </c:pt>
                <c:pt idx="1594">
                  <c:v>98.333904000000004</c:v>
                </c:pt>
                <c:pt idx="1595">
                  <c:v>98.333202</c:v>
                </c:pt>
                <c:pt idx="1596">
                  <c:v>98.33017599999998</c:v>
                </c:pt>
                <c:pt idx="1597">
                  <c:v>98.326801999999958</c:v>
                </c:pt>
                <c:pt idx="1598">
                  <c:v>98.324779999999919</c:v>
                </c:pt>
                <c:pt idx="1599">
                  <c:v>98.324860999999999</c:v>
                </c:pt>
                <c:pt idx="1600">
                  <c:v>98.326517999999979</c:v>
                </c:pt>
                <c:pt idx="1601">
                  <c:v>98.328711999999854</c:v>
                </c:pt>
                <c:pt idx="1602">
                  <c:v>98.330779999999919</c:v>
                </c:pt>
                <c:pt idx="1603">
                  <c:v>98.33225299999998</c:v>
                </c:pt>
                <c:pt idx="1604">
                  <c:v>98.332655000000003</c:v>
                </c:pt>
                <c:pt idx="1605">
                  <c:v>98.33217999999998</c:v>
                </c:pt>
                <c:pt idx="1606">
                  <c:v>98.331523000000118</c:v>
                </c:pt>
                <c:pt idx="1607">
                  <c:v>98.330205000000007</c:v>
                </c:pt>
                <c:pt idx="1608">
                  <c:v>98.326431999999869</c:v>
                </c:pt>
                <c:pt idx="1609">
                  <c:v>98.320321999999948</c:v>
                </c:pt>
                <c:pt idx="1610">
                  <c:v>98.315952999999979</c:v>
                </c:pt>
                <c:pt idx="1611">
                  <c:v>98.317995999999994</c:v>
                </c:pt>
                <c:pt idx="1612">
                  <c:v>98.326419000000001</c:v>
                </c:pt>
                <c:pt idx="1613">
                  <c:v>98.336141999999981</c:v>
                </c:pt>
                <c:pt idx="1614">
                  <c:v>98.342420000000004</c:v>
                </c:pt>
                <c:pt idx="1615">
                  <c:v>98.344835000000003</c:v>
                </c:pt>
                <c:pt idx="1616">
                  <c:v>98.346309000000005</c:v>
                </c:pt>
                <c:pt idx="1617">
                  <c:v>98.349769999999992</c:v>
                </c:pt>
                <c:pt idx="1618">
                  <c:v>98.356026999999983</c:v>
                </c:pt>
                <c:pt idx="1619">
                  <c:v>98.364046000000002</c:v>
                </c:pt>
                <c:pt idx="1620">
                  <c:v>98.371426</c:v>
                </c:pt>
                <c:pt idx="1621">
                  <c:v>98.375081999999864</c:v>
                </c:pt>
                <c:pt idx="1622">
                  <c:v>98.372619999999998</c:v>
                </c:pt>
                <c:pt idx="1623">
                  <c:v>98.363705999999979</c:v>
                </c:pt>
                <c:pt idx="1624">
                  <c:v>98.350724999999983</c:v>
                </c:pt>
                <c:pt idx="1625">
                  <c:v>98.338189999999983</c:v>
                </c:pt>
                <c:pt idx="1626">
                  <c:v>98.331153000000086</c:v>
                </c:pt>
                <c:pt idx="1627">
                  <c:v>98.332283000000004</c:v>
                </c:pt>
                <c:pt idx="1628">
                  <c:v>98.33972</c:v>
                </c:pt>
                <c:pt idx="1629">
                  <c:v>98.348311999999979</c:v>
                </c:pt>
                <c:pt idx="1630">
                  <c:v>98.354298999999983</c:v>
                </c:pt>
                <c:pt idx="1631">
                  <c:v>98.358277999999899</c:v>
                </c:pt>
                <c:pt idx="1632">
                  <c:v>98.362521000000001</c:v>
                </c:pt>
                <c:pt idx="1633">
                  <c:v>98.367208000000005</c:v>
                </c:pt>
                <c:pt idx="1634">
                  <c:v>98.369891999999979</c:v>
                </c:pt>
                <c:pt idx="1635">
                  <c:v>98.368301999999915</c:v>
                </c:pt>
                <c:pt idx="1636">
                  <c:v>98.36291199999998</c:v>
                </c:pt>
                <c:pt idx="1637">
                  <c:v>98.356448999999898</c:v>
                </c:pt>
                <c:pt idx="1638">
                  <c:v>98.354219000000086</c:v>
                </c:pt>
                <c:pt idx="1639">
                  <c:v>98.360382999999914</c:v>
                </c:pt>
                <c:pt idx="1640">
                  <c:v>98.370520999999982</c:v>
                </c:pt>
                <c:pt idx="1641">
                  <c:v>98.379539999999949</c:v>
                </c:pt>
                <c:pt idx="1642">
                  <c:v>98.385865999999979</c:v>
                </c:pt>
                <c:pt idx="1643">
                  <c:v>98.389667000000003</c:v>
                </c:pt>
                <c:pt idx="1644">
                  <c:v>98.388199999999998</c:v>
                </c:pt>
                <c:pt idx="1645">
                  <c:v>98.377985999999979</c:v>
                </c:pt>
                <c:pt idx="1646">
                  <c:v>98.368195</c:v>
                </c:pt>
                <c:pt idx="1647">
                  <c:v>98.371604000000005</c:v>
                </c:pt>
                <c:pt idx="1648">
                  <c:v>98.387021000000004</c:v>
                </c:pt>
                <c:pt idx="1649">
                  <c:v>98.39930099999998</c:v>
                </c:pt>
                <c:pt idx="1650">
                  <c:v>98.397908000000001</c:v>
                </c:pt>
                <c:pt idx="1651">
                  <c:v>98.387447999999978</c:v>
                </c:pt>
                <c:pt idx="1652">
                  <c:v>98.379207999999949</c:v>
                </c:pt>
                <c:pt idx="1653">
                  <c:v>98.383832999999854</c:v>
                </c:pt>
                <c:pt idx="1654">
                  <c:v>98.398285000000001</c:v>
                </c:pt>
                <c:pt idx="1655">
                  <c:v>98.408747999999989</c:v>
                </c:pt>
                <c:pt idx="1656">
                  <c:v>98.407272000000006</c:v>
                </c:pt>
                <c:pt idx="1657">
                  <c:v>98.399170999999981</c:v>
                </c:pt>
                <c:pt idx="1658">
                  <c:v>98.398534999999981</c:v>
                </c:pt>
                <c:pt idx="1659">
                  <c:v>98.409188</c:v>
                </c:pt>
                <c:pt idx="1660">
                  <c:v>98.421548999999999</c:v>
                </c:pt>
                <c:pt idx="1661">
                  <c:v>98.424859999999995</c:v>
                </c:pt>
                <c:pt idx="1662">
                  <c:v>98.419054000000088</c:v>
                </c:pt>
                <c:pt idx="1663">
                  <c:v>98.409546000000006</c:v>
                </c:pt>
                <c:pt idx="1664">
                  <c:v>98.401196999999996</c:v>
                </c:pt>
                <c:pt idx="1665">
                  <c:v>98.39604199999998</c:v>
                </c:pt>
                <c:pt idx="1666">
                  <c:v>98.397441999999998</c:v>
                </c:pt>
                <c:pt idx="1667">
                  <c:v>98.404420000000101</c:v>
                </c:pt>
                <c:pt idx="1668">
                  <c:v>98.411496999999997</c:v>
                </c:pt>
                <c:pt idx="1669">
                  <c:v>98.413222000000104</c:v>
                </c:pt>
                <c:pt idx="1670">
                  <c:v>98.410110000000088</c:v>
                </c:pt>
                <c:pt idx="1671">
                  <c:v>98.407883999999996</c:v>
                </c:pt>
                <c:pt idx="1672">
                  <c:v>98.406651999999994</c:v>
                </c:pt>
                <c:pt idx="1673">
                  <c:v>98.405552</c:v>
                </c:pt>
                <c:pt idx="1674">
                  <c:v>98.405726999999999</c:v>
                </c:pt>
                <c:pt idx="1675">
                  <c:v>98.410460000000086</c:v>
                </c:pt>
                <c:pt idx="1676">
                  <c:v>98.419660000000107</c:v>
                </c:pt>
                <c:pt idx="1677">
                  <c:v>98.426204000000027</c:v>
                </c:pt>
                <c:pt idx="1678">
                  <c:v>98.424724000000026</c:v>
                </c:pt>
                <c:pt idx="1679">
                  <c:v>98.414066000000105</c:v>
                </c:pt>
                <c:pt idx="1680">
                  <c:v>98.399636000000001</c:v>
                </c:pt>
                <c:pt idx="1681">
                  <c:v>98.386537999999959</c:v>
                </c:pt>
                <c:pt idx="1682">
                  <c:v>98.376944999999978</c:v>
                </c:pt>
                <c:pt idx="1683">
                  <c:v>98.370347999999865</c:v>
                </c:pt>
                <c:pt idx="1684">
                  <c:v>98.367424999999997</c:v>
                </c:pt>
                <c:pt idx="1685">
                  <c:v>98.371565000000004</c:v>
                </c:pt>
                <c:pt idx="1686">
                  <c:v>98.383421999999982</c:v>
                </c:pt>
                <c:pt idx="1687">
                  <c:v>98.397266000000101</c:v>
                </c:pt>
                <c:pt idx="1688">
                  <c:v>98.405440999999982</c:v>
                </c:pt>
                <c:pt idx="1689">
                  <c:v>98.407846000000006</c:v>
                </c:pt>
                <c:pt idx="1690">
                  <c:v>98.411238999999995</c:v>
                </c:pt>
                <c:pt idx="1691">
                  <c:v>98.420191000000003</c:v>
                </c:pt>
                <c:pt idx="1692">
                  <c:v>98.431281000000027</c:v>
                </c:pt>
                <c:pt idx="1693">
                  <c:v>98.438657000000006</c:v>
                </c:pt>
                <c:pt idx="1694">
                  <c:v>98.440667000000104</c:v>
                </c:pt>
                <c:pt idx="1695">
                  <c:v>98.438577999999978</c:v>
                </c:pt>
                <c:pt idx="1696">
                  <c:v>98.433820999999995</c:v>
                </c:pt>
                <c:pt idx="1697">
                  <c:v>98.427727000000004</c:v>
                </c:pt>
                <c:pt idx="1698">
                  <c:v>98.423445000000001</c:v>
                </c:pt>
                <c:pt idx="1699">
                  <c:v>98.422624000000027</c:v>
                </c:pt>
                <c:pt idx="1700">
                  <c:v>98.423387999999989</c:v>
                </c:pt>
                <c:pt idx="1701">
                  <c:v>98.423274000000006</c:v>
                </c:pt>
                <c:pt idx="1702">
                  <c:v>98.422713999999999</c:v>
                </c:pt>
                <c:pt idx="1703">
                  <c:v>98.424357000000001</c:v>
                </c:pt>
                <c:pt idx="1704">
                  <c:v>98.429069999999996</c:v>
                </c:pt>
                <c:pt idx="1705">
                  <c:v>98.436363000000085</c:v>
                </c:pt>
                <c:pt idx="1706">
                  <c:v>98.444719000000106</c:v>
                </c:pt>
                <c:pt idx="1707">
                  <c:v>98.451725999999994</c:v>
                </c:pt>
                <c:pt idx="1708">
                  <c:v>98.454190999999994</c:v>
                </c:pt>
                <c:pt idx="1709">
                  <c:v>98.451554000000101</c:v>
                </c:pt>
                <c:pt idx="1710">
                  <c:v>98.44656300000014</c:v>
                </c:pt>
                <c:pt idx="1711">
                  <c:v>98.44189900000012</c:v>
                </c:pt>
                <c:pt idx="1712">
                  <c:v>98.43808199999998</c:v>
                </c:pt>
                <c:pt idx="1713">
                  <c:v>98.436057000000005</c:v>
                </c:pt>
                <c:pt idx="1714">
                  <c:v>98.438384999999982</c:v>
                </c:pt>
                <c:pt idx="1715">
                  <c:v>98.444975000000085</c:v>
                </c:pt>
                <c:pt idx="1716">
                  <c:v>98.45111300000012</c:v>
                </c:pt>
                <c:pt idx="1717">
                  <c:v>98.452641999999983</c:v>
                </c:pt>
                <c:pt idx="1718">
                  <c:v>98.451249000000118</c:v>
                </c:pt>
                <c:pt idx="1719">
                  <c:v>98.450913999999997</c:v>
                </c:pt>
                <c:pt idx="1720">
                  <c:v>98.452415999999999</c:v>
                </c:pt>
                <c:pt idx="1721">
                  <c:v>98.454069000000118</c:v>
                </c:pt>
                <c:pt idx="1722">
                  <c:v>98.456006000000002</c:v>
                </c:pt>
                <c:pt idx="1723">
                  <c:v>98.459513000000101</c:v>
                </c:pt>
                <c:pt idx="1724">
                  <c:v>98.464062999999996</c:v>
                </c:pt>
                <c:pt idx="1725">
                  <c:v>98.467914000000107</c:v>
                </c:pt>
                <c:pt idx="1726">
                  <c:v>98.469596999999993</c:v>
                </c:pt>
                <c:pt idx="1727">
                  <c:v>98.466990999999993</c:v>
                </c:pt>
                <c:pt idx="1728">
                  <c:v>98.458009000000004</c:v>
                </c:pt>
                <c:pt idx="1729">
                  <c:v>98.445693000000105</c:v>
                </c:pt>
                <c:pt idx="1730">
                  <c:v>98.438756999999981</c:v>
                </c:pt>
                <c:pt idx="1731">
                  <c:v>98.442767000000003</c:v>
                </c:pt>
                <c:pt idx="1732">
                  <c:v>98.453266000000085</c:v>
                </c:pt>
                <c:pt idx="1733">
                  <c:v>98.461380000000005</c:v>
                </c:pt>
                <c:pt idx="1734">
                  <c:v>98.463516000000027</c:v>
                </c:pt>
                <c:pt idx="1735">
                  <c:v>98.462120999999996</c:v>
                </c:pt>
                <c:pt idx="1736">
                  <c:v>98.460249000000104</c:v>
                </c:pt>
                <c:pt idx="1737">
                  <c:v>98.460415999999995</c:v>
                </c:pt>
                <c:pt idx="1738">
                  <c:v>98.465097</c:v>
                </c:pt>
                <c:pt idx="1739">
                  <c:v>98.473282999999981</c:v>
                </c:pt>
                <c:pt idx="1740">
                  <c:v>98.479041999999978</c:v>
                </c:pt>
                <c:pt idx="1741">
                  <c:v>98.478309999999979</c:v>
                </c:pt>
                <c:pt idx="1742">
                  <c:v>98.475181999999919</c:v>
                </c:pt>
                <c:pt idx="1743">
                  <c:v>98.475824000000003</c:v>
                </c:pt>
                <c:pt idx="1744">
                  <c:v>98.479100000000003</c:v>
                </c:pt>
                <c:pt idx="1745">
                  <c:v>98.478715999999949</c:v>
                </c:pt>
                <c:pt idx="1746">
                  <c:v>98.473387999999915</c:v>
                </c:pt>
                <c:pt idx="1747">
                  <c:v>98.468466000000006</c:v>
                </c:pt>
                <c:pt idx="1748">
                  <c:v>98.467719000000116</c:v>
                </c:pt>
                <c:pt idx="1749">
                  <c:v>98.469078999999979</c:v>
                </c:pt>
                <c:pt idx="1750">
                  <c:v>98.469029000000106</c:v>
                </c:pt>
                <c:pt idx="1751">
                  <c:v>98.467015000000117</c:v>
                </c:pt>
                <c:pt idx="1752">
                  <c:v>98.465399000000005</c:v>
                </c:pt>
                <c:pt idx="1753">
                  <c:v>98.4678040000001</c:v>
                </c:pt>
                <c:pt idx="1754">
                  <c:v>98.476661000000007</c:v>
                </c:pt>
                <c:pt idx="1755">
                  <c:v>98.490066000000027</c:v>
                </c:pt>
                <c:pt idx="1756">
                  <c:v>98.501565000000085</c:v>
                </c:pt>
                <c:pt idx="1757">
                  <c:v>98.505844999999979</c:v>
                </c:pt>
                <c:pt idx="1758">
                  <c:v>98.503656000000007</c:v>
                </c:pt>
                <c:pt idx="1759">
                  <c:v>98.499567999999996</c:v>
                </c:pt>
                <c:pt idx="1760">
                  <c:v>98.496816999999993</c:v>
                </c:pt>
                <c:pt idx="1761">
                  <c:v>98.495998</c:v>
                </c:pt>
                <c:pt idx="1762">
                  <c:v>98.4962960000001</c:v>
                </c:pt>
                <c:pt idx="1763">
                  <c:v>98.4960540000001</c:v>
                </c:pt>
                <c:pt idx="1764">
                  <c:v>98.494874999999993</c:v>
                </c:pt>
                <c:pt idx="1765">
                  <c:v>98.496341000000001</c:v>
                </c:pt>
                <c:pt idx="1766">
                  <c:v>98.504355000000004</c:v>
                </c:pt>
                <c:pt idx="1767">
                  <c:v>98.515135999999998</c:v>
                </c:pt>
                <c:pt idx="1768">
                  <c:v>98.519030999999998</c:v>
                </c:pt>
                <c:pt idx="1769">
                  <c:v>98.513784000000001</c:v>
                </c:pt>
                <c:pt idx="1770">
                  <c:v>98.509786999999989</c:v>
                </c:pt>
                <c:pt idx="1771">
                  <c:v>98.516740999999982</c:v>
                </c:pt>
                <c:pt idx="1772">
                  <c:v>98.530567000000005</c:v>
                </c:pt>
                <c:pt idx="1773">
                  <c:v>98.539755999999983</c:v>
                </c:pt>
                <c:pt idx="1774">
                  <c:v>98.539822000000001</c:v>
                </c:pt>
                <c:pt idx="1775">
                  <c:v>98.534467000000006</c:v>
                </c:pt>
                <c:pt idx="1776">
                  <c:v>98.526171999999988</c:v>
                </c:pt>
                <c:pt idx="1777">
                  <c:v>98.51353899999998</c:v>
                </c:pt>
                <c:pt idx="1778">
                  <c:v>98.496961000000027</c:v>
                </c:pt>
                <c:pt idx="1779">
                  <c:v>98.480828000000002</c:v>
                </c:pt>
                <c:pt idx="1780">
                  <c:v>98.470049000000003</c:v>
                </c:pt>
                <c:pt idx="1781">
                  <c:v>98.467315999999997</c:v>
                </c:pt>
                <c:pt idx="1782">
                  <c:v>98.471610999999996</c:v>
                </c:pt>
                <c:pt idx="1783">
                  <c:v>98.476845999999981</c:v>
                </c:pt>
                <c:pt idx="1784">
                  <c:v>98.476258999999999</c:v>
                </c:pt>
                <c:pt idx="1785">
                  <c:v>98.471952999999999</c:v>
                </c:pt>
                <c:pt idx="1786">
                  <c:v>98.474952000000002</c:v>
                </c:pt>
                <c:pt idx="1787">
                  <c:v>98.491206000000105</c:v>
                </c:pt>
                <c:pt idx="1788">
                  <c:v>98.512766999999982</c:v>
                </c:pt>
                <c:pt idx="1789">
                  <c:v>98.528074999999959</c:v>
                </c:pt>
                <c:pt idx="1790">
                  <c:v>98.535167999999999</c:v>
                </c:pt>
                <c:pt idx="1791">
                  <c:v>98.538086999999948</c:v>
                </c:pt>
                <c:pt idx="1792">
                  <c:v>98.536590000000004</c:v>
                </c:pt>
                <c:pt idx="1793">
                  <c:v>98.528215000000003</c:v>
                </c:pt>
                <c:pt idx="1794">
                  <c:v>98.516918000000004</c:v>
                </c:pt>
                <c:pt idx="1795">
                  <c:v>98.511128000000085</c:v>
                </c:pt>
                <c:pt idx="1796">
                  <c:v>98.514521000000101</c:v>
                </c:pt>
                <c:pt idx="1797">
                  <c:v>98.524486999999979</c:v>
                </c:pt>
                <c:pt idx="1798">
                  <c:v>98.536470999999949</c:v>
                </c:pt>
                <c:pt idx="1799">
                  <c:v>98.543875</c:v>
                </c:pt>
                <c:pt idx="1800">
                  <c:v>98.538640999999998</c:v>
                </c:pt>
                <c:pt idx="1801">
                  <c:v>98.52031599999998</c:v>
                </c:pt>
                <c:pt idx="1802">
                  <c:v>98.501199000000085</c:v>
                </c:pt>
                <c:pt idx="1803">
                  <c:v>98.4947200000001</c:v>
                </c:pt>
                <c:pt idx="1804">
                  <c:v>98.500845999999981</c:v>
                </c:pt>
                <c:pt idx="1805">
                  <c:v>98.509642999999983</c:v>
                </c:pt>
                <c:pt idx="1806">
                  <c:v>98.515534000000002</c:v>
                </c:pt>
                <c:pt idx="1807">
                  <c:v>98.519993999999997</c:v>
                </c:pt>
                <c:pt idx="1808">
                  <c:v>98.523961</c:v>
                </c:pt>
                <c:pt idx="1809">
                  <c:v>98.526950999999983</c:v>
                </c:pt>
                <c:pt idx="1810">
                  <c:v>98.531570000000002</c:v>
                </c:pt>
                <c:pt idx="1811">
                  <c:v>98.539682999999982</c:v>
                </c:pt>
                <c:pt idx="1812">
                  <c:v>98.545743000000002</c:v>
                </c:pt>
                <c:pt idx="1813">
                  <c:v>98.542775999999989</c:v>
                </c:pt>
                <c:pt idx="1814">
                  <c:v>98.533669000000089</c:v>
                </c:pt>
                <c:pt idx="1815">
                  <c:v>98.52740799999998</c:v>
                </c:pt>
                <c:pt idx="1816">
                  <c:v>98.525251999999981</c:v>
                </c:pt>
                <c:pt idx="1817">
                  <c:v>98.520393999999982</c:v>
                </c:pt>
                <c:pt idx="1818">
                  <c:v>98.511601000000027</c:v>
                </c:pt>
                <c:pt idx="1819">
                  <c:v>98.507194000000027</c:v>
                </c:pt>
                <c:pt idx="1820">
                  <c:v>98.512966000000006</c:v>
                </c:pt>
                <c:pt idx="1821">
                  <c:v>98.524213000000088</c:v>
                </c:pt>
                <c:pt idx="1822">
                  <c:v>98.53200099999998</c:v>
                </c:pt>
                <c:pt idx="1823">
                  <c:v>98.531524000000104</c:v>
                </c:pt>
                <c:pt idx="1824">
                  <c:v>98.523782999999838</c:v>
                </c:pt>
                <c:pt idx="1825">
                  <c:v>98.514069000000106</c:v>
                </c:pt>
                <c:pt idx="1826">
                  <c:v>98.508961999999983</c:v>
                </c:pt>
                <c:pt idx="1827">
                  <c:v>98.510677999999999</c:v>
                </c:pt>
                <c:pt idx="1828">
                  <c:v>98.515180000000001</c:v>
                </c:pt>
                <c:pt idx="1829">
                  <c:v>98.519184999999993</c:v>
                </c:pt>
                <c:pt idx="1830">
                  <c:v>98.525765999999948</c:v>
                </c:pt>
                <c:pt idx="1831">
                  <c:v>98.538167999999999</c:v>
                </c:pt>
                <c:pt idx="1832">
                  <c:v>98.551686000000004</c:v>
                </c:pt>
                <c:pt idx="1833">
                  <c:v>98.558874999999958</c:v>
                </c:pt>
                <c:pt idx="1834">
                  <c:v>98.560328999999982</c:v>
                </c:pt>
                <c:pt idx="1835">
                  <c:v>98.562173999999999</c:v>
                </c:pt>
                <c:pt idx="1836">
                  <c:v>98.564179999999993</c:v>
                </c:pt>
                <c:pt idx="1837">
                  <c:v>98.559280999999999</c:v>
                </c:pt>
                <c:pt idx="1838">
                  <c:v>98.545070999999979</c:v>
                </c:pt>
                <c:pt idx="1839">
                  <c:v>98.526724000000002</c:v>
                </c:pt>
                <c:pt idx="1840">
                  <c:v>98.507392999999979</c:v>
                </c:pt>
                <c:pt idx="1841">
                  <c:v>98.485117000000002</c:v>
                </c:pt>
                <c:pt idx="1842">
                  <c:v>98.462846999999982</c:v>
                </c:pt>
                <c:pt idx="1843">
                  <c:v>98.451337999999978</c:v>
                </c:pt>
                <c:pt idx="1844">
                  <c:v>98.457058000000004</c:v>
                </c:pt>
                <c:pt idx="1845">
                  <c:v>98.474340999999981</c:v>
                </c:pt>
                <c:pt idx="1846">
                  <c:v>98.491068000000027</c:v>
                </c:pt>
                <c:pt idx="1847">
                  <c:v>98.498047</c:v>
                </c:pt>
                <c:pt idx="1848">
                  <c:v>98.493647999999993</c:v>
                </c:pt>
                <c:pt idx="1849">
                  <c:v>98.483368999999982</c:v>
                </c:pt>
                <c:pt idx="1850">
                  <c:v>98.476320000000001</c:v>
                </c:pt>
                <c:pt idx="1851">
                  <c:v>98.480153000000101</c:v>
                </c:pt>
                <c:pt idx="1852">
                  <c:v>98.496727000000007</c:v>
                </c:pt>
                <c:pt idx="1853">
                  <c:v>98.520926000000003</c:v>
                </c:pt>
                <c:pt idx="1854">
                  <c:v>98.542983000000007</c:v>
                </c:pt>
                <c:pt idx="1855">
                  <c:v>98.554160999999993</c:v>
                </c:pt>
                <c:pt idx="1856">
                  <c:v>98.553985999999981</c:v>
                </c:pt>
                <c:pt idx="1857">
                  <c:v>98.55153</c:v>
                </c:pt>
                <c:pt idx="1858">
                  <c:v>98.556721999999979</c:v>
                </c:pt>
                <c:pt idx="1859">
                  <c:v>98.571054000000004</c:v>
                </c:pt>
                <c:pt idx="1860">
                  <c:v>98.588966999999982</c:v>
                </c:pt>
                <c:pt idx="1861">
                  <c:v>98.605777999999844</c:v>
                </c:pt>
                <c:pt idx="1862">
                  <c:v>98.619039000000001</c:v>
                </c:pt>
                <c:pt idx="1863">
                  <c:v>98.624195</c:v>
                </c:pt>
                <c:pt idx="1864">
                  <c:v>98.617132999999981</c:v>
                </c:pt>
                <c:pt idx="1865">
                  <c:v>98.601981999999978</c:v>
                </c:pt>
                <c:pt idx="1866">
                  <c:v>98.589130999999981</c:v>
                </c:pt>
                <c:pt idx="1867">
                  <c:v>98.583554000000007</c:v>
                </c:pt>
                <c:pt idx="1868">
                  <c:v>98.581399000000005</c:v>
                </c:pt>
                <c:pt idx="1869">
                  <c:v>98.579809999999981</c:v>
                </c:pt>
                <c:pt idx="1870">
                  <c:v>98.583277999999979</c:v>
                </c:pt>
                <c:pt idx="1871">
                  <c:v>98.596394000000004</c:v>
                </c:pt>
                <c:pt idx="1872">
                  <c:v>98.615015999999983</c:v>
                </c:pt>
                <c:pt idx="1873">
                  <c:v>98.629317999999898</c:v>
                </c:pt>
                <c:pt idx="1874">
                  <c:v>98.633460999999983</c:v>
                </c:pt>
                <c:pt idx="1875">
                  <c:v>98.629847999999853</c:v>
                </c:pt>
                <c:pt idx="1876">
                  <c:v>98.626134999999948</c:v>
                </c:pt>
                <c:pt idx="1877">
                  <c:v>98.629808999999838</c:v>
                </c:pt>
                <c:pt idx="1878">
                  <c:v>98.642622000000003</c:v>
                </c:pt>
                <c:pt idx="1879">
                  <c:v>98.657443999999998</c:v>
                </c:pt>
                <c:pt idx="1880">
                  <c:v>98.663165000000006</c:v>
                </c:pt>
                <c:pt idx="1881">
                  <c:v>98.655563999999998</c:v>
                </c:pt>
                <c:pt idx="1882">
                  <c:v>98.641419999999997</c:v>
                </c:pt>
                <c:pt idx="1883">
                  <c:v>98.630432999999869</c:v>
                </c:pt>
                <c:pt idx="1884">
                  <c:v>98.625757999999848</c:v>
                </c:pt>
                <c:pt idx="1885">
                  <c:v>98.624549999999999</c:v>
                </c:pt>
                <c:pt idx="1886">
                  <c:v>98.62456899999998</c:v>
                </c:pt>
                <c:pt idx="1887">
                  <c:v>98.626429000000002</c:v>
                </c:pt>
                <c:pt idx="1888">
                  <c:v>98.631071999999989</c:v>
                </c:pt>
                <c:pt idx="1889">
                  <c:v>98.638227000000001</c:v>
                </c:pt>
                <c:pt idx="1890">
                  <c:v>98.646336999999988</c:v>
                </c:pt>
                <c:pt idx="1891">
                  <c:v>98.652088999999876</c:v>
                </c:pt>
                <c:pt idx="1892">
                  <c:v>98.652097999999839</c:v>
                </c:pt>
                <c:pt idx="1893">
                  <c:v>98.647181000000003</c:v>
                </c:pt>
                <c:pt idx="1894">
                  <c:v>98.642705999999919</c:v>
                </c:pt>
                <c:pt idx="1895">
                  <c:v>98.642566000000002</c:v>
                </c:pt>
                <c:pt idx="1896">
                  <c:v>98.645664999999994</c:v>
                </c:pt>
                <c:pt idx="1897">
                  <c:v>98.650891999999914</c:v>
                </c:pt>
                <c:pt idx="1898">
                  <c:v>98.661648</c:v>
                </c:pt>
                <c:pt idx="1899">
                  <c:v>98.680074999999988</c:v>
                </c:pt>
                <c:pt idx="1900">
                  <c:v>98.698491999999959</c:v>
                </c:pt>
                <c:pt idx="1901">
                  <c:v>98.702886999999919</c:v>
                </c:pt>
                <c:pt idx="1902">
                  <c:v>98.686724999999981</c:v>
                </c:pt>
                <c:pt idx="1903">
                  <c:v>98.658964999999981</c:v>
                </c:pt>
                <c:pt idx="1904">
                  <c:v>98.636660000000006</c:v>
                </c:pt>
                <c:pt idx="1905">
                  <c:v>98.630469000000005</c:v>
                </c:pt>
                <c:pt idx="1906">
                  <c:v>98.638343999999989</c:v>
                </c:pt>
                <c:pt idx="1907">
                  <c:v>98.651345999999918</c:v>
                </c:pt>
                <c:pt idx="1908">
                  <c:v>98.663235999999998</c:v>
                </c:pt>
                <c:pt idx="1909">
                  <c:v>98.673412999999869</c:v>
                </c:pt>
                <c:pt idx="1910">
                  <c:v>98.682014999999978</c:v>
                </c:pt>
                <c:pt idx="1911">
                  <c:v>98.686093999999983</c:v>
                </c:pt>
                <c:pt idx="1912">
                  <c:v>98.683266000000003</c:v>
                </c:pt>
                <c:pt idx="1913">
                  <c:v>98.676919999999981</c:v>
                </c:pt>
                <c:pt idx="1914">
                  <c:v>98.673370999999847</c:v>
                </c:pt>
                <c:pt idx="1915">
                  <c:v>98.674249000000003</c:v>
                </c:pt>
                <c:pt idx="1916">
                  <c:v>98.675722999999849</c:v>
                </c:pt>
                <c:pt idx="1917">
                  <c:v>98.675266999999948</c:v>
                </c:pt>
                <c:pt idx="1918">
                  <c:v>98.674851999999959</c:v>
                </c:pt>
                <c:pt idx="1919">
                  <c:v>98.676712999999864</c:v>
                </c:pt>
                <c:pt idx="1920">
                  <c:v>98.68050599999998</c:v>
                </c:pt>
                <c:pt idx="1921">
                  <c:v>98.685897999999838</c:v>
                </c:pt>
                <c:pt idx="1922">
                  <c:v>98.693212000000003</c:v>
                </c:pt>
                <c:pt idx="1923">
                  <c:v>98.699265999999994</c:v>
                </c:pt>
                <c:pt idx="1924">
                  <c:v>98.697588999999979</c:v>
                </c:pt>
                <c:pt idx="1925">
                  <c:v>98.686365999999978</c:v>
                </c:pt>
                <c:pt idx="1926">
                  <c:v>98.673170999999869</c:v>
                </c:pt>
                <c:pt idx="1927">
                  <c:v>98.668998999999914</c:v>
                </c:pt>
                <c:pt idx="1928">
                  <c:v>98.679113999999998</c:v>
                </c:pt>
                <c:pt idx="1929">
                  <c:v>98.700248000000002</c:v>
                </c:pt>
                <c:pt idx="1930">
                  <c:v>98.722737999999865</c:v>
                </c:pt>
                <c:pt idx="1931">
                  <c:v>98.734595999999996</c:v>
                </c:pt>
                <c:pt idx="1932">
                  <c:v>98.729164999999995</c:v>
                </c:pt>
                <c:pt idx="1933">
                  <c:v>98.711481000000006</c:v>
                </c:pt>
                <c:pt idx="1934">
                  <c:v>98.693917999999982</c:v>
                </c:pt>
                <c:pt idx="1935">
                  <c:v>98.684475999999989</c:v>
                </c:pt>
                <c:pt idx="1936">
                  <c:v>98.682679999999948</c:v>
                </c:pt>
                <c:pt idx="1937">
                  <c:v>98.687038999999913</c:v>
                </c:pt>
                <c:pt idx="1938">
                  <c:v>98.699351999999948</c:v>
                </c:pt>
                <c:pt idx="1939">
                  <c:v>98.718855000000005</c:v>
                </c:pt>
                <c:pt idx="1940">
                  <c:v>98.739194999999995</c:v>
                </c:pt>
                <c:pt idx="1941">
                  <c:v>98.754683000000085</c:v>
                </c:pt>
                <c:pt idx="1942">
                  <c:v>98.763632999999999</c:v>
                </c:pt>
                <c:pt idx="1943">
                  <c:v>98.763018000000002</c:v>
                </c:pt>
                <c:pt idx="1944">
                  <c:v>98.748096000000004</c:v>
                </c:pt>
                <c:pt idx="1945">
                  <c:v>98.722361999999919</c:v>
                </c:pt>
                <c:pt idx="1946">
                  <c:v>98.700541999999999</c:v>
                </c:pt>
                <c:pt idx="1947">
                  <c:v>98.694592999999998</c:v>
                </c:pt>
                <c:pt idx="1948">
                  <c:v>98.701043999999996</c:v>
                </c:pt>
                <c:pt idx="1949">
                  <c:v>98.707235999999995</c:v>
                </c:pt>
                <c:pt idx="1950">
                  <c:v>98.705416999999983</c:v>
                </c:pt>
                <c:pt idx="1951">
                  <c:v>98.69605</c:v>
                </c:pt>
                <c:pt idx="1952">
                  <c:v>98.68182299999998</c:v>
                </c:pt>
                <c:pt idx="1953">
                  <c:v>98.665792999999837</c:v>
                </c:pt>
                <c:pt idx="1954">
                  <c:v>98.653255000000001</c:v>
                </c:pt>
                <c:pt idx="1955">
                  <c:v>98.647747999999979</c:v>
                </c:pt>
                <c:pt idx="1956">
                  <c:v>98.64648099999998</c:v>
                </c:pt>
                <c:pt idx="1957">
                  <c:v>98.646037999999919</c:v>
                </c:pt>
                <c:pt idx="1958">
                  <c:v>98.650853999999981</c:v>
                </c:pt>
                <c:pt idx="1959">
                  <c:v>98.669189000000003</c:v>
                </c:pt>
                <c:pt idx="1960">
                  <c:v>98.700400999999999</c:v>
                </c:pt>
                <c:pt idx="1961">
                  <c:v>98.731196999999995</c:v>
                </c:pt>
                <c:pt idx="1962">
                  <c:v>98.744472999999999</c:v>
                </c:pt>
                <c:pt idx="1963">
                  <c:v>98.730827000000005</c:v>
                </c:pt>
                <c:pt idx="1964">
                  <c:v>98.696928</c:v>
                </c:pt>
                <c:pt idx="1965">
                  <c:v>98.664125999999996</c:v>
                </c:pt>
                <c:pt idx="1966">
                  <c:v>98.652820999999989</c:v>
                </c:pt>
                <c:pt idx="1967">
                  <c:v>98.664370999999988</c:v>
                </c:pt>
                <c:pt idx="1968">
                  <c:v>98.681640000000002</c:v>
                </c:pt>
                <c:pt idx="1969">
                  <c:v>98.688838999999874</c:v>
                </c:pt>
                <c:pt idx="1970">
                  <c:v>98.684725</c:v>
                </c:pt>
                <c:pt idx="1971">
                  <c:v>98.676531999999838</c:v>
                </c:pt>
                <c:pt idx="1972">
                  <c:v>98.670582999999837</c:v>
                </c:pt>
                <c:pt idx="1973">
                  <c:v>98.671078999999864</c:v>
                </c:pt>
                <c:pt idx="1974">
                  <c:v>98.679813999999979</c:v>
                </c:pt>
                <c:pt idx="1975">
                  <c:v>98.692835999999915</c:v>
                </c:pt>
                <c:pt idx="1976">
                  <c:v>98.703051000000002</c:v>
                </c:pt>
                <c:pt idx="1977">
                  <c:v>98.708899000000002</c:v>
                </c:pt>
                <c:pt idx="1978">
                  <c:v>98.714712000000006</c:v>
                </c:pt>
                <c:pt idx="1979">
                  <c:v>98.721694000000085</c:v>
                </c:pt>
                <c:pt idx="1980">
                  <c:v>98.725125000000006</c:v>
                </c:pt>
                <c:pt idx="1981">
                  <c:v>98.720156000000003</c:v>
                </c:pt>
                <c:pt idx="1982">
                  <c:v>98.703546000000003</c:v>
                </c:pt>
                <c:pt idx="1983">
                  <c:v>98.672675999999854</c:v>
                </c:pt>
                <c:pt idx="1984">
                  <c:v>98.633324000000002</c:v>
                </c:pt>
                <c:pt idx="1985">
                  <c:v>98.605970999999869</c:v>
                </c:pt>
                <c:pt idx="1986">
                  <c:v>98.610732999999868</c:v>
                </c:pt>
                <c:pt idx="1987">
                  <c:v>98.642863000000006</c:v>
                </c:pt>
                <c:pt idx="1988">
                  <c:v>98.674071999999839</c:v>
                </c:pt>
                <c:pt idx="1989">
                  <c:v>98.682980999999899</c:v>
                </c:pt>
                <c:pt idx="1990">
                  <c:v>98.674088999999839</c:v>
                </c:pt>
                <c:pt idx="1991">
                  <c:v>98.664309000000003</c:v>
                </c:pt>
                <c:pt idx="1992">
                  <c:v>98.664349999999999</c:v>
                </c:pt>
                <c:pt idx="1993">
                  <c:v>98.678313999999958</c:v>
                </c:pt>
                <c:pt idx="1994">
                  <c:v>98.708156000000002</c:v>
                </c:pt>
                <c:pt idx="1995">
                  <c:v>98.748763999999994</c:v>
                </c:pt>
                <c:pt idx="1996">
                  <c:v>98.787940000000006</c:v>
                </c:pt>
                <c:pt idx="1997">
                  <c:v>98.818218999999999</c:v>
                </c:pt>
                <c:pt idx="1998">
                  <c:v>98.840075999999982</c:v>
                </c:pt>
                <c:pt idx="1999">
                  <c:v>98.851206000000005</c:v>
                </c:pt>
                <c:pt idx="2000">
                  <c:v>98.844361000000006</c:v>
                </c:pt>
                <c:pt idx="2001">
                  <c:v>98.820051999999919</c:v>
                </c:pt>
                <c:pt idx="2002">
                  <c:v>98.790998999999999</c:v>
                </c:pt>
                <c:pt idx="2003">
                  <c:v>98.768074999999982</c:v>
                </c:pt>
                <c:pt idx="2004">
                  <c:v>98.750725000000003</c:v>
                </c:pt>
                <c:pt idx="2005">
                  <c:v>98.736725000000007</c:v>
                </c:pt>
                <c:pt idx="2006">
                  <c:v>98.731567999999996</c:v>
                </c:pt>
                <c:pt idx="2007">
                  <c:v>98.739571999999981</c:v>
                </c:pt>
                <c:pt idx="2008">
                  <c:v>98.752417999999949</c:v>
                </c:pt>
                <c:pt idx="2009">
                  <c:v>98.759116000000006</c:v>
                </c:pt>
                <c:pt idx="2010">
                  <c:v>98.762924999999996</c:v>
                </c:pt>
                <c:pt idx="2011">
                  <c:v>98.775365999999948</c:v>
                </c:pt>
                <c:pt idx="2012">
                  <c:v>98.798213000000118</c:v>
                </c:pt>
                <c:pt idx="2013">
                  <c:v>98.820775999999839</c:v>
                </c:pt>
                <c:pt idx="2014">
                  <c:v>98.831670000000003</c:v>
                </c:pt>
                <c:pt idx="2015">
                  <c:v>98.827072999999913</c:v>
                </c:pt>
                <c:pt idx="2016">
                  <c:v>98.810933000000006</c:v>
                </c:pt>
                <c:pt idx="2017">
                  <c:v>98.793543999999997</c:v>
                </c:pt>
                <c:pt idx="2018">
                  <c:v>98.786395999999982</c:v>
                </c:pt>
                <c:pt idx="2019">
                  <c:v>98.791782999999981</c:v>
                </c:pt>
                <c:pt idx="2020">
                  <c:v>98.798741999999919</c:v>
                </c:pt>
                <c:pt idx="2021">
                  <c:v>98.793921999999995</c:v>
                </c:pt>
                <c:pt idx="2022">
                  <c:v>98.775120999999999</c:v>
                </c:pt>
                <c:pt idx="2023">
                  <c:v>98.751141000000004</c:v>
                </c:pt>
                <c:pt idx="2024">
                  <c:v>98.732971999999918</c:v>
                </c:pt>
                <c:pt idx="2025">
                  <c:v>98.729653999999996</c:v>
                </c:pt>
                <c:pt idx="2026">
                  <c:v>98.746166000000116</c:v>
                </c:pt>
                <c:pt idx="2027">
                  <c:v>98.776606000000001</c:v>
                </c:pt>
                <c:pt idx="2028">
                  <c:v>98.803561999999999</c:v>
                </c:pt>
                <c:pt idx="2029">
                  <c:v>98.811600999999996</c:v>
                </c:pt>
                <c:pt idx="2030">
                  <c:v>98.799359999999993</c:v>
                </c:pt>
                <c:pt idx="2031">
                  <c:v>98.777737999999914</c:v>
                </c:pt>
                <c:pt idx="2032">
                  <c:v>98.761208999999994</c:v>
                </c:pt>
                <c:pt idx="2033">
                  <c:v>98.760479000000004</c:v>
                </c:pt>
                <c:pt idx="2034">
                  <c:v>98.776639000000003</c:v>
                </c:pt>
                <c:pt idx="2035">
                  <c:v>98.798450000000003</c:v>
                </c:pt>
                <c:pt idx="2036">
                  <c:v>98.809925000000007</c:v>
                </c:pt>
                <c:pt idx="2037">
                  <c:v>98.804936999999981</c:v>
                </c:pt>
                <c:pt idx="2038">
                  <c:v>98.792707999999948</c:v>
                </c:pt>
                <c:pt idx="2039">
                  <c:v>98.787294000000088</c:v>
                </c:pt>
                <c:pt idx="2040">
                  <c:v>98.792830999999978</c:v>
                </c:pt>
                <c:pt idx="2041">
                  <c:v>98.801291000000006</c:v>
                </c:pt>
                <c:pt idx="2042">
                  <c:v>98.803022999999982</c:v>
                </c:pt>
                <c:pt idx="2043">
                  <c:v>98.796116000000026</c:v>
                </c:pt>
                <c:pt idx="2044">
                  <c:v>98.786860000000004</c:v>
                </c:pt>
                <c:pt idx="2045">
                  <c:v>98.783187999999981</c:v>
                </c:pt>
                <c:pt idx="2046">
                  <c:v>98.787593000000101</c:v>
                </c:pt>
                <c:pt idx="2047">
                  <c:v>98.795780999999948</c:v>
                </c:pt>
                <c:pt idx="2048">
                  <c:v>98.801698999999999</c:v>
                </c:pt>
                <c:pt idx="2049">
                  <c:v>98.802057999999988</c:v>
                </c:pt>
                <c:pt idx="2050">
                  <c:v>98.794869000000105</c:v>
                </c:pt>
                <c:pt idx="2051">
                  <c:v>98.778154000000001</c:v>
                </c:pt>
                <c:pt idx="2052">
                  <c:v>98.755306999999988</c:v>
                </c:pt>
                <c:pt idx="2053">
                  <c:v>98.739095000000006</c:v>
                </c:pt>
                <c:pt idx="2054">
                  <c:v>98.742455000000007</c:v>
                </c:pt>
                <c:pt idx="2055">
                  <c:v>98.763699000000116</c:v>
                </c:pt>
                <c:pt idx="2056">
                  <c:v>98.786010000000005</c:v>
                </c:pt>
                <c:pt idx="2057">
                  <c:v>98.794405000000026</c:v>
                </c:pt>
                <c:pt idx="2058">
                  <c:v>98.790787999999978</c:v>
                </c:pt>
                <c:pt idx="2059">
                  <c:v>98.788185999999982</c:v>
                </c:pt>
                <c:pt idx="2060">
                  <c:v>98.794444999999996</c:v>
                </c:pt>
                <c:pt idx="2061">
                  <c:v>98.807477999999989</c:v>
                </c:pt>
                <c:pt idx="2062">
                  <c:v>98.821011999999982</c:v>
                </c:pt>
                <c:pt idx="2063">
                  <c:v>98.829888999999838</c:v>
                </c:pt>
                <c:pt idx="2064">
                  <c:v>98.832649000000004</c:v>
                </c:pt>
                <c:pt idx="2065">
                  <c:v>98.831462000000002</c:v>
                </c:pt>
                <c:pt idx="2066">
                  <c:v>98.830038999999914</c:v>
                </c:pt>
                <c:pt idx="2067">
                  <c:v>98.831451999999999</c:v>
                </c:pt>
                <c:pt idx="2068">
                  <c:v>98.837423000000101</c:v>
                </c:pt>
                <c:pt idx="2069">
                  <c:v>98.848891999999978</c:v>
                </c:pt>
                <c:pt idx="2070">
                  <c:v>98.864632</c:v>
                </c:pt>
                <c:pt idx="2071">
                  <c:v>98.879429999999999</c:v>
                </c:pt>
                <c:pt idx="2072">
                  <c:v>98.886709999999979</c:v>
                </c:pt>
                <c:pt idx="2073">
                  <c:v>98.885080999999914</c:v>
                </c:pt>
                <c:pt idx="2074">
                  <c:v>98.879596999999919</c:v>
                </c:pt>
                <c:pt idx="2075">
                  <c:v>98.874983999999998</c:v>
                </c:pt>
                <c:pt idx="2076">
                  <c:v>98.870762999999869</c:v>
                </c:pt>
                <c:pt idx="2077">
                  <c:v>98.863571999999948</c:v>
                </c:pt>
                <c:pt idx="2078">
                  <c:v>98.852939999999919</c:v>
                </c:pt>
                <c:pt idx="2079">
                  <c:v>98.842350999999979</c:v>
                </c:pt>
                <c:pt idx="2080">
                  <c:v>98.835604000000004</c:v>
                </c:pt>
                <c:pt idx="2081">
                  <c:v>98.834376999999989</c:v>
                </c:pt>
                <c:pt idx="2082">
                  <c:v>98.836707999999959</c:v>
                </c:pt>
                <c:pt idx="2083">
                  <c:v>98.838153000000005</c:v>
                </c:pt>
                <c:pt idx="2084">
                  <c:v>98.837430999999981</c:v>
                </c:pt>
                <c:pt idx="2085">
                  <c:v>98.838464000000002</c:v>
                </c:pt>
                <c:pt idx="2086">
                  <c:v>98.844651000000027</c:v>
                </c:pt>
                <c:pt idx="2087">
                  <c:v>98.85356299999998</c:v>
                </c:pt>
                <c:pt idx="2088">
                  <c:v>98.860107999999983</c:v>
                </c:pt>
                <c:pt idx="2089">
                  <c:v>98.864046999999999</c:v>
                </c:pt>
                <c:pt idx="2090">
                  <c:v>98.869686999999999</c:v>
                </c:pt>
                <c:pt idx="2091">
                  <c:v>98.877409</c:v>
                </c:pt>
                <c:pt idx="2092">
                  <c:v>98.881660999999994</c:v>
                </c:pt>
                <c:pt idx="2093">
                  <c:v>98.880352999999914</c:v>
                </c:pt>
                <c:pt idx="2094">
                  <c:v>98.878603999999982</c:v>
                </c:pt>
                <c:pt idx="2095">
                  <c:v>98.879978999999864</c:v>
                </c:pt>
                <c:pt idx="2096">
                  <c:v>98.881245000000007</c:v>
                </c:pt>
                <c:pt idx="2097">
                  <c:v>98.878713999999988</c:v>
                </c:pt>
                <c:pt idx="2098">
                  <c:v>98.874493999999999</c:v>
                </c:pt>
                <c:pt idx="2099">
                  <c:v>98.872329999999948</c:v>
                </c:pt>
                <c:pt idx="2100">
                  <c:v>98.871500999999981</c:v>
                </c:pt>
                <c:pt idx="2101">
                  <c:v>98.869388999999899</c:v>
                </c:pt>
                <c:pt idx="2102">
                  <c:v>98.867399000000006</c:v>
                </c:pt>
                <c:pt idx="2103">
                  <c:v>98.870179999999948</c:v>
                </c:pt>
                <c:pt idx="2104">
                  <c:v>98.879684999999981</c:v>
                </c:pt>
                <c:pt idx="2105">
                  <c:v>98.892704999999978</c:v>
                </c:pt>
                <c:pt idx="2106">
                  <c:v>98.904567000000085</c:v>
                </c:pt>
                <c:pt idx="2107">
                  <c:v>98.913002000000006</c:v>
                </c:pt>
                <c:pt idx="2108">
                  <c:v>98.918367000000003</c:v>
                </c:pt>
                <c:pt idx="2109">
                  <c:v>98.921334999999999</c:v>
                </c:pt>
                <c:pt idx="2110">
                  <c:v>98.920435999999981</c:v>
                </c:pt>
                <c:pt idx="2111">
                  <c:v>98.913043000000101</c:v>
                </c:pt>
                <c:pt idx="2112">
                  <c:v>98.900825999999995</c:v>
                </c:pt>
                <c:pt idx="2113">
                  <c:v>98.891901000000004</c:v>
                </c:pt>
                <c:pt idx="2114">
                  <c:v>98.893866000000003</c:v>
                </c:pt>
                <c:pt idx="2115">
                  <c:v>98.905598999999981</c:v>
                </c:pt>
                <c:pt idx="2116">
                  <c:v>98.918132999999983</c:v>
                </c:pt>
                <c:pt idx="2117">
                  <c:v>98.924556999999993</c:v>
                </c:pt>
                <c:pt idx="2118">
                  <c:v>98.925880999999919</c:v>
                </c:pt>
                <c:pt idx="2119">
                  <c:v>98.926136999999983</c:v>
                </c:pt>
                <c:pt idx="2120">
                  <c:v>98.926598999999982</c:v>
                </c:pt>
                <c:pt idx="2121">
                  <c:v>98.926284999999993</c:v>
                </c:pt>
                <c:pt idx="2122">
                  <c:v>98.924937999999983</c:v>
                </c:pt>
                <c:pt idx="2123">
                  <c:v>98.92313799999998</c:v>
                </c:pt>
                <c:pt idx="2124">
                  <c:v>98.921459999999996</c:v>
                </c:pt>
                <c:pt idx="2125">
                  <c:v>98.920776999999958</c:v>
                </c:pt>
                <c:pt idx="2126">
                  <c:v>98.921245999999996</c:v>
                </c:pt>
                <c:pt idx="2127">
                  <c:v>98.920737999999915</c:v>
                </c:pt>
                <c:pt idx="2128">
                  <c:v>98.916908000000006</c:v>
                </c:pt>
                <c:pt idx="2129">
                  <c:v>98.911343000000102</c:v>
                </c:pt>
                <c:pt idx="2130">
                  <c:v>98.909717999999998</c:v>
                </c:pt>
                <c:pt idx="2131">
                  <c:v>98.915432999999979</c:v>
                </c:pt>
                <c:pt idx="2132">
                  <c:v>98.92348699999998</c:v>
                </c:pt>
                <c:pt idx="2133">
                  <c:v>98.927209000000104</c:v>
                </c:pt>
                <c:pt idx="2134">
                  <c:v>98.926979000000003</c:v>
                </c:pt>
                <c:pt idx="2135">
                  <c:v>98.925914000000006</c:v>
                </c:pt>
                <c:pt idx="2136">
                  <c:v>98.92545699999998</c:v>
                </c:pt>
                <c:pt idx="2137">
                  <c:v>98.926697000000004</c:v>
                </c:pt>
                <c:pt idx="2138">
                  <c:v>98.930437999999981</c:v>
                </c:pt>
                <c:pt idx="2139">
                  <c:v>98.935349000000002</c:v>
                </c:pt>
                <c:pt idx="2140">
                  <c:v>98.93835799999998</c:v>
                </c:pt>
                <c:pt idx="2141">
                  <c:v>98.938927000000007</c:v>
                </c:pt>
                <c:pt idx="2142">
                  <c:v>98.940631999999994</c:v>
                </c:pt>
                <c:pt idx="2143">
                  <c:v>98.946087000000006</c:v>
                </c:pt>
                <c:pt idx="2144">
                  <c:v>98.952806999999979</c:v>
                </c:pt>
                <c:pt idx="2145">
                  <c:v>98.956314000000006</c:v>
                </c:pt>
                <c:pt idx="2146">
                  <c:v>98.953540000000004</c:v>
                </c:pt>
                <c:pt idx="2147">
                  <c:v>98.944908000000027</c:v>
                </c:pt>
                <c:pt idx="2148">
                  <c:v>98.935794000000001</c:v>
                </c:pt>
                <c:pt idx="2149">
                  <c:v>98.933905999999993</c:v>
                </c:pt>
                <c:pt idx="2150">
                  <c:v>98.943036000000006</c:v>
                </c:pt>
                <c:pt idx="2151">
                  <c:v>98.957424000000088</c:v>
                </c:pt>
                <c:pt idx="2152">
                  <c:v>98.966041000000004</c:v>
                </c:pt>
                <c:pt idx="2153">
                  <c:v>98.9640160000001</c:v>
                </c:pt>
                <c:pt idx="2154">
                  <c:v>98.956597000000002</c:v>
                </c:pt>
                <c:pt idx="2155">
                  <c:v>98.951875999999999</c:v>
                </c:pt>
                <c:pt idx="2156">
                  <c:v>98.950964999999997</c:v>
                </c:pt>
                <c:pt idx="2157">
                  <c:v>98.950271999999998</c:v>
                </c:pt>
                <c:pt idx="2158">
                  <c:v>98.948505999999995</c:v>
                </c:pt>
                <c:pt idx="2159">
                  <c:v>98.945160000000101</c:v>
                </c:pt>
                <c:pt idx="2160">
                  <c:v>98.94052000000012</c:v>
                </c:pt>
                <c:pt idx="2161">
                  <c:v>98.937887000000003</c:v>
                </c:pt>
                <c:pt idx="2162">
                  <c:v>98.940636000000026</c:v>
                </c:pt>
                <c:pt idx="2163">
                  <c:v>98.947790999999995</c:v>
                </c:pt>
                <c:pt idx="2164">
                  <c:v>98.95528299999998</c:v>
                </c:pt>
                <c:pt idx="2165">
                  <c:v>98.960674999999995</c:v>
                </c:pt>
                <c:pt idx="2166">
                  <c:v>98.963550000000026</c:v>
                </c:pt>
                <c:pt idx="2167">
                  <c:v>98.964321000000027</c:v>
                </c:pt>
                <c:pt idx="2168">
                  <c:v>98.964755999999994</c:v>
                </c:pt>
                <c:pt idx="2169">
                  <c:v>98.966900999999993</c:v>
                </c:pt>
                <c:pt idx="2170">
                  <c:v>98.969308999999981</c:v>
                </c:pt>
                <c:pt idx="2171">
                  <c:v>98.967957999999996</c:v>
                </c:pt>
                <c:pt idx="2172">
                  <c:v>98.963808</c:v>
                </c:pt>
                <c:pt idx="2173">
                  <c:v>98.963007000000005</c:v>
                </c:pt>
                <c:pt idx="2174">
                  <c:v>98.969046000000006</c:v>
                </c:pt>
                <c:pt idx="2175">
                  <c:v>98.976544000000004</c:v>
                </c:pt>
                <c:pt idx="2176">
                  <c:v>98.976900999999998</c:v>
                </c:pt>
                <c:pt idx="2177">
                  <c:v>98.970917</c:v>
                </c:pt>
                <c:pt idx="2178">
                  <c:v>98.967606000000117</c:v>
                </c:pt>
                <c:pt idx="2179">
                  <c:v>98.972149000000002</c:v>
                </c:pt>
                <c:pt idx="2180">
                  <c:v>98.980849000000006</c:v>
                </c:pt>
                <c:pt idx="2181">
                  <c:v>98.986811000000003</c:v>
                </c:pt>
                <c:pt idx="2182">
                  <c:v>98.988150000000005</c:v>
                </c:pt>
                <c:pt idx="2183">
                  <c:v>98.987798999999981</c:v>
                </c:pt>
                <c:pt idx="2184">
                  <c:v>98.987830000000002</c:v>
                </c:pt>
                <c:pt idx="2185">
                  <c:v>98.988005000000001</c:v>
                </c:pt>
                <c:pt idx="2186">
                  <c:v>98.98853699999998</c:v>
                </c:pt>
                <c:pt idx="2187">
                  <c:v>98.990466999999995</c:v>
                </c:pt>
                <c:pt idx="2188">
                  <c:v>98.993288000000007</c:v>
                </c:pt>
                <c:pt idx="2189">
                  <c:v>98.994935000000027</c:v>
                </c:pt>
                <c:pt idx="2190">
                  <c:v>98.995716999999999</c:v>
                </c:pt>
                <c:pt idx="2191">
                  <c:v>98.998272999999998</c:v>
                </c:pt>
                <c:pt idx="2192">
                  <c:v>99.002078999999839</c:v>
                </c:pt>
                <c:pt idx="2193">
                  <c:v>99.004185000000007</c:v>
                </c:pt>
                <c:pt idx="2194">
                  <c:v>99.004436999999982</c:v>
                </c:pt>
                <c:pt idx="2195">
                  <c:v>99.004616000000027</c:v>
                </c:pt>
                <c:pt idx="2196">
                  <c:v>99.00515799999998</c:v>
                </c:pt>
                <c:pt idx="2197">
                  <c:v>99.005116000000001</c:v>
                </c:pt>
                <c:pt idx="2198">
                  <c:v>99.004786999999979</c:v>
                </c:pt>
                <c:pt idx="2199">
                  <c:v>99.005505999999983</c:v>
                </c:pt>
                <c:pt idx="2200">
                  <c:v>99.004992999999999</c:v>
                </c:pt>
                <c:pt idx="2201">
                  <c:v>99.000123000000102</c:v>
                </c:pt>
                <c:pt idx="2202">
                  <c:v>98.993641999999994</c:v>
                </c:pt>
                <c:pt idx="2203">
                  <c:v>98.990199000000118</c:v>
                </c:pt>
                <c:pt idx="2204">
                  <c:v>98.989345</c:v>
                </c:pt>
                <c:pt idx="2205">
                  <c:v>98.988166000000007</c:v>
                </c:pt>
                <c:pt idx="2206">
                  <c:v>98.987396000000004</c:v>
                </c:pt>
                <c:pt idx="2207">
                  <c:v>98.991292000000101</c:v>
                </c:pt>
                <c:pt idx="2208">
                  <c:v>98.998812999999998</c:v>
                </c:pt>
                <c:pt idx="2209">
                  <c:v>99.003663000000088</c:v>
                </c:pt>
                <c:pt idx="2210">
                  <c:v>99.005109000000004</c:v>
                </c:pt>
                <c:pt idx="2211">
                  <c:v>99.006489999999999</c:v>
                </c:pt>
                <c:pt idx="2212">
                  <c:v>99.007914999999997</c:v>
                </c:pt>
                <c:pt idx="2213">
                  <c:v>99.007440000000003</c:v>
                </c:pt>
                <c:pt idx="2214">
                  <c:v>99.005144999999999</c:v>
                </c:pt>
                <c:pt idx="2215">
                  <c:v>99.002689000000004</c:v>
                </c:pt>
                <c:pt idx="2216">
                  <c:v>99.00179</c:v>
                </c:pt>
                <c:pt idx="2217">
                  <c:v>99.003173000000004</c:v>
                </c:pt>
                <c:pt idx="2218">
                  <c:v>99.00641899999998</c:v>
                </c:pt>
                <c:pt idx="2219">
                  <c:v>99.009773999999979</c:v>
                </c:pt>
                <c:pt idx="2220">
                  <c:v>99.009531999999979</c:v>
                </c:pt>
                <c:pt idx="2221">
                  <c:v>99.005206999999999</c:v>
                </c:pt>
                <c:pt idx="2222">
                  <c:v>99.001104999999995</c:v>
                </c:pt>
                <c:pt idx="2223">
                  <c:v>99.000415000000004</c:v>
                </c:pt>
                <c:pt idx="2224">
                  <c:v>99.001052999999999</c:v>
                </c:pt>
                <c:pt idx="2225">
                  <c:v>98.999442000000002</c:v>
                </c:pt>
                <c:pt idx="2226">
                  <c:v>98.995751999999982</c:v>
                </c:pt>
                <c:pt idx="2227">
                  <c:v>98.993754999999993</c:v>
                </c:pt>
                <c:pt idx="2228">
                  <c:v>98.993675999999994</c:v>
                </c:pt>
                <c:pt idx="2229">
                  <c:v>98.990500999999995</c:v>
                </c:pt>
                <c:pt idx="2230">
                  <c:v>98.983085000000003</c:v>
                </c:pt>
                <c:pt idx="2231">
                  <c:v>98.976456999999982</c:v>
                </c:pt>
                <c:pt idx="2232">
                  <c:v>98.976562000000001</c:v>
                </c:pt>
                <c:pt idx="2233">
                  <c:v>98.984270000000024</c:v>
                </c:pt>
                <c:pt idx="2234">
                  <c:v>98.995329999999996</c:v>
                </c:pt>
                <c:pt idx="2235">
                  <c:v>99.005694000000005</c:v>
                </c:pt>
                <c:pt idx="2236">
                  <c:v>99.014742999999982</c:v>
                </c:pt>
                <c:pt idx="2237">
                  <c:v>99.02327099999998</c:v>
                </c:pt>
                <c:pt idx="2238">
                  <c:v>99.028125000000003</c:v>
                </c:pt>
                <c:pt idx="2239">
                  <c:v>99.025175999999988</c:v>
                </c:pt>
                <c:pt idx="2240">
                  <c:v>99.017032</c:v>
                </c:pt>
                <c:pt idx="2241">
                  <c:v>99.009583000000006</c:v>
                </c:pt>
                <c:pt idx="2242">
                  <c:v>99.005695000000003</c:v>
                </c:pt>
                <c:pt idx="2243">
                  <c:v>99.004018000000002</c:v>
                </c:pt>
                <c:pt idx="2244">
                  <c:v>99.001317999999998</c:v>
                </c:pt>
                <c:pt idx="2245">
                  <c:v>98.996570000000006</c:v>
                </c:pt>
                <c:pt idx="2246">
                  <c:v>98.990000000000023</c:v>
                </c:pt>
                <c:pt idx="2247">
                  <c:v>98.981737999999979</c:v>
                </c:pt>
                <c:pt idx="2248">
                  <c:v>98.973754</c:v>
                </c:pt>
                <c:pt idx="2249">
                  <c:v>98.969138999999998</c:v>
                </c:pt>
                <c:pt idx="2250">
                  <c:v>98.968129000000104</c:v>
                </c:pt>
                <c:pt idx="2251">
                  <c:v>98.96830199999998</c:v>
                </c:pt>
                <c:pt idx="2252">
                  <c:v>98.969771999999978</c:v>
                </c:pt>
                <c:pt idx="2253">
                  <c:v>98.974119000000101</c:v>
                </c:pt>
                <c:pt idx="2254">
                  <c:v>98.981392</c:v>
                </c:pt>
                <c:pt idx="2255">
                  <c:v>98.990082999999998</c:v>
                </c:pt>
                <c:pt idx="2256">
                  <c:v>98.997676999999996</c:v>
                </c:pt>
                <c:pt idx="2257">
                  <c:v>99.001346999999981</c:v>
                </c:pt>
                <c:pt idx="2258">
                  <c:v>98.998935000000003</c:v>
                </c:pt>
                <c:pt idx="2259">
                  <c:v>98.992387999999949</c:v>
                </c:pt>
                <c:pt idx="2260">
                  <c:v>98.987962999999993</c:v>
                </c:pt>
                <c:pt idx="2261">
                  <c:v>98.989481999999981</c:v>
                </c:pt>
                <c:pt idx="2262">
                  <c:v>98.991208000000086</c:v>
                </c:pt>
                <c:pt idx="2263">
                  <c:v>98.985602999999998</c:v>
                </c:pt>
                <c:pt idx="2264">
                  <c:v>98.971174000000005</c:v>
                </c:pt>
                <c:pt idx="2265">
                  <c:v>98.958384999999979</c:v>
                </c:pt>
                <c:pt idx="2266">
                  <c:v>98.959791999999979</c:v>
                </c:pt>
                <c:pt idx="2267">
                  <c:v>98.975136999999989</c:v>
                </c:pt>
                <c:pt idx="2268">
                  <c:v>98.997430000000023</c:v>
                </c:pt>
                <c:pt idx="2269">
                  <c:v>99.022327999999959</c:v>
                </c:pt>
                <c:pt idx="2270">
                  <c:v>99.046926000000084</c:v>
                </c:pt>
                <c:pt idx="2271">
                  <c:v>99.063993999999994</c:v>
                </c:pt>
                <c:pt idx="2272">
                  <c:v>99.070848999999853</c:v>
                </c:pt>
                <c:pt idx="2273">
                  <c:v>99.072228999999979</c:v>
                </c:pt>
                <c:pt idx="2274">
                  <c:v>99.074385999999919</c:v>
                </c:pt>
                <c:pt idx="2275">
                  <c:v>99.077931999999919</c:v>
                </c:pt>
                <c:pt idx="2276">
                  <c:v>99.080149000000006</c:v>
                </c:pt>
                <c:pt idx="2277">
                  <c:v>99.080775999999958</c:v>
                </c:pt>
                <c:pt idx="2278">
                  <c:v>99.081789000000001</c:v>
                </c:pt>
                <c:pt idx="2279">
                  <c:v>99.083347999999958</c:v>
                </c:pt>
                <c:pt idx="2280">
                  <c:v>99.083203999999995</c:v>
                </c:pt>
                <c:pt idx="2281">
                  <c:v>99.074307999999988</c:v>
                </c:pt>
                <c:pt idx="2282">
                  <c:v>99.048086999999981</c:v>
                </c:pt>
                <c:pt idx="2283">
                  <c:v>99.018218000000005</c:v>
                </c:pt>
                <c:pt idx="2284">
                  <c:v>99.005800999999948</c:v>
                </c:pt>
                <c:pt idx="2285">
                  <c:v>99.009866000000002</c:v>
                </c:pt>
                <c:pt idx="2286">
                  <c:v>99.021349999999998</c:v>
                </c:pt>
                <c:pt idx="2287">
                  <c:v>99.032267000000004</c:v>
                </c:pt>
                <c:pt idx="2288">
                  <c:v>99.038359999999983</c:v>
                </c:pt>
                <c:pt idx="2289">
                  <c:v>99.04122400000017</c:v>
                </c:pt>
                <c:pt idx="2290">
                  <c:v>99.043683000000101</c:v>
                </c:pt>
                <c:pt idx="2291">
                  <c:v>99.046774999999982</c:v>
                </c:pt>
                <c:pt idx="2292">
                  <c:v>99.049131000000003</c:v>
                </c:pt>
                <c:pt idx="2293">
                  <c:v>99.048947999999982</c:v>
                </c:pt>
                <c:pt idx="2294">
                  <c:v>99.046182000000002</c:v>
                </c:pt>
                <c:pt idx="2295">
                  <c:v>99.040941000000004</c:v>
                </c:pt>
                <c:pt idx="2296">
                  <c:v>99.029741999999914</c:v>
                </c:pt>
                <c:pt idx="2297">
                  <c:v>99.00891</c:v>
                </c:pt>
                <c:pt idx="2298">
                  <c:v>98.981178999999983</c:v>
                </c:pt>
                <c:pt idx="2299">
                  <c:v>98.962977999999978</c:v>
                </c:pt>
                <c:pt idx="2300">
                  <c:v>98.959582999999981</c:v>
                </c:pt>
                <c:pt idx="2301">
                  <c:v>98.960723000000101</c:v>
                </c:pt>
                <c:pt idx="2302">
                  <c:v>98.964520000000107</c:v>
                </c:pt>
                <c:pt idx="2303">
                  <c:v>98.975658999999979</c:v>
                </c:pt>
                <c:pt idx="2304">
                  <c:v>98.992585000000005</c:v>
                </c:pt>
                <c:pt idx="2305">
                  <c:v>99.001869999999997</c:v>
                </c:pt>
                <c:pt idx="2306">
                  <c:v>99.002888999999868</c:v>
                </c:pt>
                <c:pt idx="2307">
                  <c:v>99.002597999999978</c:v>
                </c:pt>
                <c:pt idx="2308">
                  <c:v>99.001396999999983</c:v>
                </c:pt>
                <c:pt idx="2309">
                  <c:v>98.999377999999979</c:v>
                </c:pt>
                <c:pt idx="2310">
                  <c:v>98.996244000000104</c:v>
                </c:pt>
                <c:pt idx="2311">
                  <c:v>98.992761999999999</c:v>
                </c:pt>
                <c:pt idx="2312">
                  <c:v>98.989789000000002</c:v>
                </c:pt>
                <c:pt idx="2313">
                  <c:v>98.989344000000003</c:v>
                </c:pt>
                <c:pt idx="2314">
                  <c:v>98.995673999999994</c:v>
                </c:pt>
                <c:pt idx="2315">
                  <c:v>99.012698</c:v>
                </c:pt>
                <c:pt idx="2316">
                  <c:v>99.021331999999958</c:v>
                </c:pt>
                <c:pt idx="2317">
                  <c:v>99.005553000000006</c:v>
                </c:pt>
                <c:pt idx="2318">
                  <c:v>98.984465000000085</c:v>
                </c:pt>
                <c:pt idx="2319">
                  <c:v>98.970791999999989</c:v>
                </c:pt>
                <c:pt idx="2320">
                  <c:v>98.963292999999993</c:v>
                </c:pt>
                <c:pt idx="2321">
                  <c:v>98.957577999999998</c:v>
                </c:pt>
                <c:pt idx="2322">
                  <c:v>98.953130000000002</c:v>
                </c:pt>
                <c:pt idx="2323">
                  <c:v>98.951034000000007</c:v>
                </c:pt>
                <c:pt idx="2324">
                  <c:v>98.952779999999919</c:v>
                </c:pt>
                <c:pt idx="2325">
                  <c:v>98.95546299999998</c:v>
                </c:pt>
                <c:pt idx="2326">
                  <c:v>98.956247000000005</c:v>
                </c:pt>
                <c:pt idx="2327">
                  <c:v>98.955067</c:v>
                </c:pt>
                <c:pt idx="2328">
                  <c:v>98.950807999999981</c:v>
                </c:pt>
                <c:pt idx="2329">
                  <c:v>98.945452000000003</c:v>
                </c:pt>
                <c:pt idx="2330">
                  <c:v>98.943364000000116</c:v>
                </c:pt>
                <c:pt idx="2331">
                  <c:v>98.943781000000001</c:v>
                </c:pt>
                <c:pt idx="2332">
                  <c:v>98.943714000000085</c:v>
                </c:pt>
                <c:pt idx="2333">
                  <c:v>98.944226000000171</c:v>
                </c:pt>
                <c:pt idx="2334">
                  <c:v>98.946236999999996</c:v>
                </c:pt>
                <c:pt idx="2335">
                  <c:v>98.948442</c:v>
                </c:pt>
                <c:pt idx="2336">
                  <c:v>98.949315999999996</c:v>
                </c:pt>
                <c:pt idx="2337">
                  <c:v>98.946568999999997</c:v>
                </c:pt>
                <c:pt idx="2338">
                  <c:v>98.93988299999998</c:v>
                </c:pt>
                <c:pt idx="2339">
                  <c:v>98.931841000000006</c:v>
                </c:pt>
                <c:pt idx="2340">
                  <c:v>98.924475000000001</c:v>
                </c:pt>
                <c:pt idx="2341">
                  <c:v>98.918611000000027</c:v>
                </c:pt>
                <c:pt idx="2342">
                  <c:v>98.918431999999981</c:v>
                </c:pt>
                <c:pt idx="2343">
                  <c:v>98.923254000000085</c:v>
                </c:pt>
                <c:pt idx="2344">
                  <c:v>98.931201000000101</c:v>
                </c:pt>
                <c:pt idx="2345">
                  <c:v>98.939379000000002</c:v>
                </c:pt>
                <c:pt idx="2346">
                  <c:v>98.948815999999994</c:v>
                </c:pt>
                <c:pt idx="2347">
                  <c:v>98.939593000000102</c:v>
                </c:pt>
                <c:pt idx="2348">
                  <c:v>98.912394000000006</c:v>
                </c:pt>
                <c:pt idx="2349">
                  <c:v>98.899681999999999</c:v>
                </c:pt>
                <c:pt idx="2350">
                  <c:v>98.894779</c:v>
                </c:pt>
                <c:pt idx="2351">
                  <c:v>98.887863999999993</c:v>
                </c:pt>
                <c:pt idx="2352">
                  <c:v>98.874573999999981</c:v>
                </c:pt>
                <c:pt idx="2353">
                  <c:v>98.86009</c:v>
                </c:pt>
                <c:pt idx="2354">
                  <c:v>98.853292999999979</c:v>
                </c:pt>
                <c:pt idx="2355">
                  <c:v>98.855475999999854</c:v>
                </c:pt>
                <c:pt idx="2356">
                  <c:v>98.861395999999999</c:v>
                </c:pt>
                <c:pt idx="2357">
                  <c:v>98.866441999999978</c:v>
                </c:pt>
                <c:pt idx="2358">
                  <c:v>98.867587</c:v>
                </c:pt>
                <c:pt idx="2359">
                  <c:v>98.867090000000005</c:v>
                </c:pt>
                <c:pt idx="2360">
                  <c:v>98.864852999999982</c:v>
                </c:pt>
                <c:pt idx="2361">
                  <c:v>98.859600999999998</c:v>
                </c:pt>
                <c:pt idx="2362">
                  <c:v>98.851111000000003</c:v>
                </c:pt>
                <c:pt idx="2363">
                  <c:v>98.844375999999983</c:v>
                </c:pt>
                <c:pt idx="2364">
                  <c:v>98.845095000000001</c:v>
                </c:pt>
                <c:pt idx="2365">
                  <c:v>98.849422000000004</c:v>
                </c:pt>
                <c:pt idx="2366">
                  <c:v>98.852221</c:v>
                </c:pt>
                <c:pt idx="2367">
                  <c:v>98.853745999999958</c:v>
                </c:pt>
                <c:pt idx="2368">
                  <c:v>98.85395699999998</c:v>
                </c:pt>
                <c:pt idx="2369">
                  <c:v>98.854466000000002</c:v>
                </c:pt>
                <c:pt idx="2370">
                  <c:v>98.85960799999998</c:v>
                </c:pt>
                <c:pt idx="2371">
                  <c:v>98.867312999999982</c:v>
                </c:pt>
                <c:pt idx="2372">
                  <c:v>98.870818999999884</c:v>
                </c:pt>
                <c:pt idx="2373">
                  <c:v>98.867514999999997</c:v>
                </c:pt>
                <c:pt idx="2374">
                  <c:v>98.861749000000003</c:v>
                </c:pt>
                <c:pt idx="2375">
                  <c:v>98.857353000000003</c:v>
                </c:pt>
                <c:pt idx="2376">
                  <c:v>98.855170999999913</c:v>
                </c:pt>
                <c:pt idx="2377">
                  <c:v>98.855851999999913</c:v>
                </c:pt>
                <c:pt idx="2378">
                  <c:v>98.860039</c:v>
                </c:pt>
                <c:pt idx="2379">
                  <c:v>98.86586699999998</c:v>
                </c:pt>
                <c:pt idx="2380">
                  <c:v>98.870920999999981</c:v>
                </c:pt>
                <c:pt idx="2381">
                  <c:v>98.875505999999959</c:v>
                </c:pt>
                <c:pt idx="2382">
                  <c:v>98.882636999999988</c:v>
                </c:pt>
                <c:pt idx="2383">
                  <c:v>98.891654000000116</c:v>
                </c:pt>
                <c:pt idx="2384">
                  <c:v>98.896598999999981</c:v>
                </c:pt>
                <c:pt idx="2385">
                  <c:v>98.898381999999899</c:v>
                </c:pt>
                <c:pt idx="2386">
                  <c:v>98.902558999999982</c:v>
                </c:pt>
                <c:pt idx="2387">
                  <c:v>98.909816000000006</c:v>
                </c:pt>
                <c:pt idx="2388">
                  <c:v>98.917935000000085</c:v>
                </c:pt>
                <c:pt idx="2389">
                  <c:v>98.925493000000003</c:v>
                </c:pt>
                <c:pt idx="2390">
                  <c:v>98.931657000000101</c:v>
                </c:pt>
                <c:pt idx="2391">
                  <c:v>98.934665000000138</c:v>
                </c:pt>
                <c:pt idx="2392">
                  <c:v>98.933948000000001</c:v>
                </c:pt>
                <c:pt idx="2393">
                  <c:v>98.933784000000003</c:v>
                </c:pt>
                <c:pt idx="2394">
                  <c:v>98.938856999999999</c:v>
                </c:pt>
                <c:pt idx="2395">
                  <c:v>98.948887999999982</c:v>
                </c:pt>
                <c:pt idx="2396">
                  <c:v>98.960009999999997</c:v>
                </c:pt>
                <c:pt idx="2397">
                  <c:v>98.970645000000005</c:v>
                </c:pt>
                <c:pt idx="2398">
                  <c:v>98.98218</c:v>
                </c:pt>
                <c:pt idx="2399">
                  <c:v>98.994173000000117</c:v>
                </c:pt>
                <c:pt idx="2400">
                  <c:v>99.004192000000003</c:v>
                </c:pt>
                <c:pt idx="2401">
                  <c:v>99.011697000000026</c:v>
                </c:pt>
                <c:pt idx="2402">
                  <c:v>99.017947000000007</c:v>
                </c:pt>
                <c:pt idx="2403">
                  <c:v>99.023393999999982</c:v>
                </c:pt>
                <c:pt idx="2404">
                  <c:v>99.027391999999978</c:v>
                </c:pt>
                <c:pt idx="2405">
                  <c:v>99.030598999999981</c:v>
                </c:pt>
                <c:pt idx="2406">
                  <c:v>99.034868000000003</c:v>
                </c:pt>
                <c:pt idx="2407">
                  <c:v>99.03997099999998</c:v>
                </c:pt>
                <c:pt idx="2408">
                  <c:v>99.044554000000119</c:v>
                </c:pt>
                <c:pt idx="2409">
                  <c:v>99.050106</c:v>
                </c:pt>
                <c:pt idx="2410">
                  <c:v>99.059297999999998</c:v>
                </c:pt>
                <c:pt idx="2411">
                  <c:v>99.070667999999998</c:v>
                </c:pt>
                <c:pt idx="2412">
                  <c:v>99.079758999999854</c:v>
                </c:pt>
                <c:pt idx="2413">
                  <c:v>99.085594</c:v>
                </c:pt>
                <c:pt idx="2414">
                  <c:v>99.090795999999983</c:v>
                </c:pt>
                <c:pt idx="2415">
                  <c:v>99.097277000000005</c:v>
                </c:pt>
                <c:pt idx="2416">
                  <c:v>99.105069999999998</c:v>
                </c:pt>
                <c:pt idx="2417">
                  <c:v>99.113579000000001</c:v>
                </c:pt>
                <c:pt idx="2418">
                  <c:v>99.122037999999847</c:v>
                </c:pt>
                <c:pt idx="2419">
                  <c:v>99.128472999999843</c:v>
                </c:pt>
                <c:pt idx="2420">
                  <c:v>99.130846999999989</c:v>
                </c:pt>
                <c:pt idx="2421">
                  <c:v>99.129945999999919</c:v>
                </c:pt>
                <c:pt idx="2422">
                  <c:v>99.128219999999999</c:v>
                </c:pt>
                <c:pt idx="2423">
                  <c:v>99.125309999999914</c:v>
                </c:pt>
                <c:pt idx="2424">
                  <c:v>99.118375999999898</c:v>
                </c:pt>
                <c:pt idx="2425">
                  <c:v>99.111080999999999</c:v>
                </c:pt>
                <c:pt idx="2426">
                  <c:v>99.108565999999982</c:v>
                </c:pt>
                <c:pt idx="2427">
                  <c:v>99.108797999999837</c:v>
                </c:pt>
                <c:pt idx="2428">
                  <c:v>99.109699000000006</c:v>
                </c:pt>
                <c:pt idx="2429">
                  <c:v>99.11239999999998</c:v>
                </c:pt>
                <c:pt idx="2430">
                  <c:v>99.115713</c:v>
                </c:pt>
                <c:pt idx="2431">
                  <c:v>99.112969000000007</c:v>
                </c:pt>
                <c:pt idx="2432">
                  <c:v>99.104739999999978</c:v>
                </c:pt>
                <c:pt idx="2433">
                  <c:v>99.098564999999994</c:v>
                </c:pt>
                <c:pt idx="2434">
                  <c:v>99.099181000000002</c:v>
                </c:pt>
                <c:pt idx="2435">
                  <c:v>99.10316899999998</c:v>
                </c:pt>
                <c:pt idx="2436">
                  <c:v>99.106075999999959</c:v>
                </c:pt>
                <c:pt idx="2437">
                  <c:v>99.106063000000006</c:v>
                </c:pt>
                <c:pt idx="2438">
                  <c:v>99.105145999999948</c:v>
                </c:pt>
                <c:pt idx="2439">
                  <c:v>99.105889999999988</c:v>
                </c:pt>
                <c:pt idx="2440">
                  <c:v>99.105027999999919</c:v>
                </c:pt>
                <c:pt idx="2441">
                  <c:v>99.086386999999988</c:v>
                </c:pt>
                <c:pt idx="2442">
                  <c:v>99.067600000000027</c:v>
                </c:pt>
                <c:pt idx="2443">
                  <c:v>99.060716999999983</c:v>
                </c:pt>
                <c:pt idx="2444">
                  <c:v>99.054198</c:v>
                </c:pt>
                <c:pt idx="2445">
                  <c:v>99.052038999999837</c:v>
                </c:pt>
                <c:pt idx="2446">
                  <c:v>99.049119000000104</c:v>
                </c:pt>
                <c:pt idx="2447">
                  <c:v>99.053060000000002</c:v>
                </c:pt>
                <c:pt idx="2448">
                  <c:v>99.059725999999998</c:v>
                </c:pt>
                <c:pt idx="2449">
                  <c:v>99.067660000000117</c:v>
                </c:pt>
                <c:pt idx="2450">
                  <c:v>99.072460999999919</c:v>
                </c:pt>
                <c:pt idx="2451">
                  <c:v>99.072061999999988</c:v>
                </c:pt>
                <c:pt idx="2452">
                  <c:v>99.067144999999996</c:v>
                </c:pt>
                <c:pt idx="2453">
                  <c:v>99.060981999999981</c:v>
                </c:pt>
                <c:pt idx="2454">
                  <c:v>99.055754999999948</c:v>
                </c:pt>
                <c:pt idx="2455">
                  <c:v>99.052284999999998</c:v>
                </c:pt>
                <c:pt idx="2456">
                  <c:v>99.046787999999978</c:v>
                </c:pt>
                <c:pt idx="2457">
                  <c:v>99.036845</c:v>
                </c:pt>
                <c:pt idx="2458">
                  <c:v>99.023840999999948</c:v>
                </c:pt>
                <c:pt idx="2459">
                  <c:v>99.020778999999848</c:v>
                </c:pt>
                <c:pt idx="2460">
                  <c:v>99.038934999999981</c:v>
                </c:pt>
                <c:pt idx="2461">
                  <c:v>99.057744999999983</c:v>
                </c:pt>
                <c:pt idx="2462">
                  <c:v>99.061734000000001</c:v>
                </c:pt>
                <c:pt idx="2463">
                  <c:v>99.059190000000001</c:v>
                </c:pt>
                <c:pt idx="2464">
                  <c:v>99.056941999999978</c:v>
                </c:pt>
                <c:pt idx="2465">
                  <c:v>99.058226000000005</c:v>
                </c:pt>
                <c:pt idx="2466">
                  <c:v>99.066519000000085</c:v>
                </c:pt>
                <c:pt idx="2467">
                  <c:v>99.076050999999978</c:v>
                </c:pt>
                <c:pt idx="2468">
                  <c:v>99.079666000000003</c:v>
                </c:pt>
                <c:pt idx="2469">
                  <c:v>99.077466000000001</c:v>
                </c:pt>
                <c:pt idx="2470">
                  <c:v>99.076244000000003</c:v>
                </c:pt>
                <c:pt idx="2471">
                  <c:v>99.078972999999849</c:v>
                </c:pt>
                <c:pt idx="2472">
                  <c:v>99.082143000000002</c:v>
                </c:pt>
                <c:pt idx="2473">
                  <c:v>99.079925000000003</c:v>
                </c:pt>
                <c:pt idx="2474">
                  <c:v>99.072817999999899</c:v>
                </c:pt>
                <c:pt idx="2475">
                  <c:v>99.067513000000119</c:v>
                </c:pt>
                <c:pt idx="2476">
                  <c:v>99.066424000000026</c:v>
                </c:pt>
                <c:pt idx="2477">
                  <c:v>99.066369999999992</c:v>
                </c:pt>
                <c:pt idx="2478">
                  <c:v>99.068617000000003</c:v>
                </c:pt>
                <c:pt idx="2479">
                  <c:v>99.076339999999988</c:v>
                </c:pt>
                <c:pt idx="2480">
                  <c:v>99.0852</c:v>
                </c:pt>
                <c:pt idx="2481">
                  <c:v>99.090671999999998</c:v>
                </c:pt>
                <c:pt idx="2482">
                  <c:v>99.092889999999983</c:v>
                </c:pt>
                <c:pt idx="2483">
                  <c:v>99.093434000000002</c:v>
                </c:pt>
                <c:pt idx="2484">
                  <c:v>99.092394999999982</c:v>
                </c:pt>
                <c:pt idx="2485">
                  <c:v>99.088951999999978</c:v>
                </c:pt>
                <c:pt idx="2486">
                  <c:v>99.084624000000119</c:v>
                </c:pt>
                <c:pt idx="2487">
                  <c:v>99.081304000000003</c:v>
                </c:pt>
                <c:pt idx="2488">
                  <c:v>99.081444000000005</c:v>
                </c:pt>
                <c:pt idx="2489">
                  <c:v>99.083703999999983</c:v>
                </c:pt>
                <c:pt idx="2490">
                  <c:v>99.084786999999949</c:v>
                </c:pt>
                <c:pt idx="2491">
                  <c:v>99.082403999999983</c:v>
                </c:pt>
                <c:pt idx="2492">
                  <c:v>99.085013000000004</c:v>
                </c:pt>
                <c:pt idx="2493">
                  <c:v>99.105101999999988</c:v>
                </c:pt>
                <c:pt idx="2494">
                  <c:v>99.121643000000006</c:v>
                </c:pt>
                <c:pt idx="2495">
                  <c:v>99.118464000000003</c:v>
                </c:pt>
                <c:pt idx="2496">
                  <c:v>99.112172999999899</c:v>
                </c:pt>
                <c:pt idx="2497">
                  <c:v>99.109326999999979</c:v>
                </c:pt>
                <c:pt idx="2498">
                  <c:v>99.106594999999999</c:v>
                </c:pt>
                <c:pt idx="2499">
                  <c:v>99.107984000000002</c:v>
                </c:pt>
                <c:pt idx="2500">
                  <c:v>99.113973000000001</c:v>
                </c:pt>
                <c:pt idx="2501">
                  <c:v>99.123137999999884</c:v>
                </c:pt>
                <c:pt idx="2502">
                  <c:v>99.127832999999853</c:v>
                </c:pt>
                <c:pt idx="2503">
                  <c:v>99.126018999999914</c:v>
                </c:pt>
                <c:pt idx="2504">
                  <c:v>99.121660000000006</c:v>
                </c:pt>
                <c:pt idx="2505">
                  <c:v>99.117769999999993</c:v>
                </c:pt>
                <c:pt idx="2506">
                  <c:v>99.114310000000003</c:v>
                </c:pt>
                <c:pt idx="2507">
                  <c:v>99.110894000000002</c:v>
                </c:pt>
                <c:pt idx="2508">
                  <c:v>99.108669000000006</c:v>
                </c:pt>
                <c:pt idx="2509">
                  <c:v>99.108804999999919</c:v>
                </c:pt>
                <c:pt idx="2510">
                  <c:v>99.11000199999998</c:v>
                </c:pt>
                <c:pt idx="2511">
                  <c:v>99.11328899999998</c:v>
                </c:pt>
                <c:pt idx="2512">
                  <c:v>99.116782999999899</c:v>
                </c:pt>
                <c:pt idx="2513">
                  <c:v>99.116726</c:v>
                </c:pt>
                <c:pt idx="2514">
                  <c:v>99.115439999999978</c:v>
                </c:pt>
                <c:pt idx="2515">
                  <c:v>99.115036999999958</c:v>
                </c:pt>
                <c:pt idx="2516">
                  <c:v>99.115303999999981</c:v>
                </c:pt>
                <c:pt idx="2517">
                  <c:v>99.11556299999998</c:v>
                </c:pt>
                <c:pt idx="2518">
                  <c:v>99.115281999999979</c:v>
                </c:pt>
                <c:pt idx="2519">
                  <c:v>99.113876999999988</c:v>
                </c:pt>
                <c:pt idx="2520">
                  <c:v>99.111597000000003</c:v>
                </c:pt>
                <c:pt idx="2521">
                  <c:v>99.109779999999958</c:v>
                </c:pt>
                <c:pt idx="2522">
                  <c:v>99.110011</c:v>
                </c:pt>
                <c:pt idx="2523">
                  <c:v>99.110480999999979</c:v>
                </c:pt>
                <c:pt idx="2524">
                  <c:v>99.104341999999988</c:v>
                </c:pt>
                <c:pt idx="2525">
                  <c:v>99.08561899999998</c:v>
                </c:pt>
                <c:pt idx="2526">
                  <c:v>99.058313999999982</c:v>
                </c:pt>
                <c:pt idx="2527">
                  <c:v>99.040120000000101</c:v>
                </c:pt>
                <c:pt idx="2528">
                  <c:v>99.042343000000002</c:v>
                </c:pt>
                <c:pt idx="2529">
                  <c:v>99.053618999999998</c:v>
                </c:pt>
                <c:pt idx="2530">
                  <c:v>99.062139999999999</c:v>
                </c:pt>
                <c:pt idx="2531">
                  <c:v>99.066741999999948</c:v>
                </c:pt>
                <c:pt idx="2532">
                  <c:v>99.068133000000003</c:v>
                </c:pt>
                <c:pt idx="2533">
                  <c:v>99.065365</c:v>
                </c:pt>
                <c:pt idx="2534">
                  <c:v>99.05645699999998</c:v>
                </c:pt>
                <c:pt idx="2535">
                  <c:v>99.043054999999995</c:v>
                </c:pt>
                <c:pt idx="2536">
                  <c:v>99.030413999999993</c:v>
                </c:pt>
                <c:pt idx="2537">
                  <c:v>99.022379999999899</c:v>
                </c:pt>
                <c:pt idx="2538">
                  <c:v>99.020053000000004</c:v>
                </c:pt>
                <c:pt idx="2539">
                  <c:v>99.021621999999994</c:v>
                </c:pt>
                <c:pt idx="2540">
                  <c:v>99.022776999999849</c:v>
                </c:pt>
                <c:pt idx="2541">
                  <c:v>99.014718999999999</c:v>
                </c:pt>
                <c:pt idx="2542">
                  <c:v>98.989093999999994</c:v>
                </c:pt>
                <c:pt idx="2543">
                  <c:v>98.95587399999998</c:v>
                </c:pt>
                <c:pt idx="2544">
                  <c:v>98.937049000000101</c:v>
                </c:pt>
                <c:pt idx="2545">
                  <c:v>98.934715999999995</c:v>
                </c:pt>
                <c:pt idx="2546">
                  <c:v>98.935609999999997</c:v>
                </c:pt>
                <c:pt idx="2547">
                  <c:v>98.935201000000006</c:v>
                </c:pt>
                <c:pt idx="2548">
                  <c:v>98.93462400000017</c:v>
                </c:pt>
                <c:pt idx="2549">
                  <c:v>98.934996999999996</c:v>
                </c:pt>
                <c:pt idx="2550">
                  <c:v>98.932799000000003</c:v>
                </c:pt>
                <c:pt idx="2551">
                  <c:v>98.925786999999914</c:v>
                </c:pt>
                <c:pt idx="2552">
                  <c:v>98.915268999999995</c:v>
                </c:pt>
                <c:pt idx="2553">
                  <c:v>98.903282000000004</c:v>
                </c:pt>
                <c:pt idx="2554">
                  <c:v>98.890158</c:v>
                </c:pt>
                <c:pt idx="2555">
                  <c:v>98.877954000000003</c:v>
                </c:pt>
                <c:pt idx="2556">
                  <c:v>98.868047999999959</c:v>
                </c:pt>
                <c:pt idx="2557">
                  <c:v>98.859811999999948</c:v>
                </c:pt>
                <c:pt idx="2558">
                  <c:v>98.851354000000001</c:v>
                </c:pt>
                <c:pt idx="2559">
                  <c:v>98.840187</c:v>
                </c:pt>
                <c:pt idx="2560">
                  <c:v>98.824652</c:v>
                </c:pt>
                <c:pt idx="2561">
                  <c:v>98.804890999999998</c:v>
                </c:pt>
                <c:pt idx="2562">
                  <c:v>98.783659000000085</c:v>
                </c:pt>
                <c:pt idx="2563">
                  <c:v>98.766302999999979</c:v>
                </c:pt>
                <c:pt idx="2564">
                  <c:v>98.758348999999853</c:v>
                </c:pt>
                <c:pt idx="2565">
                  <c:v>98.758301999999958</c:v>
                </c:pt>
                <c:pt idx="2566">
                  <c:v>98.758227000000005</c:v>
                </c:pt>
                <c:pt idx="2567">
                  <c:v>98.754154999999997</c:v>
                </c:pt>
                <c:pt idx="2568">
                  <c:v>98.748214000000104</c:v>
                </c:pt>
                <c:pt idx="2569">
                  <c:v>98.742830999999981</c:v>
                </c:pt>
                <c:pt idx="2570">
                  <c:v>98.735410999999999</c:v>
                </c:pt>
                <c:pt idx="2571">
                  <c:v>98.723268000000004</c:v>
                </c:pt>
                <c:pt idx="2572">
                  <c:v>98.710583999999997</c:v>
                </c:pt>
                <c:pt idx="2573">
                  <c:v>98.702309</c:v>
                </c:pt>
                <c:pt idx="2574">
                  <c:v>98.696701999999988</c:v>
                </c:pt>
                <c:pt idx="2575">
                  <c:v>98.688106999999988</c:v>
                </c:pt>
                <c:pt idx="2576">
                  <c:v>98.675397999999845</c:v>
                </c:pt>
                <c:pt idx="2577">
                  <c:v>98.662665000000004</c:v>
                </c:pt>
                <c:pt idx="2578">
                  <c:v>98.650082999999839</c:v>
                </c:pt>
                <c:pt idx="2579">
                  <c:v>98.634357999999978</c:v>
                </c:pt>
                <c:pt idx="2580">
                  <c:v>98.616576999999978</c:v>
                </c:pt>
                <c:pt idx="2581">
                  <c:v>98.60186299999998</c:v>
                </c:pt>
                <c:pt idx="2582">
                  <c:v>98.592391999999919</c:v>
                </c:pt>
                <c:pt idx="2583">
                  <c:v>98.586600000000004</c:v>
                </c:pt>
                <c:pt idx="2584">
                  <c:v>98.582948999999914</c:v>
                </c:pt>
                <c:pt idx="2585">
                  <c:v>98.580335999999988</c:v>
                </c:pt>
                <c:pt idx="2586">
                  <c:v>98.576810999999978</c:v>
                </c:pt>
                <c:pt idx="2587">
                  <c:v>98.571670999999981</c:v>
                </c:pt>
                <c:pt idx="2588">
                  <c:v>98.566985000000003</c:v>
                </c:pt>
                <c:pt idx="2589">
                  <c:v>98.565277999999978</c:v>
                </c:pt>
                <c:pt idx="2590">
                  <c:v>98.564081999999999</c:v>
                </c:pt>
                <c:pt idx="2591">
                  <c:v>98.559804</c:v>
                </c:pt>
                <c:pt idx="2592">
                  <c:v>98.554406</c:v>
                </c:pt>
                <c:pt idx="2593">
                  <c:v>98.55177399999998</c:v>
                </c:pt>
                <c:pt idx="2594">
                  <c:v>98.549797999999981</c:v>
                </c:pt>
                <c:pt idx="2595">
                  <c:v>98.542817999999983</c:v>
                </c:pt>
                <c:pt idx="2596">
                  <c:v>98.531158000000005</c:v>
                </c:pt>
                <c:pt idx="2597">
                  <c:v>98.519695999999996</c:v>
                </c:pt>
                <c:pt idx="2598">
                  <c:v>98.508786999999899</c:v>
                </c:pt>
                <c:pt idx="2599">
                  <c:v>98.495265000000117</c:v>
                </c:pt>
                <c:pt idx="2600">
                  <c:v>98.480418</c:v>
                </c:pt>
                <c:pt idx="2601">
                  <c:v>98.471278999999981</c:v>
                </c:pt>
                <c:pt idx="2602">
                  <c:v>98.469990999999993</c:v>
                </c:pt>
                <c:pt idx="2603">
                  <c:v>98.470236</c:v>
                </c:pt>
                <c:pt idx="2604">
                  <c:v>98.467642000000026</c:v>
                </c:pt>
                <c:pt idx="2605">
                  <c:v>98.464561000000117</c:v>
                </c:pt>
                <c:pt idx="2606">
                  <c:v>98.462564000000086</c:v>
                </c:pt>
                <c:pt idx="2607">
                  <c:v>98.461145000000101</c:v>
                </c:pt>
                <c:pt idx="2608">
                  <c:v>98.462147000000002</c:v>
                </c:pt>
                <c:pt idx="2609">
                  <c:v>98.466155000000086</c:v>
                </c:pt>
                <c:pt idx="2610">
                  <c:v>98.470776999999899</c:v>
                </c:pt>
                <c:pt idx="2611">
                  <c:v>98.475705999999988</c:v>
                </c:pt>
                <c:pt idx="2612">
                  <c:v>98.487872999999979</c:v>
                </c:pt>
                <c:pt idx="2613">
                  <c:v>98.515765000000002</c:v>
                </c:pt>
                <c:pt idx="2614">
                  <c:v>98.551681000000002</c:v>
                </c:pt>
                <c:pt idx="2615">
                  <c:v>98.571567999999999</c:v>
                </c:pt>
                <c:pt idx="2616">
                  <c:v>98.559162999999998</c:v>
                </c:pt>
                <c:pt idx="2617">
                  <c:v>98.520994999999999</c:v>
                </c:pt>
                <c:pt idx="2618">
                  <c:v>98.477676000000002</c:v>
                </c:pt>
                <c:pt idx="2619">
                  <c:v>98.445367000000005</c:v>
                </c:pt>
                <c:pt idx="2620">
                  <c:v>98.427045000000007</c:v>
                </c:pt>
                <c:pt idx="2621">
                  <c:v>98.418521999999996</c:v>
                </c:pt>
                <c:pt idx="2622">
                  <c:v>98.415501000000006</c:v>
                </c:pt>
                <c:pt idx="2623">
                  <c:v>98.415268999999995</c:v>
                </c:pt>
                <c:pt idx="2624">
                  <c:v>98.416548000000006</c:v>
                </c:pt>
                <c:pt idx="2625">
                  <c:v>98.418795000000003</c:v>
                </c:pt>
                <c:pt idx="2626">
                  <c:v>98.419118999999995</c:v>
                </c:pt>
                <c:pt idx="2627">
                  <c:v>98.412996000000007</c:v>
                </c:pt>
                <c:pt idx="2628">
                  <c:v>98.400867000000005</c:v>
                </c:pt>
                <c:pt idx="2629">
                  <c:v>98.388772999999858</c:v>
                </c:pt>
                <c:pt idx="2630">
                  <c:v>98.381034</c:v>
                </c:pt>
                <c:pt idx="2631">
                  <c:v>98.375400999999869</c:v>
                </c:pt>
                <c:pt idx="2632">
                  <c:v>98.368079999999978</c:v>
                </c:pt>
                <c:pt idx="2633">
                  <c:v>98.359900999999979</c:v>
                </c:pt>
                <c:pt idx="2634">
                  <c:v>98.353836999999913</c:v>
                </c:pt>
                <c:pt idx="2635">
                  <c:v>98.349753000000007</c:v>
                </c:pt>
                <c:pt idx="2636">
                  <c:v>98.343784999999983</c:v>
                </c:pt>
                <c:pt idx="2637">
                  <c:v>98.333607999999998</c:v>
                </c:pt>
                <c:pt idx="2638">
                  <c:v>98.322120999999981</c:v>
                </c:pt>
                <c:pt idx="2639">
                  <c:v>98.311573999999993</c:v>
                </c:pt>
                <c:pt idx="2640">
                  <c:v>98.300967</c:v>
                </c:pt>
                <c:pt idx="2641">
                  <c:v>98.290496000000005</c:v>
                </c:pt>
                <c:pt idx="2642">
                  <c:v>98.282230999999982</c:v>
                </c:pt>
                <c:pt idx="2643">
                  <c:v>98.277141</c:v>
                </c:pt>
                <c:pt idx="2644">
                  <c:v>98.27369299999998</c:v>
                </c:pt>
                <c:pt idx="2645">
                  <c:v>98.269431999999981</c:v>
                </c:pt>
                <c:pt idx="2646">
                  <c:v>98.262917000000002</c:v>
                </c:pt>
                <c:pt idx="2647">
                  <c:v>98.254175000000004</c:v>
                </c:pt>
                <c:pt idx="2648">
                  <c:v>98.243618000000026</c:v>
                </c:pt>
                <c:pt idx="2649">
                  <c:v>98.232097999999979</c:v>
                </c:pt>
                <c:pt idx="2650">
                  <c:v>98.220966000000004</c:v>
                </c:pt>
                <c:pt idx="2651">
                  <c:v>98.210138999999998</c:v>
                </c:pt>
                <c:pt idx="2652">
                  <c:v>98.198882999999839</c:v>
                </c:pt>
                <c:pt idx="2653">
                  <c:v>98.188119999999998</c:v>
                </c:pt>
                <c:pt idx="2654">
                  <c:v>98.179665</c:v>
                </c:pt>
                <c:pt idx="2655">
                  <c:v>98.17362</c:v>
                </c:pt>
                <c:pt idx="2656">
                  <c:v>98.168711999999914</c:v>
                </c:pt>
                <c:pt idx="2657">
                  <c:v>98.164276999999998</c:v>
                </c:pt>
                <c:pt idx="2658">
                  <c:v>98.160060000000001</c:v>
                </c:pt>
                <c:pt idx="2659">
                  <c:v>98.15454699999998</c:v>
                </c:pt>
                <c:pt idx="2660">
                  <c:v>98.146379999999979</c:v>
                </c:pt>
                <c:pt idx="2661">
                  <c:v>98.137276999999983</c:v>
                </c:pt>
                <c:pt idx="2662">
                  <c:v>98.129635999999948</c:v>
                </c:pt>
                <c:pt idx="2663">
                  <c:v>98.123495999999989</c:v>
                </c:pt>
                <c:pt idx="2664">
                  <c:v>98.118264999999994</c:v>
                </c:pt>
                <c:pt idx="2665">
                  <c:v>98.114040000000003</c:v>
                </c:pt>
                <c:pt idx="2666">
                  <c:v>98.111154999999997</c:v>
                </c:pt>
                <c:pt idx="2667">
                  <c:v>98.109941999999918</c:v>
                </c:pt>
                <c:pt idx="2668">
                  <c:v>98.110935999999981</c:v>
                </c:pt>
                <c:pt idx="2669">
                  <c:v>98.114557000000005</c:v>
                </c:pt>
                <c:pt idx="2670">
                  <c:v>98.119642999999982</c:v>
                </c:pt>
                <c:pt idx="2671">
                  <c:v>98.123588999999853</c:v>
                </c:pt>
                <c:pt idx="2672">
                  <c:v>98.125274999999988</c:v>
                </c:pt>
                <c:pt idx="2673">
                  <c:v>98.12665699999998</c:v>
                </c:pt>
                <c:pt idx="2674">
                  <c:v>98.129429000000002</c:v>
                </c:pt>
                <c:pt idx="2675">
                  <c:v>98.132064</c:v>
                </c:pt>
                <c:pt idx="2676">
                  <c:v>98.133505999999983</c:v>
                </c:pt>
                <c:pt idx="2677">
                  <c:v>98.136097999999919</c:v>
                </c:pt>
                <c:pt idx="2678">
                  <c:v>98.141796999999983</c:v>
                </c:pt>
                <c:pt idx="2679">
                  <c:v>98.14818099999998</c:v>
                </c:pt>
                <c:pt idx="2680">
                  <c:v>98.151680999999982</c:v>
                </c:pt>
                <c:pt idx="2681">
                  <c:v>98.153234999999981</c:v>
                </c:pt>
                <c:pt idx="2682">
                  <c:v>98.157252999999983</c:v>
                </c:pt>
                <c:pt idx="2683">
                  <c:v>98.165924000000004</c:v>
                </c:pt>
                <c:pt idx="2684">
                  <c:v>98.177824000000001</c:v>
                </c:pt>
                <c:pt idx="2685">
                  <c:v>98.190803000000002</c:v>
                </c:pt>
                <c:pt idx="2686">
                  <c:v>98.203676000000002</c:v>
                </c:pt>
                <c:pt idx="2687">
                  <c:v>98.216285999999997</c:v>
                </c:pt>
                <c:pt idx="2688">
                  <c:v>98.229343999999998</c:v>
                </c:pt>
                <c:pt idx="2689">
                  <c:v>98.24374899999998</c:v>
                </c:pt>
                <c:pt idx="2690">
                  <c:v>98.259084999999999</c:v>
                </c:pt>
                <c:pt idx="2691">
                  <c:v>98.273881999999958</c:v>
                </c:pt>
                <c:pt idx="2692">
                  <c:v>98.287767000000002</c:v>
                </c:pt>
                <c:pt idx="2693">
                  <c:v>98.302145999999979</c:v>
                </c:pt>
                <c:pt idx="2694">
                  <c:v>98.317960000000085</c:v>
                </c:pt>
                <c:pt idx="2695">
                  <c:v>98.334001999999998</c:v>
                </c:pt>
                <c:pt idx="2696">
                  <c:v>98.349367000000001</c:v>
                </c:pt>
                <c:pt idx="2697">
                  <c:v>98.365039999999979</c:v>
                </c:pt>
                <c:pt idx="2698">
                  <c:v>98.381691000000004</c:v>
                </c:pt>
                <c:pt idx="2699">
                  <c:v>98.397801000000001</c:v>
                </c:pt>
                <c:pt idx="2700">
                  <c:v>98.411677999999995</c:v>
                </c:pt>
                <c:pt idx="2701">
                  <c:v>98.423974000000001</c:v>
                </c:pt>
                <c:pt idx="2702">
                  <c:v>98.436860999999993</c:v>
                </c:pt>
                <c:pt idx="2703">
                  <c:v>98.451881999999998</c:v>
                </c:pt>
                <c:pt idx="2704">
                  <c:v>98.469555999999997</c:v>
                </c:pt>
                <c:pt idx="2705">
                  <c:v>98.489778999999913</c:v>
                </c:pt>
                <c:pt idx="2706">
                  <c:v>98.511274000000085</c:v>
                </c:pt>
                <c:pt idx="2707">
                  <c:v>98.532117</c:v>
                </c:pt>
                <c:pt idx="2708">
                  <c:v>98.55170099999998</c:v>
                </c:pt>
                <c:pt idx="2709">
                  <c:v>98.570729</c:v>
                </c:pt>
                <c:pt idx="2710">
                  <c:v>98.588695000000001</c:v>
                </c:pt>
                <c:pt idx="2711">
                  <c:v>98.603435999999988</c:v>
                </c:pt>
                <c:pt idx="2712">
                  <c:v>98.614581000000001</c:v>
                </c:pt>
                <c:pt idx="2713">
                  <c:v>98.625529</c:v>
                </c:pt>
                <c:pt idx="2714">
                  <c:v>98.639856999999978</c:v>
                </c:pt>
                <c:pt idx="2715">
                  <c:v>98.657033999999982</c:v>
                </c:pt>
                <c:pt idx="2716">
                  <c:v>98.673606999999919</c:v>
                </c:pt>
                <c:pt idx="2717">
                  <c:v>98.687533000000002</c:v>
                </c:pt>
                <c:pt idx="2718">
                  <c:v>98.700046999999998</c:v>
                </c:pt>
                <c:pt idx="2719">
                  <c:v>98.713721000000007</c:v>
                </c:pt>
                <c:pt idx="2720">
                  <c:v>98.729805999999982</c:v>
                </c:pt>
                <c:pt idx="2721">
                  <c:v>98.747445999999997</c:v>
                </c:pt>
                <c:pt idx="2722">
                  <c:v>98.764633000000117</c:v>
                </c:pt>
                <c:pt idx="2723">
                  <c:v>98.780118000000002</c:v>
                </c:pt>
                <c:pt idx="2724">
                  <c:v>98.794355999999993</c:v>
                </c:pt>
                <c:pt idx="2725">
                  <c:v>98.808114000000003</c:v>
                </c:pt>
                <c:pt idx="2726">
                  <c:v>98.820694000000003</c:v>
                </c:pt>
                <c:pt idx="2727">
                  <c:v>98.830986999999979</c:v>
                </c:pt>
                <c:pt idx="2728">
                  <c:v>98.840003999999993</c:v>
                </c:pt>
                <c:pt idx="2729">
                  <c:v>98.85017999999998</c:v>
                </c:pt>
                <c:pt idx="2730">
                  <c:v>98.861707999999979</c:v>
                </c:pt>
                <c:pt idx="2731">
                  <c:v>98.872013999999979</c:v>
                </c:pt>
                <c:pt idx="2732">
                  <c:v>98.879351999999884</c:v>
                </c:pt>
                <c:pt idx="2733">
                  <c:v>98.884203999999997</c:v>
                </c:pt>
                <c:pt idx="2734">
                  <c:v>98.886533999999983</c:v>
                </c:pt>
                <c:pt idx="2735">
                  <c:v>98.885075999999898</c:v>
                </c:pt>
                <c:pt idx="2736">
                  <c:v>98.880806999999919</c:v>
                </c:pt>
                <c:pt idx="2737">
                  <c:v>98.878037999999847</c:v>
                </c:pt>
                <c:pt idx="2738">
                  <c:v>98.880109000000004</c:v>
                </c:pt>
                <c:pt idx="2739">
                  <c:v>98.885932999999838</c:v>
                </c:pt>
                <c:pt idx="2740">
                  <c:v>98.892294000000007</c:v>
                </c:pt>
                <c:pt idx="2741">
                  <c:v>98.897402</c:v>
                </c:pt>
                <c:pt idx="2742">
                  <c:v>98.900527999999994</c:v>
                </c:pt>
                <c:pt idx="2743">
                  <c:v>98.901168000000027</c:v>
                </c:pt>
                <c:pt idx="2744">
                  <c:v>98.900636000000006</c:v>
                </c:pt>
                <c:pt idx="2745">
                  <c:v>98.902147999999983</c:v>
                </c:pt>
                <c:pt idx="2746">
                  <c:v>98.907152999999994</c:v>
                </c:pt>
                <c:pt idx="2747">
                  <c:v>98.913307000000003</c:v>
                </c:pt>
                <c:pt idx="2748">
                  <c:v>98.917719000000119</c:v>
                </c:pt>
                <c:pt idx="2749">
                  <c:v>98.920457999999982</c:v>
                </c:pt>
                <c:pt idx="2750">
                  <c:v>98.923237999999998</c:v>
                </c:pt>
                <c:pt idx="2751">
                  <c:v>98.926676999999998</c:v>
                </c:pt>
                <c:pt idx="2752">
                  <c:v>98.930339000000004</c:v>
                </c:pt>
                <c:pt idx="2753">
                  <c:v>98.933245000000085</c:v>
                </c:pt>
                <c:pt idx="2754">
                  <c:v>98.933204000000117</c:v>
                </c:pt>
                <c:pt idx="2755">
                  <c:v>98.928764999999999</c:v>
                </c:pt>
                <c:pt idx="2756">
                  <c:v>98.923255999999995</c:v>
                </c:pt>
                <c:pt idx="2757">
                  <c:v>98.923418999999981</c:v>
                </c:pt>
                <c:pt idx="2758">
                  <c:v>98.931774000000004</c:v>
                </c:pt>
                <c:pt idx="2759">
                  <c:v>98.943483000000086</c:v>
                </c:pt>
                <c:pt idx="2760">
                  <c:v>98.952814000000004</c:v>
                </c:pt>
                <c:pt idx="2761">
                  <c:v>98.959290999999993</c:v>
                </c:pt>
                <c:pt idx="2762">
                  <c:v>98.965103999999997</c:v>
                </c:pt>
                <c:pt idx="2763">
                  <c:v>98.969949000000085</c:v>
                </c:pt>
                <c:pt idx="2764">
                  <c:v>98.972161</c:v>
                </c:pt>
                <c:pt idx="2765">
                  <c:v>98.972534999999979</c:v>
                </c:pt>
                <c:pt idx="2766">
                  <c:v>98.973185999999998</c:v>
                </c:pt>
                <c:pt idx="2767">
                  <c:v>98.974202000000005</c:v>
                </c:pt>
                <c:pt idx="2768">
                  <c:v>98.974697000000006</c:v>
                </c:pt>
                <c:pt idx="2769">
                  <c:v>98.97575999999998</c:v>
                </c:pt>
                <c:pt idx="2770">
                  <c:v>98.979197999999982</c:v>
                </c:pt>
                <c:pt idx="2771">
                  <c:v>98.984442000000001</c:v>
                </c:pt>
                <c:pt idx="2772">
                  <c:v>98.989384999999999</c:v>
                </c:pt>
                <c:pt idx="2773">
                  <c:v>98.993258999999995</c:v>
                </c:pt>
                <c:pt idx="2774">
                  <c:v>98.996471999999983</c:v>
                </c:pt>
                <c:pt idx="2775">
                  <c:v>98.998869999999997</c:v>
                </c:pt>
                <c:pt idx="2776">
                  <c:v>99.000465000000005</c:v>
                </c:pt>
                <c:pt idx="2777">
                  <c:v>99.002623999999997</c:v>
                </c:pt>
                <c:pt idx="2778">
                  <c:v>99.006169000000085</c:v>
                </c:pt>
                <c:pt idx="2779">
                  <c:v>99.009429999999995</c:v>
                </c:pt>
                <c:pt idx="2780">
                  <c:v>99.01057299999998</c:v>
                </c:pt>
                <c:pt idx="2781">
                  <c:v>99.010962000000006</c:v>
                </c:pt>
                <c:pt idx="2782">
                  <c:v>99.01378099999998</c:v>
                </c:pt>
                <c:pt idx="2783">
                  <c:v>99.019960999999995</c:v>
                </c:pt>
                <c:pt idx="2784">
                  <c:v>99.027422000000001</c:v>
                </c:pt>
                <c:pt idx="2785">
                  <c:v>99.033800999999983</c:v>
                </c:pt>
                <c:pt idx="2786">
                  <c:v>99.038450999999981</c:v>
                </c:pt>
                <c:pt idx="2787">
                  <c:v>99.042336999999989</c:v>
                </c:pt>
                <c:pt idx="2788">
                  <c:v>99.046983999999995</c:v>
                </c:pt>
                <c:pt idx="2789">
                  <c:v>99.052627000000001</c:v>
                </c:pt>
                <c:pt idx="2790">
                  <c:v>99.057045000000002</c:v>
                </c:pt>
                <c:pt idx="2791">
                  <c:v>99.057829999999996</c:v>
                </c:pt>
                <c:pt idx="2792">
                  <c:v>99.056143000000006</c:v>
                </c:pt>
                <c:pt idx="2793">
                  <c:v>99.056072999999898</c:v>
                </c:pt>
                <c:pt idx="2794">
                  <c:v>99.059734999999989</c:v>
                </c:pt>
                <c:pt idx="2795">
                  <c:v>99.065277999999978</c:v>
                </c:pt>
                <c:pt idx="2796">
                  <c:v>99.070291999999981</c:v>
                </c:pt>
                <c:pt idx="2797">
                  <c:v>99.074306999999948</c:v>
                </c:pt>
                <c:pt idx="2798">
                  <c:v>99.077016</c:v>
                </c:pt>
                <c:pt idx="2799">
                  <c:v>99.077556999999999</c:v>
                </c:pt>
                <c:pt idx="2800">
                  <c:v>99.077338999999839</c:v>
                </c:pt>
                <c:pt idx="2801">
                  <c:v>99.080076999999989</c:v>
                </c:pt>
                <c:pt idx="2802">
                  <c:v>99.086380999999989</c:v>
                </c:pt>
                <c:pt idx="2803">
                  <c:v>99.091555999999997</c:v>
                </c:pt>
                <c:pt idx="2804">
                  <c:v>99.091728000000003</c:v>
                </c:pt>
                <c:pt idx="2805">
                  <c:v>99.089437999999959</c:v>
                </c:pt>
                <c:pt idx="2806">
                  <c:v>99.089943000000005</c:v>
                </c:pt>
                <c:pt idx="2807">
                  <c:v>99.094173999999995</c:v>
                </c:pt>
                <c:pt idx="2808">
                  <c:v>99.098836999999989</c:v>
                </c:pt>
                <c:pt idx="2809">
                  <c:v>99.101873999999981</c:v>
                </c:pt>
                <c:pt idx="2810">
                  <c:v>99.104431999999989</c:v>
                </c:pt>
                <c:pt idx="2811">
                  <c:v>99.108115999999981</c:v>
                </c:pt>
                <c:pt idx="2812">
                  <c:v>99.112981999999988</c:v>
                </c:pt>
                <c:pt idx="2813">
                  <c:v>99.117964000000086</c:v>
                </c:pt>
                <c:pt idx="2814">
                  <c:v>99.121848999999884</c:v>
                </c:pt>
                <c:pt idx="2815">
                  <c:v>99.124617000000001</c:v>
                </c:pt>
                <c:pt idx="2816">
                  <c:v>99.128225999999998</c:v>
                </c:pt>
                <c:pt idx="2817">
                  <c:v>99.134100000000004</c:v>
                </c:pt>
                <c:pt idx="2818">
                  <c:v>99.139076999999958</c:v>
                </c:pt>
                <c:pt idx="2819">
                  <c:v>99.136821999999981</c:v>
                </c:pt>
                <c:pt idx="2820">
                  <c:v>99.125393999999915</c:v>
                </c:pt>
                <c:pt idx="2821">
                  <c:v>99.110781999999958</c:v>
                </c:pt>
                <c:pt idx="2822">
                  <c:v>99.100763000000001</c:v>
                </c:pt>
                <c:pt idx="2823">
                  <c:v>99.097993000000116</c:v>
                </c:pt>
                <c:pt idx="2824">
                  <c:v>99.100847999999914</c:v>
                </c:pt>
                <c:pt idx="2825">
                  <c:v>99.10732999999999</c:v>
                </c:pt>
                <c:pt idx="2826">
                  <c:v>99.115369000000001</c:v>
                </c:pt>
                <c:pt idx="2827">
                  <c:v>99.122236999999899</c:v>
                </c:pt>
                <c:pt idx="2828">
                  <c:v>99.126919000000001</c:v>
                </c:pt>
                <c:pt idx="2829">
                  <c:v>99.13108099999998</c:v>
                </c:pt>
                <c:pt idx="2830">
                  <c:v>99.135306999999884</c:v>
                </c:pt>
                <c:pt idx="2831">
                  <c:v>99.137117000000003</c:v>
                </c:pt>
                <c:pt idx="2832">
                  <c:v>99.135329999999982</c:v>
                </c:pt>
                <c:pt idx="2833">
                  <c:v>99.133397999999914</c:v>
                </c:pt>
                <c:pt idx="2834">
                  <c:v>99.134950000000003</c:v>
                </c:pt>
                <c:pt idx="2835">
                  <c:v>99.13852</c:v>
                </c:pt>
                <c:pt idx="2836">
                  <c:v>99.140159999999995</c:v>
                </c:pt>
                <c:pt idx="2837">
                  <c:v>99.139080999999948</c:v>
                </c:pt>
                <c:pt idx="2838">
                  <c:v>99.137428</c:v>
                </c:pt>
                <c:pt idx="2839">
                  <c:v>99.136617000000001</c:v>
                </c:pt>
                <c:pt idx="2840">
                  <c:v>99.137431999999919</c:v>
                </c:pt>
                <c:pt idx="2841">
                  <c:v>99.141737999999989</c:v>
                </c:pt>
                <c:pt idx="2842">
                  <c:v>99.150149999999982</c:v>
                </c:pt>
                <c:pt idx="2843">
                  <c:v>99.159351999999899</c:v>
                </c:pt>
                <c:pt idx="2844">
                  <c:v>99.165244000000001</c:v>
                </c:pt>
                <c:pt idx="2845">
                  <c:v>99.167562000000004</c:v>
                </c:pt>
                <c:pt idx="2846">
                  <c:v>99.168470999999869</c:v>
                </c:pt>
                <c:pt idx="2847">
                  <c:v>99.168179999999978</c:v>
                </c:pt>
                <c:pt idx="2848">
                  <c:v>99.165383999999989</c:v>
                </c:pt>
                <c:pt idx="2849">
                  <c:v>99.160719</c:v>
                </c:pt>
                <c:pt idx="2850">
                  <c:v>99.156501999999989</c:v>
                </c:pt>
                <c:pt idx="2851">
                  <c:v>99.15407399999998</c:v>
                </c:pt>
                <c:pt idx="2852">
                  <c:v>99.154184000000001</c:v>
                </c:pt>
                <c:pt idx="2853">
                  <c:v>99.158462999999898</c:v>
                </c:pt>
                <c:pt idx="2854">
                  <c:v>99.167328999999981</c:v>
                </c:pt>
                <c:pt idx="2855">
                  <c:v>99.177424000000002</c:v>
                </c:pt>
                <c:pt idx="2856">
                  <c:v>99.183964000000003</c:v>
                </c:pt>
                <c:pt idx="2857">
                  <c:v>99.184975999999978</c:v>
                </c:pt>
                <c:pt idx="2858">
                  <c:v>99.181491999999949</c:v>
                </c:pt>
                <c:pt idx="2859">
                  <c:v>99.175378999999822</c:v>
                </c:pt>
                <c:pt idx="2860">
                  <c:v>99.169252999999998</c:v>
                </c:pt>
                <c:pt idx="2861">
                  <c:v>99.166454000000002</c:v>
                </c:pt>
                <c:pt idx="2862">
                  <c:v>99.168222</c:v>
                </c:pt>
                <c:pt idx="2863">
                  <c:v>99.172312999999875</c:v>
                </c:pt>
                <c:pt idx="2864">
                  <c:v>99.176441999999838</c:v>
                </c:pt>
                <c:pt idx="2865">
                  <c:v>99.181007999999949</c:v>
                </c:pt>
                <c:pt idx="2866">
                  <c:v>99.186386999999868</c:v>
                </c:pt>
                <c:pt idx="2867">
                  <c:v>99.190386999999959</c:v>
                </c:pt>
                <c:pt idx="2868">
                  <c:v>99.191282000000001</c:v>
                </c:pt>
                <c:pt idx="2869">
                  <c:v>99.191179000000005</c:v>
                </c:pt>
                <c:pt idx="2870">
                  <c:v>99.193460999999999</c:v>
                </c:pt>
                <c:pt idx="2871">
                  <c:v>99.198808999999883</c:v>
                </c:pt>
                <c:pt idx="2872">
                  <c:v>99.20599</c:v>
                </c:pt>
                <c:pt idx="2873">
                  <c:v>99.213982000000001</c:v>
                </c:pt>
                <c:pt idx="2874">
                  <c:v>99.2209</c:v>
                </c:pt>
                <c:pt idx="2875">
                  <c:v>99.223903000000007</c:v>
                </c:pt>
                <c:pt idx="2876">
                  <c:v>99.223170999999979</c:v>
                </c:pt>
                <c:pt idx="2877">
                  <c:v>99.223115000000007</c:v>
                </c:pt>
                <c:pt idx="2878">
                  <c:v>99.226564999999994</c:v>
                </c:pt>
                <c:pt idx="2879">
                  <c:v>99.230729999999994</c:v>
                </c:pt>
                <c:pt idx="2880">
                  <c:v>99.232040999999981</c:v>
                </c:pt>
                <c:pt idx="2881">
                  <c:v>99.231483999999995</c:v>
                </c:pt>
                <c:pt idx="2882">
                  <c:v>99.231291000000027</c:v>
                </c:pt>
                <c:pt idx="2883">
                  <c:v>99.229765</c:v>
                </c:pt>
                <c:pt idx="2884">
                  <c:v>99.223781999999915</c:v>
                </c:pt>
                <c:pt idx="2885">
                  <c:v>99.213856000000007</c:v>
                </c:pt>
                <c:pt idx="2886">
                  <c:v>99.20299799999998</c:v>
                </c:pt>
                <c:pt idx="2887">
                  <c:v>99.193235999999999</c:v>
                </c:pt>
                <c:pt idx="2888">
                  <c:v>99.186496999999989</c:v>
                </c:pt>
                <c:pt idx="2889">
                  <c:v>99.184810999999982</c:v>
                </c:pt>
                <c:pt idx="2890">
                  <c:v>99.185372999999828</c:v>
                </c:pt>
                <c:pt idx="2891">
                  <c:v>99.180655000000002</c:v>
                </c:pt>
                <c:pt idx="2892">
                  <c:v>99.169732999999837</c:v>
                </c:pt>
                <c:pt idx="2893">
                  <c:v>99.164309000000003</c:v>
                </c:pt>
                <c:pt idx="2894">
                  <c:v>99.175401999999849</c:v>
                </c:pt>
                <c:pt idx="2895">
                  <c:v>99.197137999999981</c:v>
                </c:pt>
                <c:pt idx="2896">
                  <c:v>99.212249000000085</c:v>
                </c:pt>
                <c:pt idx="2897">
                  <c:v>99.212907000000001</c:v>
                </c:pt>
                <c:pt idx="2898">
                  <c:v>99.207150999999996</c:v>
                </c:pt>
                <c:pt idx="2899">
                  <c:v>99.205034999999981</c:v>
                </c:pt>
                <c:pt idx="2900">
                  <c:v>99.206680000000006</c:v>
                </c:pt>
                <c:pt idx="2901">
                  <c:v>99.205724000000004</c:v>
                </c:pt>
                <c:pt idx="2902">
                  <c:v>99.199947999999978</c:v>
                </c:pt>
                <c:pt idx="2903">
                  <c:v>99.192143000000002</c:v>
                </c:pt>
                <c:pt idx="2904">
                  <c:v>99.185761999999869</c:v>
                </c:pt>
                <c:pt idx="2905">
                  <c:v>99.182420999999948</c:v>
                </c:pt>
                <c:pt idx="2906">
                  <c:v>99.181809000000001</c:v>
                </c:pt>
                <c:pt idx="2907">
                  <c:v>99.182026999999948</c:v>
                </c:pt>
                <c:pt idx="2908">
                  <c:v>99.181575999999978</c:v>
                </c:pt>
                <c:pt idx="2909">
                  <c:v>99.181495999999981</c:v>
                </c:pt>
                <c:pt idx="2910">
                  <c:v>99.183839999999989</c:v>
                </c:pt>
                <c:pt idx="2911">
                  <c:v>99.188017999999914</c:v>
                </c:pt>
                <c:pt idx="2912">
                  <c:v>99.190736999999913</c:v>
                </c:pt>
                <c:pt idx="2913">
                  <c:v>99.189495999999949</c:v>
                </c:pt>
                <c:pt idx="2914">
                  <c:v>99.184584000000001</c:v>
                </c:pt>
                <c:pt idx="2915">
                  <c:v>99.178363999999988</c:v>
                </c:pt>
                <c:pt idx="2916">
                  <c:v>99.174160000000001</c:v>
                </c:pt>
                <c:pt idx="2917">
                  <c:v>99.17429199999998</c:v>
                </c:pt>
                <c:pt idx="2918">
                  <c:v>99.176870999999863</c:v>
                </c:pt>
                <c:pt idx="2919">
                  <c:v>99.176124999999999</c:v>
                </c:pt>
                <c:pt idx="2920">
                  <c:v>99.168404999999979</c:v>
                </c:pt>
                <c:pt idx="2921">
                  <c:v>99.156727999999958</c:v>
                </c:pt>
                <c:pt idx="2922">
                  <c:v>99.147144999999995</c:v>
                </c:pt>
                <c:pt idx="2923">
                  <c:v>99.142251999999999</c:v>
                </c:pt>
                <c:pt idx="2924">
                  <c:v>99.14037399999998</c:v>
                </c:pt>
                <c:pt idx="2925">
                  <c:v>99.138758999999837</c:v>
                </c:pt>
                <c:pt idx="2926">
                  <c:v>99.135093999999981</c:v>
                </c:pt>
                <c:pt idx="2927">
                  <c:v>99.12812599999998</c:v>
                </c:pt>
                <c:pt idx="2928">
                  <c:v>99.119387999999958</c:v>
                </c:pt>
                <c:pt idx="2929">
                  <c:v>99.112183000000002</c:v>
                </c:pt>
                <c:pt idx="2930">
                  <c:v>99.106735999999898</c:v>
                </c:pt>
                <c:pt idx="2931">
                  <c:v>99.099292000000005</c:v>
                </c:pt>
                <c:pt idx="2932">
                  <c:v>99.08829999999999</c:v>
                </c:pt>
                <c:pt idx="2933">
                  <c:v>99.077522000000002</c:v>
                </c:pt>
                <c:pt idx="2934">
                  <c:v>99.070030999999958</c:v>
                </c:pt>
                <c:pt idx="2935">
                  <c:v>99.063405000000003</c:v>
                </c:pt>
                <c:pt idx="2936">
                  <c:v>99.054933000000005</c:v>
                </c:pt>
                <c:pt idx="2937">
                  <c:v>99.047258999999997</c:v>
                </c:pt>
                <c:pt idx="2938">
                  <c:v>99.0438690000001</c:v>
                </c:pt>
                <c:pt idx="2939">
                  <c:v>99.042709000000002</c:v>
                </c:pt>
                <c:pt idx="2940">
                  <c:v>99.039780999999948</c:v>
                </c:pt>
                <c:pt idx="2941">
                  <c:v>99.035884999999979</c:v>
                </c:pt>
                <c:pt idx="2942">
                  <c:v>99.033986999999982</c:v>
                </c:pt>
                <c:pt idx="2943">
                  <c:v>99.032729999999987</c:v>
                </c:pt>
                <c:pt idx="2944">
                  <c:v>99.028446999999915</c:v>
                </c:pt>
                <c:pt idx="2945">
                  <c:v>99.021648999999982</c:v>
                </c:pt>
                <c:pt idx="2946">
                  <c:v>99.015704999999983</c:v>
                </c:pt>
                <c:pt idx="2947">
                  <c:v>99.010767999999999</c:v>
                </c:pt>
                <c:pt idx="2948">
                  <c:v>99.004871999999978</c:v>
                </c:pt>
                <c:pt idx="2949">
                  <c:v>98.999639000000101</c:v>
                </c:pt>
                <c:pt idx="2950">
                  <c:v>98.998777999999959</c:v>
                </c:pt>
                <c:pt idx="2951">
                  <c:v>99.001863000000085</c:v>
                </c:pt>
                <c:pt idx="2952">
                  <c:v>99.005280999999982</c:v>
                </c:pt>
                <c:pt idx="2953">
                  <c:v>99.008125000000007</c:v>
                </c:pt>
                <c:pt idx="2954">
                  <c:v>99.011978999999982</c:v>
                </c:pt>
                <c:pt idx="2955">
                  <c:v>99.016964000000101</c:v>
                </c:pt>
                <c:pt idx="2956">
                  <c:v>99.023317999999989</c:v>
                </c:pt>
                <c:pt idx="2957">
                  <c:v>99.034214000000105</c:v>
                </c:pt>
                <c:pt idx="2958">
                  <c:v>99.051274000000006</c:v>
                </c:pt>
                <c:pt idx="2959">
                  <c:v>99.069483000000005</c:v>
                </c:pt>
                <c:pt idx="2960">
                  <c:v>99.082659000000007</c:v>
                </c:pt>
                <c:pt idx="2961">
                  <c:v>99.090737999999988</c:v>
                </c:pt>
                <c:pt idx="2962">
                  <c:v>99.093822000000003</c:v>
                </c:pt>
                <c:pt idx="2963">
                  <c:v>99.081621999999996</c:v>
                </c:pt>
                <c:pt idx="2964">
                  <c:v>99.041403000000116</c:v>
                </c:pt>
                <c:pt idx="2965">
                  <c:v>98.980205000000026</c:v>
                </c:pt>
                <c:pt idx="2966">
                  <c:v>98.929266999999996</c:v>
                </c:pt>
                <c:pt idx="2967">
                  <c:v>98.919114000000121</c:v>
                </c:pt>
                <c:pt idx="2968">
                  <c:v>98.953451999999999</c:v>
                </c:pt>
                <c:pt idx="2969">
                  <c:v>99.010141000000004</c:v>
                </c:pt>
                <c:pt idx="2970">
                  <c:v>99.062459000000004</c:v>
                </c:pt>
                <c:pt idx="2971">
                  <c:v>99.09540699999998</c:v>
                </c:pt>
                <c:pt idx="2972">
                  <c:v>99.107606000000004</c:v>
                </c:pt>
                <c:pt idx="2973">
                  <c:v>99.106413000000003</c:v>
                </c:pt>
                <c:pt idx="2974">
                  <c:v>99.101911999999999</c:v>
                </c:pt>
                <c:pt idx="2975">
                  <c:v>99.100521000000001</c:v>
                </c:pt>
                <c:pt idx="2976">
                  <c:v>99.101679000000004</c:v>
                </c:pt>
                <c:pt idx="2977">
                  <c:v>99.101258999999999</c:v>
                </c:pt>
                <c:pt idx="2978">
                  <c:v>99.097660000000104</c:v>
                </c:pt>
                <c:pt idx="2979">
                  <c:v>99.093371999999988</c:v>
                </c:pt>
                <c:pt idx="2980">
                  <c:v>99.091371999999978</c:v>
                </c:pt>
                <c:pt idx="2981">
                  <c:v>99.0919260000001</c:v>
                </c:pt>
                <c:pt idx="2982">
                  <c:v>99.093290999999994</c:v>
                </c:pt>
                <c:pt idx="2983">
                  <c:v>99.094374000000002</c:v>
                </c:pt>
                <c:pt idx="2984">
                  <c:v>99.095511000000002</c:v>
                </c:pt>
                <c:pt idx="2985">
                  <c:v>99.096704000000003</c:v>
                </c:pt>
                <c:pt idx="2986">
                  <c:v>99.096467000000004</c:v>
                </c:pt>
                <c:pt idx="2987">
                  <c:v>99.093660999999997</c:v>
                </c:pt>
                <c:pt idx="2988">
                  <c:v>99.089917</c:v>
                </c:pt>
                <c:pt idx="2989">
                  <c:v>99.088223999999997</c:v>
                </c:pt>
                <c:pt idx="2990">
                  <c:v>99.088944999999981</c:v>
                </c:pt>
                <c:pt idx="2991">
                  <c:v>99.08905799999998</c:v>
                </c:pt>
                <c:pt idx="2992">
                  <c:v>99.086037999999988</c:v>
                </c:pt>
                <c:pt idx="2993">
                  <c:v>99.080928</c:v>
                </c:pt>
                <c:pt idx="2994">
                  <c:v>99.077006999999981</c:v>
                </c:pt>
                <c:pt idx="2995">
                  <c:v>99.077049000000002</c:v>
                </c:pt>
                <c:pt idx="2996">
                  <c:v>99.081964999999997</c:v>
                </c:pt>
                <c:pt idx="2997">
                  <c:v>99.089838999999898</c:v>
                </c:pt>
                <c:pt idx="2998">
                  <c:v>99.096131999999983</c:v>
                </c:pt>
                <c:pt idx="2999">
                  <c:v>99.097786999999983</c:v>
                </c:pt>
                <c:pt idx="3000">
                  <c:v>99.097672000000003</c:v>
                </c:pt>
                <c:pt idx="3001">
                  <c:v>99.102052999999898</c:v>
                </c:pt>
                <c:pt idx="3002">
                  <c:v>99.112633000000002</c:v>
                </c:pt>
                <c:pt idx="3003">
                  <c:v>99.124483999999981</c:v>
                </c:pt>
                <c:pt idx="3004">
                  <c:v>99.132996999999989</c:v>
                </c:pt>
                <c:pt idx="3005">
                  <c:v>99.139181999999948</c:v>
                </c:pt>
                <c:pt idx="3006">
                  <c:v>99.146349000000001</c:v>
                </c:pt>
                <c:pt idx="3007">
                  <c:v>99.155025999999978</c:v>
                </c:pt>
                <c:pt idx="3008">
                  <c:v>99.163624999999996</c:v>
                </c:pt>
                <c:pt idx="3009">
                  <c:v>99.171017999999989</c:v>
                </c:pt>
                <c:pt idx="3010">
                  <c:v>99.176265000000001</c:v>
                </c:pt>
                <c:pt idx="3011">
                  <c:v>99.178661999999989</c:v>
                </c:pt>
                <c:pt idx="3012">
                  <c:v>99.180046999999988</c:v>
                </c:pt>
                <c:pt idx="3013">
                  <c:v>99.183906999999948</c:v>
                </c:pt>
                <c:pt idx="3014">
                  <c:v>99.190444999999983</c:v>
                </c:pt>
                <c:pt idx="3015">
                  <c:v>99.196220999999994</c:v>
                </c:pt>
                <c:pt idx="3016">
                  <c:v>99.200815000000006</c:v>
                </c:pt>
                <c:pt idx="3017">
                  <c:v>99.209175999999999</c:v>
                </c:pt>
                <c:pt idx="3018">
                  <c:v>99.223934999999983</c:v>
                </c:pt>
                <c:pt idx="3019">
                  <c:v>99.239647000000005</c:v>
                </c:pt>
                <c:pt idx="3020">
                  <c:v>99.248906000000005</c:v>
                </c:pt>
                <c:pt idx="3021">
                  <c:v>99.251109000000085</c:v>
                </c:pt>
                <c:pt idx="3022">
                  <c:v>99.250873999999982</c:v>
                </c:pt>
                <c:pt idx="3023">
                  <c:v>99.250934000000001</c:v>
                </c:pt>
                <c:pt idx="3024">
                  <c:v>99.251064000000085</c:v>
                </c:pt>
                <c:pt idx="3025">
                  <c:v>99.251610999999997</c:v>
                </c:pt>
                <c:pt idx="3026">
                  <c:v>99.253376999999958</c:v>
                </c:pt>
                <c:pt idx="3027">
                  <c:v>99.255455999999981</c:v>
                </c:pt>
                <c:pt idx="3028">
                  <c:v>99.257250999999997</c:v>
                </c:pt>
                <c:pt idx="3029">
                  <c:v>99.261120000000105</c:v>
                </c:pt>
                <c:pt idx="3030">
                  <c:v>99.269282000000004</c:v>
                </c:pt>
                <c:pt idx="3031">
                  <c:v>99.279304999999979</c:v>
                </c:pt>
                <c:pt idx="3032">
                  <c:v>99.28618299999998</c:v>
                </c:pt>
                <c:pt idx="3033">
                  <c:v>99.287712999999982</c:v>
                </c:pt>
                <c:pt idx="3034">
                  <c:v>99.285145999999983</c:v>
                </c:pt>
                <c:pt idx="3035">
                  <c:v>99.280226999999996</c:v>
                </c:pt>
                <c:pt idx="3036">
                  <c:v>99.274595000000005</c:v>
                </c:pt>
                <c:pt idx="3037">
                  <c:v>99.270437999999913</c:v>
                </c:pt>
                <c:pt idx="3038">
                  <c:v>99.268571999999978</c:v>
                </c:pt>
                <c:pt idx="3039">
                  <c:v>99.267078999999981</c:v>
                </c:pt>
                <c:pt idx="3040">
                  <c:v>99.264443000000085</c:v>
                </c:pt>
                <c:pt idx="3041">
                  <c:v>99.262337999999914</c:v>
                </c:pt>
                <c:pt idx="3042">
                  <c:v>99.263001000000003</c:v>
                </c:pt>
                <c:pt idx="3043">
                  <c:v>99.265958999999981</c:v>
                </c:pt>
                <c:pt idx="3044">
                  <c:v>99.269762999999998</c:v>
                </c:pt>
                <c:pt idx="3045">
                  <c:v>99.274531999999979</c:v>
                </c:pt>
                <c:pt idx="3046">
                  <c:v>99.279901999999979</c:v>
                </c:pt>
                <c:pt idx="3047">
                  <c:v>99.282872999999839</c:v>
                </c:pt>
                <c:pt idx="3048">
                  <c:v>99.280766999999983</c:v>
                </c:pt>
                <c:pt idx="3049">
                  <c:v>99.274620999999996</c:v>
                </c:pt>
                <c:pt idx="3050">
                  <c:v>99.267306000000005</c:v>
                </c:pt>
                <c:pt idx="3051">
                  <c:v>99.260581000000002</c:v>
                </c:pt>
                <c:pt idx="3052">
                  <c:v>99.256207000000003</c:v>
                </c:pt>
                <c:pt idx="3053">
                  <c:v>99.256761999999981</c:v>
                </c:pt>
                <c:pt idx="3054">
                  <c:v>99.262177999999949</c:v>
                </c:pt>
                <c:pt idx="3055">
                  <c:v>99.268070999999978</c:v>
                </c:pt>
                <c:pt idx="3056">
                  <c:v>99.270471999999899</c:v>
                </c:pt>
                <c:pt idx="3057">
                  <c:v>99.269862000000003</c:v>
                </c:pt>
                <c:pt idx="3058">
                  <c:v>99.268530000000013</c:v>
                </c:pt>
                <c:pt idx="3059">
                  <c:v>99.267431000000002</c:v>
                </c:pt>
                <c:pt idx="3060">
                  <c:v>99.268340999999978</c:v>
                </c:pt>
                <c:pt idx="3061">
                  <c:v>99.274744999999982</c:v>
                </c:pt>
                <c:pt idx="3062">
                  <c:v>99.286286000000004</c:v>
                </c:pt>
                <c:pt idx="3063">
                  <c:v>99.295599999999993</c:v>
                </c:pt>
                <c:pt idx="3064">
                  <c:v>99.295516000000006</c:v>
                </c:pt>
                <c:pt idx="3065">
                  <c:v>99.287428000000006</c:v>
                </c:pt>
                <c:pt idx="3066">
                  <c:v>99.278959</c:v>
                </c:pt>
                <c:pt idx="3067">
                  <c:v>99.275525000000002</c:v>
                </c:pt>
                <c:pt idx="3068">
                  <c:v>99.277266999999995</c:v>
                </c:pt>
                <c:pt idx="3069">
                  <c:v>99.281521000000026</c:v>
                </c:pt>
                <c:pt idx="3070">
                  <c:v>99.284234000000026</c:v>
                </c:pt>
                <c:pt idx="3071">
                  <c:v>99.281400000000005</c:v>
                </c:pt>
                <c:pt idx="3072">
                  <c:v>99.273396999999989</c:v>
                </c:pt>
                <c:pt idx="3073">
                  <c:v>99.266615000000101</c:v>
                </c:pt>
                <c:pt idx="3074">
                  <c:v>99.267401000000007</c:v>
                </c:pt>
                <c:pt idx="3075">
                  <c:v>99.275691999999978</c:v>
                </c:pt>
                <c:pt idx="3076">
                  <c:v>99.286550000000005</c:v>
                </c:pt>
                <c:pt idx="3077">
                  <c:v>99.295573000000005</c:v>
                </c:pt>
                <c:pt idx="3078">
                  <c:v>99.300614999999993</c:v>
                </c:pt>
                <c:pt idx="3079">
                  <c:v>99.301103999999995</c:v>
                </c:pt>
                <c:pt idx="3080">
                  <c:v>99.298485999999983</c:v>
                </c:pt>
                <c:pt idx="3081">
                  <c:v>99.295031999999978</c:v>
                </c:pt>
                <c:pt idx="3082">
                  <c:v>99.290375999999981</c:v>
                </c:pt>
                <c:pt idx="3083">
                  <c:v>99.282380999999958</c:v>
                </c:pt>
                <c:pt idx="3084">
                  <c:v>99.272717999999898</c:v>
                </c:pt>
                <c:pt idx="3085">
                  <c:v>99.266892999999982</c:v>
                </c:pt>
                <c:pt idx="3086">
                  <c:v>99.266464000000084</c:v>
                </c:pt>
                <c:pt idx="3087">
                  <c:v>99.266351999999998</c:v>
                </c:pt>
                <c:pt idx="3088">
                  <c:v>99.263435000000001</c:v>
                </c:pt>
                <c:pt idx="3089">
                  <c:v>99.262344999999982</c:v>
                </c:pt>
                <c:pt idx="3090">
                  <c:v>99.26849799999998</c:v>
                </c:pt>
                <c:pt idx="3091">
                  <c:v>99.279857999999948</c:v>
                </c:pt>
                <c:pt idx="3092">
                  <c:v>99.290155000000027</c:v>
                </c:pt>
                <c:pt idx="3093">
                  <c:v>99.296183999999997</c:v>
                </c:pt>
                <c:pt idx="3094">
                  <c:v>99.297545000000085</c:v>
                </c:pt>
                <c:pt idx="3095">
                  <c:v>99.293616000000085</c:v>
                </c:pt>
                <c:pt idx="3096">
                  <c:v>99.285647999999981</c:v>
                </c:pt>
                <c:pt idx="3097">
                  <c:v>99.278127999999981</c:v>
                </c:pt>
                <c:pt idx="3098">
                  <c:v>99.273435999999919</c:v>
                </c:pt>
                <c:pt idx="3099">
                  <c:v>99.269147000000004</c:v>
                </c:pt>
                <c:pt idx="3100">
                  <c:v>99.264494000000084</c:v>
                </c:pt>
                <c:pt idx="3101">
                  <c:v>99.264516000000086</c:v>
                </c:pt>
                <c:pt idx="3102">
                  <c:v>99.272415999999978</c:v>
                </c:pt>
                <c:pt idx="3103">
                  <c:v>99.282298999999981</c:v>
                </c:pt>
                <c:pt idx="3104">
                  <c:v>99.285964000000007</c:v>
                </c:pt>
                <c:pt idx="3105">
                  <c:v>99.283327</c:v>
                </c:pt>
                <c:pt idx="3106">
                  <c:v>99.280351999999979</c:v>
                </c:pt>
                <c:pt idx="3107">
                  <c:v>99.279611000000003</c:v>
                </c:pt>
                <c:pt idx="3108">
                  <c:v>99.279121000000004</c:v>
                </c:pt>
                <c:pt idx="3109">
                  <c:v>99.277916000000005</c:v>
                </c:pt>
                <c:pt idx="3110">
                  <c:v>99.276944</c:v>
                </c:pt>
                <c:pt idx="3111">
                  <c:v>99.275906999999989</c:v>
                </c:pt>
                <c:pt idx="3112">
                  <c:v>99.273940999999979</c:v>
                </c:pt>
                <c:pt idx="3113">
                  <c:v>99.272119000000004</c:v>
                </c:pt>
                <c:pt idx="3114">
                  <c:v>99.271761999999981</c:v>
                </c:pt>
                <c:pt idx="3115">
                  <c:v>99.272339999999915</c:v>
                </c:pt>
                <c:pt idx="3116">
                  <c:v>99.273923999999994</c:v>
                </c:pt>
                <c:pt idx="3117">
                  <c:v>99.278477999999865</c:v>
                </c:pt>
                <c:pt idx="3118">
                  <c:v>99.285691</c:v>
                </c:pt>
                <c:pt idx="3119">
                  <c:v>99.291352000000003</c:v>
                </c:pt>
                <c:pt idx="3120">
                  <c:v>99.293021999999993</c:v>
                </c:pt>
                <c:pt idx="3121">
                  <c:v>99.293038999999979</c:v>
                </c:pt>
                <c:pt idx="3122">
                  <c:v>99.292651000000006</c:v>
                </c:pt>
                <c:pt idx="3123">
                  <c:v>99.28841199999998</c:v>
                </c:pt>
                <c:pt idx="3124">
                  <c:v>99.278404999999978</c:v>
                </c:pt>
                <c:pt idx="3125">
                  <c:v>99.2669530000001</c:v>
                </c:pt>
                <c:pt idx="3126">
                  <c:v>99.258836999999914</c:v>
                </c:pt>
                <c:pt idx="3127">
                  <c:v>99.254095000000007</c:v>
                </c:pt>
                <c:pt idx="3128">
                  <c:v>99.252268000000001</c:v>
                </c:pt>
                <c:pt idx="3129">
                  <c:v>99.255564000000007</c:v>
                </c:pt>
                <c:pt idx="3130">
                  <c:v>99.263268999999994</c:v>
                </c:pt>
                <c:pt idx="3131">
                  <c:v>99.269499999999994</c:v>
                </c:pt>
                <c:pt idx="3132">
                  <c:v>99.271557999999999</c:v>
                </c:pt>
                <c:pt idx="3133">
                  <c:v>99.274415000000005</c:v>
                </c:pt>
                <c:pt idx="3134">
                  <c:v>99.281845000000004</c:v>
                </c:pt>
                <c:pt idx="3135">
                  <c:v>99.289457999999982</c:v>
                </c:pt>
                <c:pt idx="3136">
                  <c:v>99.292400000000001</c:v>
                </c:pt>
                <c:pt idx="3137">
                  <c:v>99.293274999999994</c:v>
                </c:pt>
                <c:pt idx="3138">
                  <c:v>99.295854000000006</c:v>
                </c:pt>
                <c:pt idx="3139">
                  <c:v>99.296994999999995</c:v>
                </c:pt>
                <c:pt idx="3140">
                  <c:v>99.292452999999981</c:v>
                </c:pt>
                <c:pt idx="3141">
                  <c:v>99.285306999999989</c:v>
                </c:pt>
                <c:pt idx="3142">
                  <c:v>99.280775999999989</c:v>
                </c:pt>
                <c:pt idx="3143">
                  <c:v>99.277022000000002</c:v>
                </c:pt>
                <c:pt idx="3144">
                  <c:v>99.268856999999983</c:v>
                </c:pt>
                <c:pt idx="3145">
                  <c:v>99.256951999999998</c:v>
                </c:pt>
                <c:pt idx="3146">
                  <c:v>99.245779999999982</c:v>
                </c:pt>
                <c:pt idx="3147">
                  <c:v>99.235928000000001</c:v>
                </c:pt>
                <c:pt idx="3148">
                  <c:v>99.225763000000001</c:v>
                </c:pt>
                <c:pt idx="3149">
                  <c:v>99.217951999999997</c:v>
                </c:pt>
                <c:pt idx="3150">
                  <c:v>99.216932999999983</c:v>
                </c:pt>
                <c:pt idx="3151">
                  <c:v>99.221920999999995</c:v>
                </c:pt>
                <c:pt idx="3152">
                  <c:v>99.228281999999979</c:v>
                </c:pt>
                <c:pt idx="3153">
                  <c:v>99.233425999999994</c:v>
                </c:pt>
                <c:pt idx="3154">
                  <c:v>99.236272</c:v>
                </c:pt>
                <c:pt idx="3155">
                  <c:v>99.234235999999996</c:v>
                </c:pt>
                <c:pt idx="3156">
                  <c:v>99.226681999999983</c:v>
                </c:pt>
                <c:pt idx="3157">
                  <c:v>99.218594999999993</c:v>
                </c:pt>
                <c:pt idx="3158">
                  <c:v>99.215371999999988</c:v>
                </c:pt>
                <c:pt idx="3159">
                  <c:v>99.216189000000085</c:v>
                </c:pt>
                <c:pt idx="3160">
                  <c:v>99.216668000000027</c:v>
                </c:pt>
                <c:pt idx="3161">
                  <c:v>99.214479999999995</c:v>
                </c:pt>
                <c:pt idx="3162">
                  <c:v>99.208850999999981</c:v>
                </c:pt>
                <c:pt idx="3163">
                  <c:v>99.199403000000004</c:v>
                </c:pt>
                <c:pt idx="3164">
                  <c:v>99.189628999999982</c:v>
                </c:pt>
                <c:pt idx="3165">
                  <c:v>99.185754999999958</c:v>
                </c:pt>
                <c:pt idx="3166">
                  <c:v>99.186869000000002</c:v>
                </c:pt>
                <c:pt idx="3167">
                  <c:v>99.182025999999979</c:v>
                </c:pt>
                <c:pt idx="3168">
                  <c:v>99.163623000000101</c:v>
                </c:pt>
                <c:pt idx="3169">
                  <c:v>99.138237999999959</c:v>
                </c:pt>
                <c:pt idx="3170">
                  <c:v>99.117509999999996</c:v>
                </c:pt>
                <c:pt idx="3171">
                  <c:v>99.103681999999978</c:v>
                </c:pt>
                <c:pt idx="3172">
                  <c:v>99.091544999999996</c:v>
                </c:pt>
                <c:pt idx="3173">
                  <c:v>99.079796999999914</c:v>
                </c:pt>
                <c:pt idx="3174">
                  <c:v>99.071551999999983</c:v>
                </c:pt>
                <c:pt idx="3175">
                  <c:v>99.067283000000117</c:v>
                </c:pt>
                <c:pt idx="3176">
                  <c:v>99.065843999999998</c:v>
                </c:pt>
                <c:pt idx="3177">
                  <c:v>99.069330999999949</c:v>
                </c:pt>
                <c:pt idx="3178">
                  <c:v>99.079339999999988</c:v>
                </c:pt>
                <c:pt idx="3179">
                  <c:v>99.091847999999999</c:v>
                </c:pt>
                <c:pt idx="3180">
                  <c:v>99.10210499999998</c:v>
                </c:pt>
                <c:pt idx="3181">
                  <c:v>99.110521000000006</c:v>
                </c:pt>
                <c:pt idx="3182">
                  <c:v>99.118575999999948</c:v>
                </c:pt>
                <c:pt idx="3183">
                  <c:v>99.123961999999949</c:v>
                </c:pt>
                <c:pt idx="3184">
                  <c:v>99.125438999999844</c:v>
                </c:pt>
                <c:pt idx="3185">
                  <c:v>99.127308999999869</c:v>
                </c:pt>
                <c:pt idx="3186">
                  <c:v>99.132569000000004</c:v>
                </c:pt>
                <c:pt idx="3187">
                  <c:v>99.136076999999958</c:v>
                </c:pt>
                <c:pt idx="3188">
                  <c:v>99.131101999999998</c:v>
                </c:pt>
                <c:pt idx="3189">
                  <c:v>99.118574999999979</c:v>
                </c:pt>
                <c:pt idx="3190">
                  <c:v>99.104217000000006</c:v>
                </c:pt>
                <c:pt idx="3191">
                  <c:v>99.091224000000139</c:v>
                </c:pt>
                <c:pt idx="3192">
                  <c:v>99.081992999999983</c:v>
                </c:pt>
                <c:pt idx="3193">
                  <c:v>99.081813999999994</c:v>
                </c:pt>
                <c:pt idx="3194">
                  <c:v>99.093370999999948</c:v>
                </c:pt>
                <c:pt idx="3195">
                  <c:v>99.111040000000003</c:v>
                </c:pt>
                <c:pt idx="3196">
                  <c:v>99.126869999999982</c:v>
                </c:pt>
                <c:pt idx="3197">
                  <c:v>99.138576999999898</c:v>
                </c:pt>
                <c:pt idx="3198">
                  <c:v>99.146106000000003</c:v>
                </c:pt>
                <c:pt idx="3199">
                  <c:v>99.145879999999948</c:v>
                </c:pt>
                <c:pt idx="3200">
                  <c:v>99.135750999999914</c:v>
                </c:pt>
                <c:pt idx="3201">
                  <c:v>99.121470999999914</c:v>
                </c:pt>
                <c:pt idx="3202">
                  <c:v>99.110598999999979</c:v>
                </c:pt>
                <c:pt idx="3203">
                  <c:v>99.103317999999959</c:v>
                </c:pt>
                <c:pt idx="3204">
                  <c:v>99.096074999999999</c:v>
                </c:pt>
                <c:pt idx="3205">
                  <c:v>99.090721000000002</c:v>
                </c:pt>
                <c:pt idx="3206">
                  <c:v>99.092905999999999</c:v>
                </c:pt>
                <c:pt idx="3207">
                  <c:v>99.103656000000001</c:v>
                </c:pt>
                <c:pt idx="3208">
                  <c:v>99.118397999999914</c:v>
                </c:pt>
                <c:pt idx="3209">
                  <c:v>99.131891999999979</c:v>
                </c:pt>
                <c:pt idx="3210">
                  <c:v>99.13970999999998</c:v>
                </c:pt>
                <c:pt idx="3211">
                  <c:v>99.138799999999989</c:v>
                </c:pt>
                <c:pt idx="3212">
                  <c:v>99.131518</c:v>
                </c:pt>
                <c:pt idx="3213">
                  <c:v>99.125550999999959</c:v>
                </c:pt>
                <c:pt idx="3214">
                  <c:v>99.125354999999914</c:v>
                </c:pt>
                <c:pt idx="3215">
                  <c:v>99.127479999999949</c:v>
                </c:pt>
                <c:pt idx="3216">
                  <c:v>99.127901999999978</c:v>
                </c:pt>
                <c:pt idx="3217">
                  <c:v>99.127654000000007</c:v>
                </c:pt>
                <c:pt idx="3218">
                  <c:v>99.126397999999838</c:v>
                </c:pt>
                <c:pt idx="3219">
                  <c:v>99.117868000000001</c:v>
                </c:pt>
                <c:pt idx="3220">
                  <c:v>99.099191000000005</c:v>
                </c:pt>
                <c:pt idx="3221">
                  <c:v>99.079173999999981</c:v>
                </c:pt>
                <c:pt idx="3222">
                  <c:v>99.069439000000003</c:v>
                </c:pt>
                <c:pt idx="3223">
                  <c:v>99.070930999999959</c:v>
                </c:pt>
                <c:pt idx="3224">
                  <c:v>99.075401999999869</c:v>
                </c:pt>
                <c:pt idx="3225">
                  <c:v>99.076038999999838</c:v>
                </c:pt>
                <c:pt idx="3226">
                  <c:v>99.070824999999999</c:v>
                </c:pt>
                <c:pt idx="3227">
                  <c:v>99.060260999999997</c:v>
                </c:pt>
                <c:pt idx="3228">
                  <c:v>99.048590000000004</c:v>
                </c:pt>
                <c:pt idx="3229">
                  <c:v>99.043287000000007</c:v>
                </c:pt>
                <c:pt idx="3230">
                  <c:v>99.047011000000026</c:v>
                </c:pt>
                <c:pt idx="3231">
                  <c:v>99.053732999999838</c:v>
                </c:pt>
                <c:pt idx="3232">
                  <c:v>99.057489000000004</c:v>
                </c:pt>
                <c:pt idx="3233">
                  <c:v>99.059785999999988</c:v>
                </c:pt>
                <c:pt idx="3234">
                  <c:v>99.063197000000002</c:v>
                </c:pt>
                <c:pt idx="3235">
                  <c:v>99.063969000000085</c:v>
                </c:pt>
                <c:pt idx="3236">
                  <c:v>99.057916000000006</c:v>
                </c:pt>
                <c:pt idx="3237">
                  <c:v>99.048237999999998</c:v>
                </c:pt>
                <c:pt idx="3238">
                  <c:v>99.040361000000004</c:v>
                </c:pt>
                <c:pt idx="3239">
                  <c:v>99.033869999999993</c:v>
                </c:pt>
                <c:pt idx="3240">
                  <c:v>99.026354999999981</c:v>
                </c:pt>
                <c:pt idx="3241">
                  <c:v>99.020515000000003</c:v>
                </c:pt>
                <c:pt idx="3242">
                  <c:v>99.020449999999983</c:v>
                </c:pt>
                <c:pt idx="3243">
                  <c:v>99.025046999999958</c:v>
                </c:pt>
                <c:pt idx="3244">
                  <c:v>99.030992999999981</c:v>
                </c:pt>
                <c:pt idx="3245">
                  <c:v>99.037285999999995</c:v>
                </c:pt>
                <c:pt idx="3246">
                  <c:v>99.041112999999996</c:v>
                </c:pt>
                <c:pt idx="3247">
                  <c:v>99.03586</c:v>
                </c:pt>
                <c:pt idx="3248">
                  <c:v>99.020730999999898</c:v>
                </c:pt>
                <c:pt idx="3249">
                  <c:v>99.005743999999979</c:v>
                </c:pt>
                <c:pt idx="3250">
                  <c:v>98.999274999999997</c:v>
                </c:pt>
                <c:pt idx="3251">
                  <c:v>98.996728000000004</c:v>
                </c:pt>
                <c:pt idx="3252">
                  <c:v>98.990115000000088</c:v>
                </c:pt>
                <c:pt idx="3253">
                  <c:v>98.982511000000002</c:v>
                </c:pt>
                <c:pt idx="3254">
                  <c:v>98.983018000000001</c:v>
                </c:pt>
                <c:pt idx="3255">
                  <c:v>98.992226000000116</c:v>
                </c:pt>
                <c:pt idx="3256">
                  <c:v>99.002940999999979</c:v>
                </c:pt>
                <c:pt idx="3257">
                  <c:v>99.011716000000007</c:v>
                </c:pt>
                <c:pt idx="3258">
                  <c:v>99.019443999999993</c:v>
                </c:pt>
                <c:pt idx="3259">
                  <c:v>99.023720999999981</c:v>
                </c:pt>
                <c:pt idx="3260">
                  <c:v>99.020960000000002</c:v>
                </c:pt>
                <c:pt idx="3261">
                  <c:v>99.014636999999993</c:v>
                </c:pt>
                <c:pt idx="3262">
                  <c:v>99.011869000000104</c:v>
                </c:pt>
                <c:pt idx="3263">
                  <c:v>99.012811999999983</c:v>
                </c:pt>
                <c:pt idx="3264">
                  <c:v>99.011500999999996</c:v>
                </c:pt>
                <c:pt idx="3265">
                  <c:v>99.005798999999868</c:v>
                </c:pt>
                <c:pt idx="3266">
                  <c:v>98.998559000000085</c:v>
                </c:pt>
                <c:pt idx="3267">
                  <c:v>98.990589000000085</c:v>
                </c:pt>
                <c:pt idx="3268">
                  <c:v>98.980991000000003</c:v>
                </c:pt>
                <c:pt idx="3269">
                  <c:v>98.973089000000002</c:v>
                </c:pt>
                <c:pt idx="3270">
                  <c:v>98.971261000000027</c:v>
                </c:pt>
                <c:pt idx="3271">
                  <c:v>98.971670000000003</c:v>
                </c:pt>
                <c:pt idx="3272">
                  <c:v>98.965579000000005</c:v>
                </c:pt>
                <c:pt idx="3273">
                  <c:v>98.952126000000007</c:v>
                </c:pt>
                <c:pt idx="3274">
                  <c:v>98.939695000000086</c:v>
                </c:pt>
                <c:pt idx="3275">
                  <c:v>98.934633000000119</c:v>
                </c:pt>
                <c:pt idx="3276">
                  <c:v>98.934855999999996</c:v>
                </c:pt>
                <c:pt idx="3277">
                  <c:v>98.934615000000122</c:v>
                </c:pt>
                <c:pt idx="3278">
                  <c:v>98.930234999999996</c:v>
                </c:pt>
                <c:pt idx="3279">
                  <c:v>98.922044999999983</c:v>
                </c:pt>
                <c:pt idx="3280">
                  <c:v>98.915144000000026</c:v>
                </c:pt>
                <c:pt idx="3281">
                  <c:v>98.916139000000101</c:v>
                </c:pt>
                <c:pt idx="3282">
                  <c:v>98.925550000000001</c:v>
                </c:pt>
                <c:pt idx="3283">
                  <c:v>98.935783000000001</c:v>
                </c:pt>
                <c:pt idx="3284">
                  <c:v>98.939666000000116</c:v>
                </c:pt>
                <c:pt idx="3285">
                  <c:v>98.939176000000003</c:v>
                </c:pt>
                <c:pt idx="3286">
                  <c:v>98.941672999999994</c:v>
                </c:pt>
                <c:pt idx="3287">
                  <c:v>98.949765000000085</c:v>
                </c:pt>
                <c:pt idx="3288">
                  <c:v>98.960199000000088</c:v>
                </c:pt>
                <c:pt idx="3289">
                  <c:v>98.970124000000027</c:v>
                </c:pt>
                <c:pt idx="3290">
                  <c:v>98.977868999999998</c:v>
                </c:pt>
                <c:pt idx="3291">
                  <c:v>98.979095999999998</c:v>
                </c:pt>
                <c:pt idx="3292">
                  <c:v>98.969691999999995</c:v>
                </c:pt>
                <c:pt idx="3293">
                  <c:v>98.95308</c:v>
                </c:pt>
                <c:pt idx="3294">
                  <c:v>98.937765000000027</c:v>
                </c:pt>
                <c:pt idx="3295">
                  <c:v>98.927627000000101</c:v>
                </c:pt>
                <c:pt idx="3296">
                  <c:v>98.919241000000085</c:v>
                </c:pt>
                <c:pt idx="3297">
                  <c:v>98.908328999999981</c:v>
                </c:pt>
                <c:pt idx="3298">
                  <c:v>98.896553999999995</c:v>
                </c:pt>
                <c:pt idx="3299">
                  <c:v>98.890794</c:v>
                </c:pt>
                <c:pt idx="3300">
                  <c:v>98.896111000000005</c:v>
                </c:pt>
                <c:pt idx="3301">
                  <c:v>98.911119000000141</c:v>
                </c:pt>
                <c:pt idx="3302">
                  <c:v>98.928484999999981</c:v>
                </c:pt>
                <c:pt idx="3303">
                  <c:v>98.941217000000137</c:v>
                </c:pt>
                <c:pt idx="3304">
                  <c:v>98.948273000000086</c:v>
                </c:pt>
                <c:pt idx="3305">
                  <c:v>98.951207999999994</c:v>
                </c:pt>
                <c:pt idx="3306">
                  <c:v>98.950389000000001</c:v>
                </c:pt>
                <c:pt idx="3307">
                  <c:v>98.947311000000084</c:v>
                </c:pt>
                <c:pt idx="3308">
                  <c:v>98.946830000000006</c:v>
                </c:pt>
                <c:pt idx="3309">
                  <c:v>98.951944999999995</c:v>
                </c:pt>
                <c:pt idx="3310">
                  <c:v>98.955763000000005</c:v>
                </c:pt>
                <c:pt idx="3311">
                  <c:v>98.948385999999999</c:v>
                </c:pt>
                <c:pt idx="3312">
                  <c:v>98.933042999999998</c:v>
                </c:pt>
                <c:pt idx="3313">
                  <c:v>98.924982999999983</c:v>
                </c:pt>
                <c:pt idx="3314">
                  <c:v>98.932637999999983</c:v>
                </c:pt>
                <c:pt idx="3315">
                  <c:v>98.947344000000101</c:v>
                </c:pt>
                <c:pt idx="3316">
                  <c:v>98.954771999999949</c:v>
                </c:pt>
                <c:pt idx="3317">
                  <c:v>98.951787999999979</c:v>
                </c:pt>
                <c:pt idx="3318">
                  <c:v>98.946135999999996</c:v>
                </c:pt>
                <c:pt idx="3319">
                  <c:v>98.944388000000004</c:v>
                </c:pt>
                <c:pt idx="3320">
                  <c:v>98.945910999999995</c:v>
                </c:pt>
                <c:pt idx="3321">
                  <c:v>98.948217999999997</c:v>
                </c:pt>
                <c:pt idx="3322">
                  <c:v>98.951517999999993</c:v>
                </c:pt>
                <c:pt idx="3323">
                  <c:v>98.953381999999948</c:v>
                </c:pt>
                <c:pt idx="3324">
                  <c:v>98.950033000000005</c:v>
                </c:pt>
                <c:pt idx="3325">
                  <c:v>98.941906000000088</c:v>
                </c:pt>
                <c:pt idx="3326">
                  <c:v>98.932577999999978</c:v>
                </c:pt>
                <c:pt idx="3327">
                  <c:v>98.925659999999993</c:v>
                </c:pt>
                <c:pt idx="3328">
                  <c:v>98.924662999999995</c:v>
                </c:pt>
                <c:pt idx="3329">
                  <c:v>98.933870999999982</c:v>
                </c:pt>
                <c:pt idx="3330">
                  <c:v>98.955080999999979</c:v>
                </c:pt>
                <c:pt idx="3331">
                  <c:v>98.984283000000119</c:v>
                </c:pt>
                <c:pt idx="3332">
                  <c:v>98.989490000000004</c:v>
                </c:pt>
                <c:pt idx="3333">
                  <c:v>98.947551000000104</c:v>
                </c:pt>
                <c:pt idx="3334">
                  <c:v>98.915554000000085</c:v>
                </c:pt>
                <c:pt idx="3335">
                  <c:v>98.897858999999983</c:v>
                </c:pt>
                <c:pt idx="3336">
                  <c:v>98.880763000000002</c:v>
                </c:pt>
                <c:pt idx="3337">
                  <c:v>98.876261</c:v>
                </c:pt>
                <c:pt idx="3338">
                  <c:v>98.888559000000001</c:v>
                </c:pt>
                <c:pt idx="3339">
                  <c:v>98.899258000000003</c:v>
                </c:pt>
                <c:pt idx="3340">
                  <c:v>98.894110999999995</c:v>
                </c:pt>
                <c:pt idx="3341">
                  <c:v>98.883610000000004</c:v>
                </c:pt>
                <c:pt idx="3342">
                  <c:v>98.881833999999998</c:v>
                </c:pt>
                <c:pt idx="3343">
                  <c:v>98.882625000000004</c:v>
                </c:pt>
                <c:pt idx="3344">
                  <c:v>98.879358999999837</c:v>
                </c:pt>
                <c:pt idx="3345">
                  <c:v>98.883299999999991</c:v>
                </c:pt>
                <c:pt idx="3346">
                  <c:v>98.899051999999998</c:v>
                </c:pt>
                <c:pt idx="3347">
                  <c:v>98.904841000000005</c:v>
                </c:pt>
                <c:pt idx="3348">
                  <c:v>98.882408999999853</c:v>
                </c:pt>
                <c:pt idx="3349">
                  <c:v>98.846627000000026</c:v>
                </c:pt>
                <c:pt idx="3350">
                  <c:v>98.826734999999914</c:v>
                </c:pt>
                <c:pt idx="3351">
                  <c:v>98.829920000000001</c:v>
                </c:pt>
                <c:pt idx="3352">
                  <c:v>98.841565000000088</c:v>
                </c:pt>
                <c:pt idx="3353">
                  <c:v>98.848133000000004</c:v>
                </c:pt>
                <c:pt idx="3354">
                  <c:v>98.844116000000085</c:v>
                </c:pt>
                <c:pt idx="3355">
                  <c:v>98.830489</c:v>
                </c:pt>
                <c:pt idx="3356">
                  <c:v>98.816428999999999</c:v>
                </c:pt>
                <c:pt idx="3357">
                  <c:v>98.813010000000006</c:v>
                </c:pt>
                <c:pt idx="3358">
                  <c:v>98.819335999999979</c:v>
                </c:pt>
                <c:pt idx="3359">
                  <c:v>98.823900999999978</c:v>
                </c:pt>
                <c:pt idx="3360">
                  <c:v>98.824926000000005</c:v>
                </c:pt>
                <c:pt idx="3361">
                  <c:v>98.833993000000007</c:v>
                </c:pt>
                <c:pt idx="3362">
                  <c:v>98.852521999999979</c:v>
                </c:pt>
                <c:pt idx="3363">
                  <c:v>98.863654999999994</c:v>
                </c:pt>
                <c:pt idx="3364">
                  <c:v>98.856431999999899</c:v>
                </c:pt>
                <c:pt idx="3365">
                  <c:v>98.839759000000001</c:v>
                </c:pt>
                <c:pt idx="3366">
                  <c:v>98.824954000000005</c:v>
                </c:pt>
                <c:pt idx="3367">
                  <c:v>98.812485999999979</c:v>
                </c:pt>
                <c:pt idx="3368">
                  <c:v>98.803196999999983</c:v>
                </c:pt>
                <c:pt idx="3369">
                  <c:v>98.803925000000007</c:v>
                </c:pt>
                <c:pt idx="3370">
                  <c:v>98.812740999999988</c:v>
                </c:pt>
                <c:pt idx="3371">
                  <c:v>98.816783000000001</c:v>
                </c:pt>
                <c:pt idx="3372">
                  <c:v>98.814100999999994</c:v>
                </c:pt>
                <c:pt idx="3373">
                  <c:v>98.819046</c:v>
                </c:pt>
                <c:pt idx="3374">
                  <c:v>98.836157</c:v>
                </c:pt>
                <c:pt idx="3375">
                  <c:v>98.848979</c:v>
                </c:pt>
                <c:pt idx="3376">
                  <c:v>98.844599000000116</c:v>
                </c:pt>
                <c:pt idx="3377">
                  <c:v>98.830205000000007</c:v>
                </c:pt>
                <c:pt idx="3378">
                  <c:v>98.816213000000104</c:v>
                </c:pt>
                <c:pt idx="3379">
                  <c:v>98.802337999999864</c:v>
                </c:pt>
                <c:pt idx="3380">
                  <c:v>98.790048999999982</c:v>
                </c:pt>
                <c:pt idx="3381">
                  <c:v>98.787434000000005</c:v>
                </c:pt>
                <c:pt idx="3382">
                  <c:v>98.7915500000001</c:v>
                </c:pt>
                <c:pt idx="3383">
                  <c:v>98.786415000000005</c:v>
                </c:pt>
                <c:pt idx="3384">
                  <c:v>98.770263000000085</c:v>
                </c:pt>
                <c:pt idx="3385">
                  <c:v>98.763834000000003</c:v>
                </c:pt>
                <c:pt idx="3386">
                  <c:v>98.779037999999915</c:v>
                </c:pt>
                <c:pt idx="3387">
                  <c:v>98.801760999999999</c:v>
                </c:pt>
                <c:pt idx="3388">
                  <c:v>98.817278000000002</c:v>
                </c:pt>
                <c:pt idx="3389">
                  <c:v>98.828897999999839</c:v>
                </c:pt>
                <c:pt idx="3390">
                  <c:v>98.838206</c:v>
                </c:pt>
                <c:pt idx="3391">
                  <c:v>98.831025999999994</c:v>
                </c:pt>
                <c:pt idx="3392">
                  <c:v>98.801360000000003</c:v>
                </c:pt>
                <c:pt idx="3393">
                  <c:v>98.770247999999981</c:v>
                </c:pt>
                <c:pt idx="3394">
                  <c:v>98.759542999999979</c:v>
                </c:pt>
                <c:pt idx="3395">
                  <c:v>98.765129000000101</c:v>
                </c:pt>
                <c:pt idx="3396">
                  <c:v>98.770612999999983</c:v>
                </c:pt>
                <c:pt idx="3397">
                  <c:v>98.769317000000001</c:v>
                </c:pt>
                <c:pt idx="3398">
                  <c:v>98.760278</c:v>
                </c:pt>
                <c:pt idx="3399">
                  <c:v>98.742422000000005</c:v>
                </c:pt>
                <c:pt idx="3400">
                  <c:v>98.727241000000006</c:v>
                </c:pt>
                <c:pt idx="3401">
                  <c:v>98.736852999999982</c:v>
                </c:pt>
                <c:pt idx="3402">
                  <c:v>98.771174999999999</c:v>
                </c:pt>
                <c:pt idx="3403">
                  <c:v>98.798727</c:v>
                </c:pt>
                <c:pt idx="3404">
                  <c:v>98.796527000000026</c:v>
                </c:pt>
                <c:pt idx="3405">
                  <c:v>98.776938999999913</c:v>
                </c:pt>
                <c:pt idx="3406">
                  <c:v>98.761184000000085</c:v>
                </c:pt>
                <c:pt idx="3407">
                  <c:v>98.747676999999996</c:v>
                </c:pt>
                <c:pt idx="3408">
                  <c:v>98.727350000000001</c:v>
                </c:pt>
                <c:pt idx="3409">
                  <c:v>98.709851999999998</c:v>
                </c:pt>
                <c:pt idx="3410">
                  <c:v>98.709051000000002</c:v>
                </c:pt>
                <c:pt idx="3411">
                  <c:v>98.720075999999978</c:v>
                </c:pt>
                <c:pt idx="3412">
                  <c:v>98.732657000000003</c:v>
                </c:pt>
                <c:pt idx="3413">
                  <c:v>98.748450000000005</c:v>
                </c:pt>
                <c:pt idx="3414">
                  <c:v>98.767785000000003</c:v>
                </c:pt>
                <c:pt idx="3415">
                  <c:v>98.77909099999998</c:v>
                </c:pt>
                <c:pt idx="3416">
                  <c:v>98.777654999999996</c:v>
                </c:pt>
                <c:pt idx="3417">
                  <c:v>98.777180999999999</c:v>
                </c:pt>
                <c:pt idx="3418">
                  <c:v>98.784107000000006</c:v>
                </c:pt>
                <c:pt idx="3419">
                  <c:v>98.782703999999981</c:v>
                </c:pt>
                <c:pt idx="3420">
                  <c:v>98.763426999999993</c:v>
                </c:pt>
                <c:pt idx="3421">
                  <c:v>98.744395999999995</c:v>
                </c:pt>
                <c:pt idx="3422">
                  <c:v>98.743131000000005</c:v>
                </c:pt>
                <c:pt idx="3423">
                  <c:v>98.751586000000003</c:v>
                </c:pt>
                <c:pt idx="3424">
                  <c:v>98.75888999999998</c:v>
                </c:pt>
                <c:pt idx="3425">
                  <c:v>98.772937999999868</c:v>
                </c:pt>
                <c:pt idx="3426">
                  <c:v>98.798651000000007</c:v>
                </c:pt>
                <c:pt idx="3427">
                  <c:v>98.818534</c:v>
                </c:pt>
                <c:pt idx="3428">
                  <c:v>98.817634000000027</c:v>
                </c:pt>
                <c:pt idx="3429">
                  <c:v>98.803725999999983</c:v>
                </c:pt>
                <c:pt idx="3430">
                  <c:v>98.786737999999914</c:v>
                </c:pt>
                <c:pt idx="3431">
                  <c:v>98.76007199999998</c:v>
                </c:pt>
                <c:pt idx="3432">
                  <c:v>98.723873999999981</c:v>
                </c:pt>
                <c:pt idx="3433">
                  <c:v>98.699209999999994</c:v>
                </c:pt>
                <c:pt idx="3434">
                  <c:v>98.695034999999919</c:v>
                </c:pt>
                <c:pt idx="3435">
                  <c:v>98.690832999999898</c:v>
                </c:pt>
                <c:pt idx="3436">
                  <c:v>98.676092999999838</c:v>
                </c:pt>
                <c:pt idx="3437">
                  <c:v>98.677154999999999</c:v>
                </c:pt>
                <c:pt idx="3438">
                  <c:v>98.714888000000002</c:v>
                </c:pt>
                <c:pt idx="3439">
                  <c:v>98.763344000000004</c:v>
                </c:pt>
                <c:pt idx="3440">
                  <c:v>98.780721</c:v>
                </c:pt>
                <c:pt idx="3441">
                  <c:v>98.762430999999978</c:v>
                </c:pt>
                <c:pt idx="3442">
                  <c:v>98.737220000000121</c:v>
                </c:pt>
                <c:pt idx="3443">
                  <c:v>98.728090999999978</c:v>
                </c:pt>
                <c:pt idx="3444">
                  <c:v>98.740326999999994</c:v>
                </c:pt>
                <c:pt idx="3445">
                  <c:v>98.768669000000088</c:v>
                </c:pt>
                <c:pt idx="3446">
                  <c:v>98.792623000000106</c:v>
                </c:pt>
                <c:pt idx="3447">
                  <c:v>98.784267999999997</c:v>
                </c:pt>
                <c:pt idx="3448">
                  <c:v>98.741641000000101</c:v>
                </c:pt>
                <c:pt idx="3449">
                  <c:v>98.696854999999999</c:v>
                </c:pt>
                <c:pt idx="3450">
                  <c:v>98.675756999999848</c:v>
                </c:pt>
                <c:pt idx="3451">
                  <c:v>98.669206000000003</c:v>
                </c:pt>
                <c:pt idx="3452">
                  <c:v>98.661789999999982</c:v>
                </c:pt>
                <c:pt idx="3453">
                  <c:v>98.660959000000005</c:v>
                </c:pt>
                <c:pt idx="3454">
                  <c:v>98.677967999999979</c:v>
                </c:pt>
                <c:pt idx="3455">
                  <c:v>98.705700999999948</c:v>
                </c:pt>
                <c:pt idx="3456">
                  <c:v>98.735410999999999</c:v>
                </c:pt>
                <c:pt idx="3457">
                  <c:v>98.766110999999995</c:v>
                </c:pt>
                <c:pt idx="3458">
                  <c:v>98.782300999999919</c:v>
                </c:pt>
                <c:pt idx="3459">
                  <c:v>98.759739999999979</c:v>
                </c:pt>
                <c:pt idx="3460">
                  <c:v>98.712368999999981</c:v>
                </c:pt>
                <c:pt idx="3461">
                  <c:v>98.694691000000006</c:v>
                </c:pt>
                <c:pt idx="3462">
                  <c:v>98.731297999999995</c:v>
                </c:pt>
                <c:pt idx="3463">
                  <c:v>98.780135000000001</c:v>
                </c:pt>
                <c:pt idx="3464">
                  <c:v>98.791100000000085</c:v>
                </c:pt>
                <c:pt idx="3465">
                  <c:v>98.767672000000005</c:v>
                </c:pt>
                <c:pt idx="3466">
                  <c:v>98.738884999999982</c:v>
                </c:pt>
                <c:pt idx="3467">
                  <c:v>98.711217000000119</c:v>
                </c:pt>
                <c:pt idx="3468">
                  <c:v>98.683387999999837</c:v>
                </c:pt>
                <c:pt idx="3469">
                  <c:v>98.677520999999999</c:v>
                </c:pt>
                <c:pt idx="3470">
                  <c:v>98.71204299999998</c:v>
                </c:pt>
                <c:pt idx="3471">
                  <c:v>98.764106999999996</c:v>
                </c:pt>
                <c:pt idx="3472">
                  <c:v>98.793875</c:v>
                </c:pt>
                <c:pt idx="3473">
                  <c:v>98.791758999999999</c:v>
                </c:pt>
                <c:pt idx="3474">
                  <c:v>98.777221999999995</c:v>
                </c:pt>
                <c:pt idx="3475">
                  <c:v>98.764353999999997</c:v>
                </c:pt>
                <c:pt idx="3476">
                  <c:v>98.756386999999989</c:v>
                </c:pt>
                <c:pt idx="3477">
                  <c:v>98.754012000000003</c:v>
                </c:pt>
                <c:pt idx="3478">
                  <c:v>98.743618999999995</c:v>
                </c:pt>
                <c:pt idx="3479">
                  <c:v>98.701070999999999</c:v>
                </c:pt>
                <c:pt idx="3480">
                  <c:v>98.631567000000004</c:v>
                </c:pt>
                <c:pt idx="3481">
                  <c:v>98.584455000000005</c:v>
                </c:pt>
                <c:pt idx="3482">
                  <c:v>98.599603000000101</c:v>
                </c:pt>
                <c:pt idx="3483">
                  <c:v>98.65928599999998</c:v>
                </c:pt>
                <c:pt idx="3484">
                  <c:v>98.722529999999992</c:v>
                </c:pt>
                <c:pt idx="3485">
                  <c:v>98.771341999999919</c:v>
                </c:pt>
                <c:pt idx="3486">
                  <c:v>98.796453000000085</c:v>
                </c:pt>
                <c:pt idx="3487">
                  <c:v>98.779494</c:v>
                </c:pt>
                <c:pt idx="3488">
                  <c:v>98.722245000000001</c:v>
                </c:pt>
                <c:pt idx="3489">
                  <c:v>98.664457999999982</c:v>
                </c:pt>
                <c:pt idx="3490">
                  <c:v>98.637612000000004</c:v>
                </c:pt>
                <c:pt idx="3491">
                  <c:v>98.629383999999988</c:v>
                </c:pt>
                <c:pt idx="3492">
                  <c:v>98.622003999999919</c:v>
                </c:pt>
                <c:pt idx="3493">
                  <c:v>98.635027999999949</c:v>
                </c:pt>
                <c:pt idx="3494">
                  <c:v>98.685104999999979</c:v>
                </c:pt>
                <c:pt idx="3495">
                  <c:v>98.737482999999983</c:v>
                </c:pt>
                <c:pt idx="3496">
                  <c:v>98.748959999999997</c:v>
                </c:pt>
                <c:pt idx="3497">
                  <c:v>98.728838999999837</c:v>
                </c:pt>
                <c:pt idx="3498">
                  <c:v>98.721074999999999</c:v>
                </c:pt>
                <c:pt idx="3499">
                  <c:v>98.738697000000002</c:v>
                </c:pt>
                <c:pt idx="3500">
                  <c:v>98.757941000000002</c:v>
                </c:pt>
                <c:pt idx="3501">
                  <c:v>98.766426999999993</c:v>
                </c:pt>
                <c:pt idx="3502">
                  <c:v>98.765357999999978</c:v>
                </c:pt>
                <c:pt idx="3503">
                  <c:v>98.743540999999993</c:v>
                </c:pt>
                <c:pt idx="3504">
                  <c:v>98.689763999999983</c:v>
                </c:pt>
                <c:pt idx="3505">
                  <c:v>98.621921</c:v>
                </c:pt>
                <c:pt idx="3506">
                  <c:v>98.575303999999988</c:v>
                </c:pt>
                <c:pt idx="3507">
                  <c:v>98.565635999999998</c:v>
                </c:pt>
                <c:pt idx="3508">
                  <c:v>98.58494899999998</c:v>
                </c:pt>
                <c:pt idx="3509">
                  <c:v>98.622347999999846</c:v>
                </c:pt>
                <c:pt idx="3510">
                  <c:v>98.660820999999999</c:v>
                </c:pt>
                <c:pt idx="3511">
                  <c:v>98.675754999999839</c:v>
                </c:pt>
                <c:pt idx="3512">
                  <c:v>98.661371999999915</c:v>
                </c:pt>
                <c:pt idx="3513">
                  <c:v>98.644092999999998</c:v>
                </c:pt>
                <c:pt idx="3514">
                  <c:v>98.64888999999998</c:v>
                </c:pt>
                <c:pt idx="3515">
                  <c:v>98.667311999999981</c:v>
                </c:pt>
                <c:pt idx="3516">
                  <c:v>98.677787999999865</c:v>
                </c:pt>
                <c:pt idx="3517">
                  <c:v>98.677976999999899</c:v>
                </c:pt>
                <c:pt idx="3518">
                  <c:v>98.669755999999978</c:v>
                </c:pt>
                <c:pt idx="3519">
                  <c:v>98.639169999999993</c:v>
                </c:pt>
                <c:pt idx="3520">
                  <c:v>98.587784999999982</c:v>
                </c:pt>
                <c:pt idx="3521">
                  <c:v>98.554554999999993</c:v>
                </c:pt>
                <c:pt idx="3522">
                  <c:v>98.570166</c:v>
                </c:pt>
                <c:pt idx="3523">
                  <c:v>98.616490999999982</c:v>
                </c:pt>
                <c:pt idx="3524">
                  <c:v>98.660207999999983</c:v>
                </c:pt>
                <c:pt idx="3525">
                  <c:v>98.697806999999983</c:v>
                </c:pt>
                <c:pt idx="3526">
                  <c:v>98.734176000000005</c:v>
                </c:pt>
                <c:pt idx="3527">
                  <c:v>98.751458999999983</c:v>
                </c:pt>
                <c:pt idx="3528">
                  <c:v>98.743184999999997</c:v>
                </c:pt>
                <c:pt idx="3529">
                  <c:v>98.746162999999996</c:v>
                </c:pt>
                <c:pt idx="3530">
                  <c:v>98.778379999999899</c:v>
                </c:pt>
                <c:pt idx="3531">
                  <c:v>98.802223999999995</c:v>
                </c:pt>
                <c:pt idx="3532">
                  <c:v>98.781490000000005</c:v>
                </c:pt>
                <c:pt idx="3533">
                  <c:v>98.730529000000118</c:v>
                </c:pt>
                <c:pt idx="3534">
                  <c:v>98.683827999999949</c:v>
                </c:pt>
                <c:pt idx="3535">
                  <c:v>98.653909999999982</c:v>
                </c:pt>
                <c:pt idx="3536">
                  <c:v>98.655912999999899</c:v>
                </c:pt>
                <c:pt idx="3537">
                  <c:v>98.722457999999989</c:v>
                </c:pt>
                <c:pt idx="3538">
                  <c:v>98.841793999999993</c:v>
                </c:pt>
                <c:pt idx="3539">
                  <c:v>98.929860000000005</c:v>
                </c:pt>
                <c:pt idx="3540">
                  <c:v>98.920177999999979</c:v>
                </c:pt>
                <c:pt idx="3541">
                  <c:v>98.835793999999979</c:v>
                </c:pt>
                <c:pt idx="3542">
                  <c:v>98.739568000000006</c:v>
                </c:pt>
                <c:pt idx="3543">
                  <c:v>98.661487999999949</c:v>
                </c:pt>
                <c:pt idx="3544">
                  <c:v>98.604650000000007</c:v>
                </c:pt>
                <c:pt idx="3545">
                  <c:v>98.61023299999998</c:v>
                </c:pt>
                <c:pt idx="3546">
                  <c:v>98.670761999999868</c:v>
                </c:pt>
                <c:pt idx="3547">
                  <c:v>98.676132999999837</c:v>
                </c:pt>
                <c:pt idx="3548">
                  <c:v>98.724635000000006</c:v>
                </c:pt>
                <c:pt idx="3549">
                  <c:v>98.731824000000088</c:v>
                </c:pt>
                <c:pt idx="3550">
                  <c:v>98.740307000000001</c:v>
                </c:pt>
              </c:numCache>
            </c:numRef>
          </c:yVal>
          <c:smooth val="1"/>
        </c:ser>
        <c:axId val="73602944"/>
        <c:axId val="73604480"/>
      </c:scatterChart>
      <c:valAx>
        <c:axId val="73602944"/>
        <c:scaling>
          <c:orientation val="minMax"/>
          <c:max val="4500"/>
          <c:min val="600"/>
        </c:scaling>
        <c:axPos val="b"/>
        <c:numFmt formatCode="General" sourceLinked="1"/>
        <c:tickLblPos val="nextTo"/>
        <c:spPr>
          <a:ln w="25400"/>
        </c:spPr>
        <c:txPr>
          <a:bodyPr/>
          <a:lstStyle/>
          <a:p>
            <a:pPr>
              <a:defRPr lang="en-US"/>
            </a:pPr>
            <a:endParaRPr lang="en-US"/>
          </a:p>
        </c:txPr>
        <c:crossAx val="73604480"/>
        <c:crosses val="autoZero"/>
        <c:crossBetween val="midCat"/>
      </c:valAx>
      <c:valAx>
        <c:axId val="73604480"/>
        <c:scaling>
          <c:orientation val="minMax"/>
        </c:scaling>
        <c:axPos val="l"/>
        <c:numFmt formatCode="General" sourceLinked="1"/>
        <c:tickLblPos val="nextTo"/>
        <c:spPr>
          <a:ln w="25400"/>
        </c:spPr>
        <c:txPr>
          <a:bodyPr/>
          <a:lstStyle/>
          <a:p>
            <a:pPr>
              <a:defRPr lang="en-US"/>
            </a:pPr>
            <a:endParaRPr lang="en-US"/>
          </a:p>
        </c:txPr>
        <c:crossAx val="73602944"/>
        <c:crosses val="autoZero"/>
        <c:crossBetween val="midCat"/>
      </c:valAx>
    </c:plotArea>
    <c:plotVisOnly val="1"/>
  </c:chart>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ZW"/>
  <c:chart>
    <c:plotArea>
      <c:layout>
        <c:manualLayout>
          <c:layoutTarget val="inner"/>
          <c:xMode val="edge"/>
          <c:yMode val="edge"/>
          <c:x val="0.1543910761154858"/>
          <c:y val="0.11621536891221954"/>
          <c:w val="0.66019429664810225"/>
          <c:h val="0.60464272573404954"/>
        </c:manualLayout>
      </c:layout>
      <c:scatterChart>
        <c:scatterStyle val="smoothMarker"/>
        <c:ser>
          <c:idx val="0"/>
          <c:order val="0"/>
          <c:spPr>
            <a:ln w="19050"/>
          </c:spPr>
          <c:marker>
            <c:symbol val="none"/>
          </c:marker>
          <c:xVal>
            <c:numRef>
              <c:f>Sheet1!$A$26:$A$3576</c:f>
              <c:numCache>
                <c:formatCode>General</c:formatCode>
                <c:ptCount val="3551"/>
                <c:pt idx="0">
                  <c:v>4000</c:v>
                </c:pt>
                <c:pt idx="1">
                  <c:v>3999</c:v>
                </c:pt>
                <c:pt idx="2">
                  <c:v>3998</c:v>
                </c:pt>
                <c:pt idx="3">
                  <c:v>3997</c:v>
                </c:pt>
                <c:pt idx="4">
                  <c:v>3996</c:v>
                </c:pt>
                <c:pt idx="5">
                  <c:v>3995</c:v>
                </c:pt>
                <c:pt idx="6">
                  <c:v>3994</c:v>
                </c:pt>
                <c:pt idx="7">
                  <c:v>3993</c:v>
                </c:pt>
                <c:pt idx="8">
                  <c:v>3992</c:v>
                </c:pt>
                <c:pt idx="9">
                  <c:v>3991</c:v>
                </c:pt>
                <c:pt idx="10">
                  <c:v>3990</c:v>
                </c:pt>
                <c:pt idx="11">
                  <c:v>3989</c:v>
                </c:pt>
                <c:pt idx="12">
                  <c:v>3988</c:v>
                </c:pt>
                <c:pt idx="13">
                  <c:v>3987</c:v>
                </c:pt>
                <c:pt idx="14">
                  <c:v>3986</c:v>
                </c:pt>
                <c:pt idx="15">
                  <c:v>3985</c:v>
                </c:pt>
                <c:pt idx="16">
                  <c:v>3984</c:v>
                </c:pt>
                <c:pt idx="17">
                  <c:v>3983</c:v>
                </c:pt>
                <c:pt idx="18">
                  <c:v>3982</c:v>
                </c:pt>
                <c:pt idx="19">
                  <c:v>3981</c:v>
                </c:pt>
                <c:pt idx="20">
                  <c:v>3980</c:v>
                </c:pt>
                <c:pt idx="21">
                  <c:v>3979</c:v>
                </c:pt>
                <c:pt idx="22">
                  <c:v>3978</c:v>
                </c:pt>
                <c:pt idx="23">
                  <c:v>3977</c:v>
                </c:pt>
                <c:pt idx="24">
                  <c:v>3976</c:v>
                </c:pt>
                <c:pt idx="25">
                  <c:v>3975</c:v>
                </c:pt>
                <c:pt idx="26">
                  <c:v>3974</c:v>
                </c:pt>
                <c:pt idx="27">
                  <c:v>3973</c:v>
                </c:pt>
                <c:pt idx="28">
                  <c:v>3972</c:v>
                </c:pt>
                <c:pt idx="29">
                  <c:v>3971</c:v>
                </c:pt>
                <c:pt idx="30">
                  <c:v>3970</c:v>
                </c:pt>
                <c:pt idx="31">
                  <c:v>3969</c:v>
                </c:pt>
                <c:pt idx="32">
                  <c:v>3968</c:v>
                </c:pt>
                <c:pt idx="33">
                  <c:v>3967</c:v>
                </c:pt>
                <c:pt idx="34">
                  <c:v>3966</c:v>
                </c:pt>
                <c:pt idx="35">
                  <c:v>3965</c:v>
                </c:pt>
                <c:pt idx="36">
                  <c:v>3964</c:v>
                </c:pt>
                <c:pt idx="37">
                  <c:v>3963</c:v>
                </c:pt>
                <c:pt idx="38">
                  <c:v>3962</c:v>
                </c:pt>
                <c:pt idx="39">
                  <c:v>3961</c:v>
                </c:pt>
                <c:pt idx="40">
                  <c:v>3960</c:v>
                </c:pt>
                <c:pt idx="41">
                  <c:v>3959</c:v>
                </c:pt>
                <c:pt idx="42">
                  <c:v>3958</c:v>
                </c:pt>
                <c:pt idx="43">
                  <c:v>3957</c:v>
                </c:pt>
                <c:pt idx="44">
                  <c:v>3956</c:v>
                </c:pt>
                <c:pt idx="45">
                  <c:v>3955</c:v>
                </c:pt>
                <c:pt idx="46">
                  <c:v>3954</c:v>
                </c:pt>
                <c:pt idx="47">
                  <c:v>3953</c:v>
                </c:pt>
                <c:pt idx="48">
                  <c:v>3952</c:v>
                </c:pt>
                <c:pt idx="49">
                  <c:v>3951</c:v>
                </c:pt>
                <c:pt idx="50">
                  <c:v>3950</c:v>
                </c:pt>
                <c:pt idx="51">
                  <c:v>3949</c:v>
                </c:pt>
                <c:pt idx="52">
                  <c:v>3948</c:v>
                </c:pt>
                <c:pt idx="53">
                  <c:v>3947</c:v>
                </c:pt>
                <c:pt idx="54">
                  <c:v>3946</c:v>
                </c:pt>
                <c:pt idx="55">
                  <c:v>3945</c:v>
                </c:pt>
                <c:pt idx="56">
                  <c:v>3944</c:v>
                </c:pt>
                <c:pt idx="57">
                  <c:v>3943</c:v>
                </c:pt>
                <c:pt idx="58">
                  <c:v>3942</c:v>
                </c:pt>
                <c:pt idx="59">
                  <c:v>3941</c:v>
                </c:pt>
                <c:pt idx="60">
                  <c:v>3940</c:v>
                </c:pt>
                <c:pt idx="61">
                  <c:v>3939</c:v>
                </c:pt>
                <c:pt idx="62">
                  <c:v>3938</c:v>
                </c:pt>
                <c:pt idx="63">
                  <c:v>3937</c:v>
                </c:pt>
                <c:pt idx="64">
                  <c:v>3936</c:v>
                </c:pt>
                <c:pt idx="65">
                  <c:v>3935</c:v>
                </c:pt>
                <c:pt idx="66">
                  <c:v>3934</c:v>
                </c:pt>
                <c:pt idx="67">
                  <c:v>3933</c:v>
                </c:pt>
                <c:pt idx="68">
                  <c:v>3932</c:v>
                </c:pt>
                <c:pt idx="69">
                  <c:v>3931</c:v>
                </c:pt>
                <c:pt idx="70">
                  <c:v>3930</c:v>
                </c:pt>
                <c:pt idx="71">
                  <c:v>3929</c:v>
                </c:pt>
                <c:pt idx="72">
                  <c:v>3928</c:v>
                </c:pt>
                <c:pt idx="73">
                  <c:v>3927</c:v>
                </c:pt>
                <c:pt idx="74">
                  <c:v>3926</c:v>
                </c:pt>
                <c:pt idx="75">
                  <c:v>3925</c:v>
                </c:pt>
                <c:pt idx="76">
                  <c:v>3924</c:v>
                </c:pt>
                <c:pt idx="77">
                  <c:v>3923</c:v>
                </c:pt>
                <c:pt idx="78">
                  <c:v>3922</c:v>
                </c:pt>
                <c:pt idx="79">
                  <c:v>3921</c:v>
                </c:pt>
                <c:pt idx="80">
                  <c:v>3920</c:v>
                </c:pt>
                <c:pt idx="81">
                  <c:v>3919</c:v>
                </c:pt>
                <c:pt idx="82">
                  <c:v>3918</c:v>
                </c:pt>
                <c:pt idx="83">
                  <c:v>3917</c:v>
                </c:pt>
                <c:pt idx="84">
                  <c:v>3916</c:v>
                </c:pt>
                <c:pt idx="85">
                  <c:v>3915</c:v>
                </c:pt>
                <c:pt idx="86">
                  <c:v>3914</c:v>
                </c:pt>
                <c:pt idx="87">
                  <c:v>3913</c:v>
                </c:pt>
                <c:pt idx="88">
                  <c:v>3912</c:v>
                </c:pt>
                <c:pt idx="89">
                  <c:v>3911</c:v>
                </c:pt>
                <c:pt idx="90">
                  <c:v>3910</c:v>
                </c:pt>
                <c:pt idx="91">
                  <c:v>3909</c:v>
                </c:pt>
                <c:pt idx="92">
                  <c:v>3908</c:v>
                </c:pt>
                <c:pt idx="93">
                  <c:v>3907</c:v>
                </c:pt>
                <c:pt idx="94">
                  <c:v>3906</c:v>
                </c:pt>
                <c:pt idx="95">
                  <c:v>3905</c:v>
                </c:pt>
                <c:pt idx="96">
                  <c:v>3904</c:v>
                </c:pt>
                <c:pt idx="97">
                  <c:v>3903</c:v>
                </c:pt>
                <c:pt idx="98">
                  <c:v>3902</c:v>
                </c:pt>
                <c:pt idx="99">
                  <c:v>3901</c:v>
                </c:pt>
                <c:pt idx="100">
                  <c:v>3900</c:v>
                </c:pt>
                <c:pt idx="101">
                  <c:v>3899</c:v>
                </c:pt>
                <c:pt idx="102">
                  <c:v>3898</c:v>
                </c:pt>
                <c:pt idx="103">
                  <c:v>3897</c:v>
                </c:pt>
                <c:pt idx="104">
                  <c:v>3896</c:v>
                </c:pt>
                <c:pt idx="105">
                  <c:v>3895</c:v>
                </c:pt>
                <c:pt idx="106">
                  <c:v>3894</c:v>
                </c:pt>
                <c:pt idx="107">
                  <c:v>3893</c:v>
                </c:pt>
                <c:pt idx="108">
                  <c:v>3892</c:v>
                </c:pt>
                <c:pt idx="109">
                  <c:v>3891</c:v>
                </c:pt>
                <c:pt idx="110">
                  <c:v>3890</c:v>
                </c:pt>
                <c:pt idx="111">
                  <c:v>3889</c:v>
                </c:pt>
                <c:pt idx="112">
                  <c:v>3888</c:v>
                </c:pt>
                <c:pt idx="113">
                  <c:v>3887</c:v>
                </c:pt>
                <c:pt idx="114">
                  <c:v>3886</c:v>
                </c:pt>
                <c:pt idx="115">
                  <c:v>3885</c:v>
                </c:pt>
                <c:pt idx="116">
                  <c:v>3884</c:v>
                </c:pt>
                <c:pt idx="117">
                  <c:v>3883</c:v>
                </c:pt>
                <c:pt idx="118">
                  <c:v>3882</c:v>
                </c:pt>
                <c:pt idx="119">
                  <c:v>3881</c:v>
                </c:pt>
                <c:pt idx="120">
                  <c:v>3880</c:v>
                </c:pt>
                <c:pt idx="121">
                  <c:v>3879</c:v>
                </c:pt>
                <c:pt idx="122">
                  <c:v>3878</c:v>
                </c:pt>
                <c:pt idx="123">
                  <c:v>3877</c:v>
                </c:pt>
                <c:pt idx="124">
                  <c:v>3876</c:v>
                </c:pt>
                <c:pt idx="125">
                  <c:v>3875</c:v>
                </c:pt>
                <c:pt idx="126">
                  <c:v>3874</c:v>
                </c:pt>
                <c:pt idx="127">
                  <c:v>3873</c:v>
                </c:pt>
                <c:pt idx="128">
                  <c:v>3872</c:v>
                </c:pt>
                <c:pt idx="129">
                  <c:v>3871</c:v>
                </c:pt>
                <c:pt idx="130">
                  <c:v>3870</c:v>
                </c:pt>
                <c:pt idx="131">
                  <c:v>3869</c:v>
                </c:pt>
                <c:pt idx="132">
                  <c:v>3868</c:v>
                </c:pt>
                <c:pt idx="133">
                  <c:v>3867</c:v>
                </c:pt>
                <c:pt idx="134">
                  <c:v>3866</c:v>
                </c:pt>
                <c:pt idx="135">
                  <c:v>3865</c:v>
                </c:pt>
                <c:pt idx="136">
                  <c:v>3864</c:v>
                </c:pt>
                <c:pt idx="137">
                  <c:v>3863</c:v>
                </c:pt>
                <c:pt idx="138">
                  <c:v>3862</c:v>
                </c:pt>
                <c:pt idx="139">
                  <c:v>3861</c:v>
                </c:pt>
                <c:pt idx="140">
                  <c:v>3860</c:v>
                </c:pt>
                <c:pt idx="141">
                  <c:v>3859</c:v>
                </c:pt>
                <c:pt idx="142">
                  <c:v>3858</c:v>
                </c:pt>
                <c:pt idx="143">
                  <c:v>3857</c:v>
                </c:pt>
                <c:pt idx="144">
                  <c:v>3856</c:v>
                </c:pt>
                <c:pt idx="145">
                  <c:v>3855</c:v>
                </c:pt>
                <c:pt idx="146">
                  <c:v>3854</c:v>
                </c:pt>
                <c:pt idx="147">
                  <c:v>3853</c:v>
                </c:pt>
                <c:pt idx="148">
                  <c:v>3852</c:v>
                </c:pt>
                <c:pt idx="149">
                  <c:v>3851</c:v>
                </c:pt>
                <c:pt idx="150">
                  <c:v>3850</c:v>
                </c:pt>
                <c:pt idx="151">
                  <c:v>3849</c:v>
                </c:pt>
                <c:pt idx="152">
                  <c:v>3848</c:v>
                </c:pt>
                <c:pt idx="153">
                  <c:v>3847</c:v>
                </c:pt>
                <c:pt idx="154">
                  <c:v>3846</c:v>
                </c:pt>
                <c:pt idx="155">
                  <c:v>3845</c:v>
                </c:pt>
                <c:pt idx="156">
                  <c:v>3844</c:v>
                </c:pt>
                <c:pt idx="157">
                  <c:v>3843</c:v>
                </c:pt>
                <c:pt idx="158">
                  <c:v>3842</c:v>
                </c:pt>
                <c:pt idx="159">
                  <c:v>3841</c:v>
                </c:pt>
                <c:pt idx="160">
                  <c:v>3840</c:v>
                </c:pt>
                <c:pt idx="161">
                  <c:v>3839</c:v>
                </c:pt>
                <c:pt idx="162">
                  <c:v>3838</c:v>
                </c:pt>
                <c:pt idx="163">
                  <c:v>3837</c:v>
                </c:pt>
                <c:pt idx="164">
                  <c:v>3836</c:v>
                </c:pt>
                <c:pt idx="165">
                  <c:v>3835</c:v>
                </c:pt>
                <c:pt idx="166">
                  <c:v>3834</c:v>
                </c:pt>
                <c:pt idx="167">
                  <c:v>3833</c:v>
                </c:pt>
                <c:pt idx="168">
                  <c:v>3832</c:v>
                </c:pt>
                <c:pt idx="169">
                  <c:v>3831</c:v>
                </c:pt>
                <c:pt idx="170">
                  <c:v>3830</c:v>
                </c:pt>
                <c:pt idx="171">
                  <c:v>3829</c:v>
                </c:pt>
                <c:pt idx="172">
                  <c:v>3828</c:v>
                </c:pt>
                <c:pt idx="173">
                  <c:v>3827</c:v>
                </c:pt>
                <c:pt idx="174">
                  <c:v>3826</c:v>
                </c:pt>
                <c:pt idx="175">
                  <c:v>3825</c:v>
                </c:pt>
                <c:pt idx="176">
                  <c:v>3824</c:v>
                </c:pt>
                <c:pt idx="177">
                  <c:v>3823</c:v>
                </c:pt>
                <c:pt idx="178">
                  <c:v>3822</c:v>
                </c:pt>
                <c:pt idx="179">
                  <c:v>3821</c:v>
                </c:pt>
                <c:pt idx="180">
                  <c:v>3820</c:v>
                </c:pt>
                <c:pt idx="181">
                  <c:v>3819</c:v>
                </c:pt>
                <c:pt idx="182">
                  <c:v>3818</c:v>
                </c:pt>
                <c:pt idx="183">
                  <c:v>3817</c:v>
                </c:pt>
                <c:pt idx="184">
                  <c:v>3816</c:v>
                </c:pt>
                <c:pt idx="185">
                  <c:v>3815</c:v>
                </c:pt>
                <c:pt idx="186">
                  <c:v>3814</c:v>
                </c:pt>
                <c:pt idx="187">
                  <c:v>3813</c:v>
                </c:pt>
                <c:pt idx="188">
                  <c:v>3812</c:v>
                </c:pt>
                <c:pt idx="189">
                  <c:v>3811</c:v>
                </c:pt>
                <c:pt idx="190">
                  <c:v>3810</c:v>
                </c:pt>
                <c:pt idx="191">
                  <c:v>3809</c:v>
                </c:pt>
                <c:pt idx="192">
                  <c:v>3808</c:v>
                </c:pt>
                <c:pt idx="193">
                  <c:v>3807</c:v>
                </c:pt>
                <c:pt idx="194">
                  <c:v>3806</c:v>
                </c:pt>
                <c:pt idx="195">
                  <c:v>3805</c:v>
                </c:pt>
                <c:pt idx="196">
                  <c:v>3804</c:v>
                </c:pt>
                <c:pt idx="197">
                  <c:v>3803</c:v>
                </c:pt>
                <c:pt idx="198">
                  <c:v>3802</c:v>
                </c:pt>
                <c:pt idx="199">
                  <c:v>3801</c:v>
                </c:pt>
                <c:pt idx="200">
                  <c:v>3800</c:v>
                </c:pt>
                <c:pt idx="201">
                  <c:v>3799</c:v>
                </c:pt>
                <c:pt idx="202">
                  <c:v>3798</c:v>
                </c:pt>
                <c:pt idx="203">
                  <c:v>3797</c:v>
                </c:pt>
                <c:pt idx="204">
                  <c:v>3796</c:v>
                </c:pt>
                <c:pt idx="205">
                  <c:v>3795</c:v>
                </c:pt>
                <c:pt idx="206">
                  <c:v>3794</c:v>
                </c:pt>
                <c:pt idx="207">
                  <c:v>3793</c:v>
                </c:pt>
                <c:pt idx="208">
                  <c:v>3792</c:v>
                </c:pt>
                <c:pt idx="209">
                  <c:v>3791</c:v>
                </c:pt>
                <c:pt idx="210">
                  <c:v>3790</c:v>
                </c:pt>
                <c:pt idx="211">
                  <c:v>3789</c:v>
                </c:pt>
                <c:pt idx="212">
                  <c:v>3788</c:v>
                </c:pt>
                <c:pt idx="213">
                  <c:v>3787</c:v>
                </c:pt>
                <c:pt idx="214">
                  <c:v>3786</c:v>
                </c:pt>
                <c:pt idx="215">
                  <c:v>3785</c:v>
                </c:pt>
                <c:pt idx="216">
                  <c:v>3784</c:v>
                </c:pt>
                <c:pt idx="217">
                  <c:v>3783</c:v>
                </c:pt>
                <c:pt idx="218">
                  <c:v>3782</c:v>
                </c:pt>
                <c:pt idx="219">
                  <c:v>3781</c:v>
                </c:pt>
                <c:pt idx="220">
                  <c:v>3780</c:v>
                </c:pt>
                <c:pt idx="221">
                  <c:v>3779</c:v>
                </c:pt>
                <c:pt idx="222">
                  <c:v>3778</c:v>
                </c:pt>
                <c:pt idx="223">
                  <c:v>3777</c:v>
                </c:pt>
                <c:pt idx="224">
                  <c:v>3776</c:v>
                </c:pt>
                <c:pt idx="225">
                  <c:v>3775</c:v>
                </c:pt>
                <c:pt idx="226">
                  <c:v>3774</c:v>
                </c:pt>
                <c:pt idx="227">
                  <c:v>3773</c:v>
                </c:pt>
                <c:pt idx="228">
                  <c:v>3772</c:v>
                </c:pt>
                <c:pt idx="229">
                  <c:v>3771</c:v>
                </c:pt>
                <c:pt idx="230">
                  <c:v>3770</c:v>
                </c:pt>
                <c:pt idx="231">
                  <c:v>3769</c:v>
                </c:pt>
                <c:pt idx="232">
                  <c:v>3768</c:v>
                </c:pt>
                <c:pt idx="233">
                  <c:v>3767</c:v>
                </c:pt>
                <c:pt idx="234">
                  <c:v>3766</c:v>
                </c:pt>
                <c:pt idx="235">
                  <c:v>3765</c:v>
                </c:pt>
                <c:pt idx="236">
                  <c:v>3764</c:v>
                </c:pt>
                <c:pt idx="237">
                  <c:v>3763</c:v>
                </c:pt>
                <c:pt idx="238">
                  <c:v>3762</c:v>
                </c:pt>
                <c:pt idx="239">
                  <c:v>3761</c:v>
                </c:pt>
                <c:pt idx="240">
                  <c:v>3760</c:v>
                </c:pt>
                <c:pt idx="241">
                  <c:v>3759</c:v>
                </c:pt>
                <c:pt idx="242">
                  <c:v>3758</c:v>
                </c:pt>
                <c:pt idx="243">
                  <c:v>3757</c:v>
                </c:pt>
                <c:pt idx="244">
                  <c:v>3756</c:v>
                </c:pt>
                <c:pt idx="245">
                  <c:v>3755</c:v>
                </c:pt>
                <c:pt idx="246">
                  <c:v>3754</c:v>
                </c:pt>
                <c:pt idx="247">
                  <c:v>3753</c:v>
                </c:pt>
                <c:pt idx="248">
                  <c:v>3752</c:v>
                </c:pt>
                <c:pt idx="249">
                  <c:v>3751</c:v>
                </c:pt>
                <c:pt idx="250">
                  <c:v>3750</c:v>
                </c:pt>
                <c:pt idx="251">
                  <c:v>3749</c:v>
                </c:pt>
                <c:pt idx="252">
                  <c:v>3748</c:v>
                </c:pt>
                <c:pt idx="253">
                  <c:v>3747</c:v>
                </c:pt>
                <c:pt idx="254">
                  <c:v>3746</c:v>
                </c:pt>
                <c:pt idx="255">
                  <c:v>3745</c:v>
                </c:pt>
                <c:pt idx="256">
                  <c:v>3744</c:v>
                </c:pt>
                <c:pt idx="257">
                  <c:v>3743</c:v>
                </c:pt>
                <c:pt idx="258">
                  <c:v>3742</c:v>
                </c:pt>
                <c:pt idx="259">
                  <c:v>3741</c:v>
                </c:pt>
                <c:pt idx="260">
                  <c:v>3740</c:v>
                </c:pt>
                <c:pt idx="261">
                  <c:v>3739</c:v>
                </c:pt>
                <c:pt idx="262">
                  <c:v>3738</c:v>
                </c:pt>
                <c:pt idx="263">
                  <c:v>3737</c:v>
                </c:pt>
                <c:pt idx="264">
                  <c:v>3736</c:v>
                </c:pt>
                <c:pt idx="265">
                  <c:v>3735</c:v>
                </c:pt>
                <c:pt idx="266">
                  <c:v>3734</c:v>
                </c:pt>
                <c:pt idx="267">
                  <c:v>3733</c:v>
                </c:pt>
                <c:pt idx="268">
                  <c:v>3732</c:v>
                </c:pt>
                <c:pt idx="269">
                  <c:v>3731</c:v>
                </c:pt>
                <c:pt idx="270">
                  <c:v>3730</c:v>
                </c:pt>
                <c:pt idx="271">
                  <c:v>3729</c:v>
                </c:pt>
                <c:pt idx="272">
                  <c:v>3728</c:v>
                </c:pt>
                <c:pt idx="273">
                  <c:v>3727</c:v>
                </c:pt>
                <c:pt idx="274">
                  <c:v>3726</c:v>
                </c:pt>
                <c:pt idx="275">
                  <c:v>3725</c:v>
                </c:pt>
                <c:pt idx="276">
                  <c:v>3724</c:v>
                </c:pt>
                <c:pt idx="277">
                  <c:v>3723</c:v>
                </c:pt>
                <c:pt idx="278">
                  <c:v>3722</c:v>
                </c:pt>
                <c:pt idx="279">
                  <c:v>3721</c:v>
                </c:pt>
                <c:pt idx="280">
                  <c:v>3720</c:v>
                </c:pt>
                <c:pt idx="281">
                  <c:v>3719</c:v>
                </c:pt>
                <c:pt idx="282">
                  <c:v>3718</c:v>
                </c:pt>
                <c:pt idx="283">
                  <c:v>3717</c:v>
                </c:pt>
                <c:pt idx="284">
                  <c:v>3716</c:v>
                </c:pt>
                <c:pt idx="285">
                  <c:v>3715</c:v>
                </c:pt>
                <c:pt idx="286">
                  <c:v>3714</c:v>
                </c:pt>
                <c:pt idx="287">
                  <c:v>3713</c:v>
                </c:pt>
                <c:pt idx="288">
                  <c:v>3712</c:v>
                </c:pt>
                <c:pt idx="289">
                  <c:v>3711</c:v>
                </c:pt>
                <c:pt idx="290">
                  <c:v>3710</c:v>
                </c:pt>
                <c:pt idx="291">
                  <c:v>3709</c:v>
                </c:pt>
                <c:pt idx="292">
                  <c:v>3708</c:v>
                </c:pt>
                <c:pt idx="293">
                  <c:v>3707</c:v>
                </c:pt>
                <c:pt idx="294">
                  <c:v>3706</c:v>
                </c:pt>
                <c:pt idx="295">
                  <c:v>3705</c:v>
                </c:pt>
                <c:pt idx="296">
                  <c:v>3704</c:v>
                </c:pt>
                <c:pt idx="297">
                  <c:v>3703</c:v>
                </c:pt>
                <c:pt idx="298">
                  <c:v>3702</c:v>
                </c:pt>
                <c:pt idx="299">
                  <c:v>3701</c:v>
                </c:pt>
                <c:pt idx="300">
                  <c:v>3700</c:v>
                </c:pt>
                <c:pt idx="301">
                  <c:v>3699</c:v>
                </c:pt>
                <c:pt idx="302">
                  <c:v>3698</c:v>
                </c:pt>
                <c:pt idx="303">
                  <c:v>3697</c:v>
                </c:pt>
                <c:pt idx="304">
                  <c:v>3696</c:v>
                </c:pt>
                <c:pt idx="305">
                  <c:v>3695</c:v>
                </c:pt>
                <c:pt idx="306">
                  <c:v>3694</c:v>
                </c:pt>
                <c:pt idx="307">
                  <c:v>3693</c:v>
                </c:pt>
                <c:pt idx="308">
                  <c:v>3692</c:v>
                </c:pt>
                <c:pt idx="309">
                  <c:v>3691</c:v>
                </c:pt>
                <c:pt idx="310">
                  <c:v>3690</c:v>
                </c:pt>
                <c:pt idx="311">
                  <c:v>3689</c:v>
                </c:pt>
                <c:pt idx="312">
                  <c:v>3688</c:v>
                </c:pt>
                <c:pt idx="313">
                  <c:v>3687</c:v>
                </c:pt>
                <c:pt idx="314">
                  <c:v>3686</c:v>
                </c:pt>
                <c:pt idx="315">
                  <c:v>3685</c:v>
                </c:pt>
                <c:pt idx="316">
                  <c:v>3684</c:v>
                </c:pt>
                <c:pt idx="317">
                  <c:v>3683</c:v>
                </c:pt>
                <c:pt idx="318">
                  <c:v>3682</c:v>
                </c:pt>
                <c:pt idx="319">
                  <c:v>3681</c:v>
                </c:pt>
                <c:pt idx="320">
                  <c:v>3680</c:v>
                </c:pt>
                <c:pt idx="321">
                  <c:v>3679</c:v>
                </c:pt>
                <c:pt idx="322">
                  <c:v>3678</c:v>
                </c:pt>
                <c:pt idx="323">
                  <c:v>3677</c:v>
                </c:pt>
                <c:pt idx="324">
                  <c:v>3676</c:v>
                </c:pt>
                <c:pt idx="325">
                  <c:v>3675</c:v>
                </c:pt>
                <c:pt idx="326">
                  <c:v>3674</c:v>
                </c:pt>
                <c:pt idx="327">
                  <c:v>3673</c:v>
                </c:pt>
                <c:pt idx="328">
                  <c:v>3672</c:v>
                </c:pt>
                <c:pt idx="329">
                  <c:v>3671</c:v>
                </c:pt>
                <c:pt idx="330">
                  <c:v>3670</c:v>
                </c:pt>
                <c:pt idx="331">
                  <c:v>3669</c:v>
                </c:pt>
                <c:pt idx="332">
                  <c:v>3668</c:v>
                </c:pt>
                <c:pt idx="333">
                  <c:v>3667</c:v>
                </c:pt>
                <c:pt idx="334">
                  <c:v>3666</c:v>
                </c:pt>
                <c:pt idx="335">
                  <c:v>3665</c:v>
                </c:pt>
                <c:pt idx="336">
                  <c:v>3664</c:v>
                </c:pt>
                <c:pt idx="337">
                  <c:v>3663</c:v>
                </c:pt>
                <c:pt idx="338">
                  <c:v>3662</c:v>
                </c:pt>
                <c:pt idx="339">
                  <c:v>3661</c:v>
                </c:pt>
                <c:pt idx="340">
                  <c:v>3660</c:v>
                </c:pt>
                <c:pt idx="341">
                  <c:v>3659</c:v>
                </c:pt>
                <c:pt idx="342">
                  <c:v>3658</c:v>
                </c:pt>
                <c:pt idx="343">
                  <c:v>3657</c:v>
                </c:pt>
                <c:pt idx="344">
                  <c:v>3656</c:v>
                </c:pt>
                <c:pt idx="345">
                  <c:v>3655</c:v>
                </c:pt>
                <c:pt idx="346">
                  <c:v>3654</c:v>
                </c:pt>
                <c:pt idx="347">
                  <c:v>3653</c:v>
                </c:pt>
                <c:pt idx="348">
                  <c:v>3652</c:v>
                </c:pt>
                <c:pt idx="349">
                  <c:v>3651</c:v>
                </c:pt>
                <c:pt idx="350">
                  <c:v>3650</c:v>
                </c:pt>
                <c:pt idx="351">
                  <c:v>3649</c:v>
                </c:pt>
                <c:pt idx="352">
                  <c:v>3648</c:v>
                </c:pt>
                <c:pt idx="353">
                  <c:v>3647</c:v>
                </c:pt>
                <c:pt idx="354">
                  <c:v>3646</c:v>
                </c:pt>
                <c:pt idx="355">
                  <c:v>3645</c:v>
                </c:pt>
                <c:pt idx="356">
                  <c:v>3644</c:v>
                </c:pt>
                <c:pt idx="357">
                  <c:v>3643</c:v>
                </c:pt>
                <c:pt idx="358">
                  <c:v>3642</c:v>
                </c:pt>
                <c:pt idx="359">
                  <c:v>3641</c:v>
                </c:pt>
                <c:pt idx="360">
                  <c:v>3640</c:v>
                </c:pt>
                <c:pt idx="361">
                  <c:v>3639</c:v>
                </c:pt>
                <c:pt idx="362">
                  <c:v>3638</c:v>
                </c:pt>
                <c:pt idx="363">
                  <c:v>3637</c:v>
                </c:pt>
                <c:pt idx="364">
                  <c:v>3636</c:v>
                </c:pt>
                <c:pt idx="365">
                  <c:v>3635</c:v>
                </c:pt>
                <c:pt idx="366">
                  <c:v>3634</c:v>
                </c:pt>
                <c:pt idx="367">
                  <c:v>3633</c:v>
                </c:pt>
                <c:pt idx="368">
                  <c:v>3632</c:v>
                </c:pt>
                <c:pt idx="369">
                  <c:v>3631</c:v>
                </c:pt>
                <c:pt idx="370">
                  <c:v>3630</c:v>
                </c:pt>
                <c:pt idx="371">
                  <c:v>3629</c:v>
                </c:pt>
                <c:pt idx="372">
                  <c:v>3628</c:v>
                </c:pt>
                <c:pt idx="373">
                  <c:v>3627</c:v>
                </c:pt>
                <c:pt idx="374">
                  <c:v>3626</c:v>
                </c:pt>
                <c:pt idx="375">
                  <c:v>3625</c:v>
                </c:pt>
                <c:pt idx="376">
                  <c:v>3624</c:v>
                </c:pt>
                <c:pt idx="377">
                  <c:v>3623</c:v>
                </c:pt>
                <c:pt idx="378">
                  <c:v>3622</c:v>
                </c:pt>
                <c:pt idx="379">
                  <c:v>3621</c:v>
                </c:pt>
                <c:pt idx="380">
                  <c:v>3620</c:v>
                </c:pt>
                <c:pt idx="381">
                  <c:v>3619</c:v>
                </c:pt>
                <c:pt idx="382">
                  <c:v>3618</c:v>
                </c:pt>
                <c:pt idx="383">
                  <c:v>3617</c:v>
                </c:pt>
                <c:pt idx="384">
                  <c:v>3616</c:v>
                </c:pt>
                <c:pt idx="385">
                  <c:v>3615</c:v>
                </c:pt>
                <c:pt idx="386">
                  <c:v>3614</c:v>
                </c:pt>
                <c:pt idx="387">
                  <c:v>3613</c:v>
                </c:pt>
                <c:pt idx="388">
                  <c:v>3612</c:v>
                </c:pt>
                <c:pt idx="389">
                  <c:v>3611</c:v>
                </c:pt>
                <c:pt idx="390">
                  <c:v>3610</c:v>
                </c:pt>
                <c:pt idx="391">
                  <c:v>3609</c:v>
                </c:pt>
                <c:pt idx="392">
                  <c:v>3608</c:v>
                </c:pt>
                <c:pt idx="393">
                  <c:v>3607</c:v>
                </c:pt>
                <c:pt idx="394">
                  <c:v>3606</c:v>
                </c:pt>
                <c:pt idx="395">
                  <c:v>3605</c:v>
                </c:pt>
                <c:pt idx="396">
                  <c:v>3604</c:v>
                </c:pt>
                <c:pt idx="397">
                  <c:v>3603</c:v>
                </c:pt>
                <c:pt idx="398">
                  <c:v>3602</c:v>
                </c:pt>
                <c:pt idx="399">
                  <c:v>3601</c:v>
                </c:pt>
                <c:pt idx="400">
                  <c:v>3600</c:v>
                </c:pt>
                <c:pt idx="401">
                  <c:v>3599</c:v>
                </c:pt>
                <c:pt idx="402">
                  <c:v>3598</c:v>
                </c:pt>
                <c:pt idx="403">
                  <c:v>3597</c:v>
                </c:pt>
                <c:pt idx="404">
                  <c:v>3596</c:v>
                </c:pt>
                <c:pt idx="405">
                  <c:v>3595</c:v>
                </c:pt>
                <c:pt idx="406">
                  <c:v>3594</c:v>
                </c:pt>
                <c:pt idx="407">
                  <c:v>3593</c:v>
                </c:pt>
                <c:pt idx="408">
                  <c:v>3592</c:v>
                </c:pt>
                <c:pt idx="409">
                  <c:v>3591</c:v>
                </c:pt>
                <c:pt idx="410">
                  <c:v>3590</c:v>
                </c:pt>
                <c:pt idx="411">
                  <c:v>3589</c:v>
                </c:pt>
                <c:pt idx="412">
                  <c:v>3588</c:v>
                </c:pt>
                <c:pt idx="413">
                  <c:v>3587</c:v>
                </c:pt>
                <c:pt idx="414">
                  <c:v>3586</c:v>
                </c:pt>
                <c:pt idx="415">
                  <c:v>3585</c:v>
                </c:pt>
                <c:pt idx="416">
                  <c:v>3584</c:v>
                </c:pt>
                <c:pt idx="417">
                  <c:v>3583</c:v>
                </c:pt>
                <c:pt idx="418">
                  <c:v>3582</c:v>
                </c:pt>
                <c:pt idx="419">
                  <c:v>3581</c:v>
                </c:pt>
                <c:pt idx="420">
                  <c:v>3580</c:v>
                </c:pt>
                <c:pt idx="421">
                  <c:v>3579</c:v>
                </c:pt>
                <c:pt idx="422">
                  <c:v>3578</c:v>
                </c:pt>
                <c:pt idx="423">
                  <c:v>3577</c:v>
                </c:pt>
                <c:pt idx="424">
                  <c:v>3576</c:v>
                </c:pt>
                <c:pt idx="425">
                  <c:v>3575</c:v>
                </c:pt>
                <c:pt idx="426">
                  <c:v>3574</c:v>
                </c:pt>
                <c:pt idx="427">
                  <c:v>3573</c:v>
                </c:pt>
                <c:pt idx="428">
                  <c:v>3572</c:v>
                </c:pt>
                <c:pt idx="429">
                  <c:v>3571</c:v>
                </c:pt>
                <c:pt idx="430">
                  <c:v>3570</c:v>
                </c:pt>
                <c:pt idx="431">
                  <c:v>3569</c:v>
                </c:pt>
                <c:pt idx="432">
                  <c:v>3568</c:v>
                </c:pt>
                <c:pt idx="433">
                  <c:v>3567</c:v>
                </c:pt>
                <c:pt idx="434">
                  <c:v>3566</c:v>
                </c:pt>
                <c:pt idx="435">
                  <c:v>3565</c:v>
                </c:pt>
                <c:pt idx="436">
                  <c:v>3564</c:v>
                </c:pt>
                <c:pt idx="437">
                  <c:v>3563</c:v>
                </c:pt>
                <c:pt idx="438">
                  <c:v>3562</c:v>
                </c:pt>
                <c:pt idx="439">
                  <c:v>3561</c:v>
                </c:pt>
                <c:pt idx="440">
                  <c:v>3560</c:v>
                </c:pt>
                <c:pt idx="441">
                  <c:v>3559</c:v>
                </c:pt>
                <c:pt idx="442">
                  <c:v>3558</c:v>
                </c:pt>
                <c:pt idx="443">
                  <c:v>3557</c:v>
                </c:pt>
                <c:pt idx="444">
                  <c:v>3556</c:v>
                </c:pt>
                <c:pt idx="445">
                  <c:v>3555</c:v>
                </c:pt>
                <c:pt idx="446">
                  <c:v>3554</c:v>
                </c:pt>
                <c:pt idx="447">
                  <c:v>3553</c:v>
                </c:pt>
                <c:pt idx="448">
                  <c:v>3552</c:v>
                </c:pt>
                <c:pt idx="449">
                  <c:v>3551</c:v>
                </c:pt>
                <c:pt idx="450">
                  <c:v>3550</c:v>
                </c:pt>
                <c:pt idx="451">
                  <c:v>3549</c:v>
                </c:pt>
                <c:pt idx="452">
                  <c:v>3548</c:v>
                </c:pt>
                <c:pt idx="453">
                  <c:v>3547</c:v>
                </c:pt>
                <c:pt idx="454">
                  <c:v>3546</c:v>
                </c:pt>
                <c:pt idx="455">
                  <c:v>3545</c:v>
                </c:pt>
                <c:pt idx="456">
                  <c:v>3544</c:v>
                </c:pt>
                <c:pt idx="457">
                  <c:v>3543</c:v>
                </c:pt>
                <c:pt idx="458">
                  <c:v>3542</c:v>
                </c:pt>
                <c:pt idx="459">
                  <c:v>3541</c:v>
                </c:pt>
                <c:pt idx="460">
                  <c:v>3540</c:v>
                </c:pt>
                <c:pt idx="461">
                  <c:v>3539</c:v>
                </c:pt>
                <c:pt idx="462">
                  <c:v>3538</c:v>
                </c:pt>
                <c:pt idx="463">
                  <c:v>3537</c:v>
                </c:pt>
                <c:pt idx="464">
                  <c:v>3536</c:v>
                </c:pt>
                <c:pt idx="465">
                  <c:v>3535</c:v>
                </c:pt>
                <c:pt idx="466">
                  <c:v>3534</c:v>
                </c:pt>
                <c:pt idx="467">
                  <c:v>3533</c:v>
                </c:pt>
                <c:pt idx="468">
                  <c:v>3532</c:v>
                </c:pt>
                <c:pt idx="469">
                  <c:v>3531</c:v>
                </c:pt>
                <c:pt idx="470">
                  <c:v>3530</c:v>
                </c:pt>
                <c:pt idx="471">
                  <c:v>3529</c:v>
                </c:pt>
                <c:pt idx="472">
                  <c:v>3528</c:v>
                </c:pt>
                <c:pt idx="473">
                  <c:v>3527</c:v>
                </c:pt>
                <c:pt idx="474">
                  <c:v>3526</c:v>
                </c:pt>
                <c:pt idx="475">
                  <c:v>3525</c:v>
                </c:pt>
                <c:pt idx="476">
                  <c:v>3524</c:v>
                </c:pt>
                <c:pt idx="477">
                  <c:v>3523</c:v>
                </c:pt>
                <c:pt idx="478">
                  <c:v>3522</c:v>
                </c:pt>
                <c:pt idx="479">
                  <c:v>3521</c:v>
                </c:pt>
                <c:pt idx="480">
                  <c:v>3520</c:v>
                </c:pt>
                <c:pt idx="481">
                  <c:v>3519</c:v>
                </c:pt>
                <c:pt idx="482">
                  <c:v>3518</c:v>
                </c:pt>
                <c:pt idx="483">
                  <c:v>3517</c:v>
                </c:pt>
                <c:pt idx="484">
                  <c:v>3516</c:v>
                </c:pt>
                <c:pt idx="485">
                  <c:v>3515</c:v>
                </c:pt>
                <c:pt idx="486">
                  <c:v>3514</c:v>
                </c:pt>
                <c:pt idx="487">
                  <c:v>3513</c:v>
                </c:pt>
                <c:pt idx="488">
                  <c:v>3512</c:v>
                </c:pt>
                <c:pt idx="489">
                  <c:v>3511</c:v>
                </c:pt>
                <c:pt idx="490">
                  <c:v>3510</c:v>
                </c:pt>
                <c:pt idx="491">
                  <c:v>3509</c:v>
                </c:pt>
                <c:pt idx="492">
                  <c:v>3508</c:v>
                </c:pt>
                <c:pt idx="493">
                  <c:v>3507</c:v>
                </c:pt>
                <c:pt idx="494">
                  <c:v>3506</c:v>
                </c:pt>
                <c:pt idx="495">
                  <c:v>3505</c:v>
                </c:pt>
                <c:pt idx="496">
                  <c:v>3504</c:v>
                </c:pt>
                <c:pt idx="497">
                  <c:v>3503</c:v>
                </c:pt>
                <c:pt idx="498">
                  <c:v>3502</c:v>
                </c:pt>
                <c:pt idx="499">
                  <c:v>3501</c:v>
                </c:pt>
                <c:pt idx="500">
                  <c:v>3500</c:v>
                </c:pt>
                <c:pt idx="501">
                  <c:v>3499</c:v>
                </c:pt>
                <c:pt idx="502">
                  <c:v>3498</c:v>
                </c:pt>
                <c:pt idx="503">
                  <c:v>3497</c:v>
                </c:pt>
                <c:pt idx="504">
                  <c:v>3496</c:v>
                </c:pt>
                <c:pt idx="505">
                  <c:v>3495</c:v>
                </c:pt>
                <c:pt idx="506">
                  <c:v>3494</c:v>
                </c:pt>
                <c:pt idx="507">
                  <c:v>3493</c:v>
                </c:pt>
                <c:pt idx="508">
                  <c:v>3492</c:v>
                </c:pt>
                <c:pt idx="509">
                  <c:v>3491</c:v>
                </c:pt>
                <c:pt idx="510">
                  <c:v>3490</c:v>
                </c:pt>
                <c:pt idx="511">
                  <c:v>3489</c:v>
                </c:pt>
                <c:pt idx="512">
                  <c:v>3488</c:v>
                </c:pt>
                <c:pt idx="513">
                  <c:v>3487</c:v>
                </c:pt>
                <c:pt idx="514">
                  <c:v>3486</c:v>
                </c:pt>
                <c:pt idx="515">
                  <c:v>3485</c:v>
                </c:pt>
                <c:pt idx="516">
                  <c:v>3484</c:v>
                </c:pt>
                <c:pt idx="517">
                  <c:v>3483</c:v>
                </c:pt>
                <c:pt idx="518">
                  <c:v>3482</c:v>
                </c:pt>
                <c:pt idx="519">
                  <c:v>3481</c:v>
                </c:pt>
                <c:pt idx="520">
                  <c:v>3480</c:v>
                </c:pt>
                <c:pt idx="521">
                  <c:v>3479</c:v>
                </c:pt>
                <c:pt idx="522">
                  <c:v>3478</c:v>
                </c:pt>
                <c:pt idx="523">
                  <c:v>3477</c:v>
                </c:pt>
                <c:pt idx="524">
                  <c:v>3476</c:v>
                </c:pt>
                <c:pt idx="525">
                  <c:v>3475</c:v>
                </c:pt>
                <c:pt idx="526">
                  <c:v>3474</c:v>
                </c:pt>
                <c:pt idx="527">
                  <c:v>3473</c:v>
                </c:pt>
                <c:pt idx="528">
                  <c:v>3472</c:v>
                </c:pt>
                <c:pt idx="529">
                  <c:v>3471</c:v>
                </c:pt>
                <c:pt idx="530">
                  <c:v>3470</c:v>
                </c:pt>
                <c:pt idx="531">
                  <c:v>3469</c:v>
                </c:pt>
                <c:pt idx="532">
                  <c:v>3468</c:v>
                </c:pt>
                <c:pt idx="533">
                  <c:v>3467</c:v>
                </c:pt>
                <c:pt idx="534">
                  <c:v>3466</c:v>
                </c:pt>
                <c:pt idx="535">
                  <c:v>3465</c:v>
                </c:pt>
                <c:pt idx="536">
                  <c:v>3464</c:v>
                </c:pt>
                <c:pt idx="537">
                  <c:v>3463</c:v>
                </c:pt>
                <c:pt idx="538">
                  <c:v>3462</c:v>
                </c:pt>
                <c:pt idx="539">
                  <c:v>3461</c:v>
                </c:pt>
                <c:pt idx="540">
                  <c:v>3460</c:v>
                </c:pt>
                <c:pt idx="541">
                  <c:v>3459</c:v>
                </c:pt>
                <c:pt idx="542">
                  <c:v>3458</c:v>
                </c:pt>
                <c:pt idx="543">
                  <c:v>3457</c:v>
                </c:pt>
                <c:pt idx="544">
                  <c:v>3456</c:v>
                </c:pt>
                <c:pt idx="545">
                  <c:v>3455</c:v>
                </c:pt>
                <c:pt idx="546">
                  <c:v>3454</c:v>
                </c:pt>
                <c:pt idx="547">
                  <c:v>3453</c:v>
                </c:pt>
                <c:pt idx="548">
                  <c:v>3452</c:v>
                </c:pt>
                <c:pt idx="549">
                  <c:v>3451</c:v>
                </c:pt>
                <c:pt idx="550">
                  <c:v>3450</c:v>
                </c:pt>
                <c:pt idx="551">
                  <c:v>3449</c:v>
                </c:pt>
                <c:pt idx="552">
                  <c:v>3448</c:v>
                </c:pt>
                <c:pt idx="553">
                  <c:v>3447</c:v>
                </c:pt>
                <c:pt idx="554">
                  <c:v>3446</c:v>
                </c:pt>
                <c:pt idx="555">
                  <c:v>3445</c:v>
                </c:pt>
                <c:pt idx="556">
                  <c:v>3444</c:v>
                </c:pt>
                <c:pt idx="557">
                  <c:v>3443</c:v>
                </c:pt>
                <c:pt idx="558">
                  <c:v>3442</c:v>
                </c:pt>
                <c:pt idx="559">
                  <c:v>3441</c:v>
                </c:pt>
                <c:pt idx="560">
                  <c:v>3440</c:v>
                </c:pt>
                <c:pt idx="561">
                  <c:v>3439</c:v>
                </c:pt>
                <c:pt idx="562">
                  <c:v>3438</c:v>
                </c:pt>
                <c:pt idx="563">
                  <c:v>3437</c:v>
                </c:pt>
                <c:pt idx="564">
                  <c:v>3436</c:v>
                </c:pt>
                <c:pt idx="565">
                  <c:v>3435</c:v>
                </c:pt>
                <c:pt idx="566">
                  <c:v>3434</c:v>
                </c:pt>
                <c:pt idx="567">
                  <c:v>3433</c:v>
                </c:pt>
                <c:pt idx="568">
                  <c:v>3432</c:v>
                </c:pt>
                <c:pt idx="569">
                  <c:v>3431</c:v>
                </c:pt>
                <c:pt idx="570">
                  <c:v>3430</c:v>
                </c:pt>
                <c:pt idx="571">
                  <c:v>3429</c:v>
                </c:pt>
                <c:pt idx="572">
                  <c:v>3428</c:v>
                </c:pt>
                <c:pt idx="573">
                  <c:v>3427</c:v>
                </c:pt>
                <c:pt idx="574">
                  <c:v>3426</c:v>
                </c:pt>
                <c:pt idx="575">
                  <c:v>3425</c:v>
                </c:pt>
                <c:pt idx="576">
                  <c:v>3424</c:v>
                </c:pt>
                <c:pt idx="577">
                  <c:v>3423</c:v>
                </c:pt>
                <c:pt idx="578">
                  <c:v>3422</c:v>
                </c:pt>
                <c:pt idx="579">
                  <c:v>3421</c:v>
                </c:pt>
                <c:pt idx="580">
                  <c:v>3420</c:v>
                </c:pt>
                <c:pt idx="581">
                  <c:v>3419</c:v>
                </c:pt>
                <c:pt idx="582">
                  <c:v>3418</c:v>
                </c:pt>
                <c:pt idx="583">
                  <c:v>3417</c:v>
                </c:pt>
                <c:pt idx="584">
                  <c:v>3416</c:v>
                </c:pt>
                <c:pt idx="585">
                  <c:v>3415</c:v>
                </c:pt>
                <c:pt idx="586">
                  <c:v>3414</c:v>
                </c:pt>
                <c:pt idx="587">
                  <c:v>3413</c:v>
                </c:pt>
                <c:pt idx="588">
                  <c:v>3412</c:v>
                </c:pt>
                <c:pt idx="589">
                  <c:v>3411</c:v>
                </c:pt>
                <c:pt idx="590">
                  <c:v>3410</c:v>
                </c:pt>
                <c:pt idx="591">
                  <c:v>3409</c:v>
                </c:pt>
                <c:pt idx="592">
                  <c:v>3408</c:v>
                </c:pt>
                <c:pt idx="593">
                  <c:v>3407</c:v>
                </c:pt>
                <c:pt idx="594">
                  <c:v>3406</c:v>
                </c:pt>
                <c:pt idx="595">
                  <c:v>3405</c:v>
                </c:pt>
                <c:pt idx="596">
                  <c:v>3404</c:v>
                </c:pt>
                <c:pt idx="597">
                  <c:v>3403</c:v>
                </c:pt>
                <c:pt idx="598">
                  <c:v>3402</c:v>
                </c:pt>
                <c:pt idx="599">
                  <c:v>3401</c:v>
                </c:pt>
                <c:pt idx="600">
                  <c:v>3400</c:v>
                </c:pt>
                <c:pt idx="601">
                  <c:v>3399</c:v>
                </c:pt>
                <c:pt idx="602">
                  <c:v>3398</c:v>
                </c:pt>
                <c:pt idx="603">
                  <c:v>3397</c:v>
                </c:pt>
                <c:pt idx="604">
                  <c:v>3396</c:v>
                </c:pt>
                <c:pt idx="605">
                  <c:v>3395</c:v>
                </c:pt>
                <c:pt idx="606">
                  <c:v>3394</c:v>
                </c:pt>
                <c:pt idx="607">
                  <c:v>3393</c:v>
                </c:pt>
                <c:pt idx="608">
                  <c:v>3392</c:v>
                </c:pt>
                <c:pt idx="609">
                  <c:v>3391</c:v>
                </c:pt>
                <c:pt idx="610">
                  <c:v>3390</c:v>
                </c:pt>
                <c:pt idx="611">
                  <c:v>3389</c:v>
                </c:pt>
                <c:pt idx="612">
                  <c:v>3388</c:v>
                </c:pt>
                <c:pt idx="613">
                  <c:v>3387</c:v>
                </c:pt>
                <c:pt idx="614">
                  <c:v>3386</c:v>
                </c:pt>
                <c:pt idx="615">
                  <c:v>3385</c:v>
                </c:pt>
                <c:pt idx="616">
                  <c:v>3384</c:v>
                </c:pt>
                <c:pt idx="617">
                  <c:v>3383</c:v>
                </c:pt>
                <c:pt idx="618">
                  <c:v>3382</c:v>
                </c:pt>
                <c:pt idx="619">
                  <c:v>3381</c:v>
                </c:pt>
                <c:pt idx="620">
                  <c:v>3380</c:v>
                </c:pt>
                <c:pt idx="621">
                  <c:v>3379</c:v>
                </c:pt>
                <c:pt idx="622">
                  <c:v>3378</c:v>
                </c:pt>
                <c:pt idx="623">
                  <c:v>3377</c:v>
                </c:pt>
                <c:pt idx="624">
                  <c:v>3376</c:v>
                </c:pt>
                <c:pt idx="625">
                  <c:v>3375</c:v>
                </c:pt>
                <c:pt idx="626">
                  <c:v>3374</c:v>
                </c:pt>
                <c:pt idx="627">
                  <c:v>3373</c:v>
                </c:pt>
                <c:pt idx="628">
                  <c:v>3372</c:v>
                </c:pt>
                <c:pt idx="629">
                  <c:v>3371</c:v>
                </c:pt>
                <c:pt idx="630">
                  <c:v>3370</c:v>
                </c:pt>
                <c:pt idx="631">
                  <c:v>3369</c:v>
                </c:pt>
                <c:pt idx="632">
                  <c:v>3368</c:v>
                </c:pt>
                <c:pt idx="633">
                  <c:v>3367</c:v>
                </c:pt>
                <c:pt idx="634">
                  <c:v>3366</c:v>
                </c:pt>
                <c:pt idx="635">
                  <c:v>3365</c:v>
                </c:pt>
                <c:pt idx="636">
                  <c:v>3364</c:v>
                </c:pt>
                <c:pt idx="637">
                  <c:v>3363</c:v>
                </c:pt>
                <c:pt idx="638">
                  <c:v>3362</c:v>
                </c:pt>
                <c:pt idx="639">
                  <c:v>3361</c:v>
                </c:pt>
                <c:pt idx="640">
                  <c:v>3360</c:v>
                </c:pt>
                <c:pt idx="641">
                  <c:v>3359</c:v>
                </c:pt>
                <c:pt idx="642">
                  <c:v>3358</c:v>
                </c:pt>
                <c:pt idx="643">
                  <c:v>3357</c:v>
                </c:pt>
                <c:pt idx="644">
                  <c:v>3356</c:v>
                </c:pt>
                <c:pt idx="645">
                  <c:v>3355</c:v>
                </c:pt>
                <c:pt idx="646">
                  <c:v>3354</c:v>
                </c:pt>
                <c:pt idx="647">
                  <c:v>3353</c:v>
                </c:pt>
                <c:pt idx="648">
                  <c:v>3352</c:v>
                </c:pt>
                <c:pt idx="649">
                  <c:v>3351</c:v>
                </c:pt>
                <c:pt idx="650">
                  <c:v>3350</c:v>
                </c:pt>
                <c:pt idx="651">
                  <c:v>3349</c:v>
                </c:pt>
                <c:pt idx="652">
                  <c:v>3348</c:v>
                </c:pt>
                <c:pt idx="653">
                  <c:v>3347</c:v>
                </c:pt>
                <c:pt idx="654">
                  <c:v>3346</c:v>
                </c:pt>
                <c:pt idx="655">
                  <c:v>3345</c:v>
                </c:pt>
                <c:pt idx="656">
                  <c:v>3344</c:v>
                </c:pt>
                <c:pt idx="657">
                  <c:v>3343</c:v>
                </c:pt>
                <c:pt idx="658">
                  <c:v>3342</c:v>
                </c:pt>
                <c:pt idx="659">
                  <c:v>3341</c:v>
                </c:pt>
                <c:pt idx="660">
                  <c:v>3340</c:v>
                </c:pt>
                <c:pt idx="661">
                  <c:v>3339</c:v>
                </c:pt>
                <c:pt idx="662">
                  <c:v>3338</c:v>
                </c:pt>
                <c:pt idx="663">
                  <c:v>3337</c:v>
                </c:pt>
                <c:pt idx="664">
                  <c:v>3336</c:v>
                </c:pt>
                <c:pt idx="665">
                  <c:v>3335</c:v>
                </c:pt>
                <c:pt idx="666">
                  <c:v>3334</c:v>
                </c:pt>
                <c:pt idx="667">
                  <c:v>3333</c:v>
                </c:pt>
                <c:pt idx="668">
                  <c:v>3332</c:v>
                </c:pt>
                <c:pt idx="669">
                  <c:v>3331</c:v>
                </c:pt>
                <c:pt idx="670">
                  <c:v>3330</c:v>
                </c:pt>
                <c:pt idx="671">
                  <c:v>3329</c:v>
                </c:pt>
                <c:pt idx="672">
                  <c:v>3328</c:v>
                </c:pt>
                <c:pt idx="673">
                  <c:v>3327</c:v>
                </c:pt>
                <c:pt idx="674">
                  <c:v>3326</c:v>
                </c:pt>
                <c:pt idx="675">
                  <c:v>3325</c:v>
                </c:pt>
                <c:pt idx="676">
                  <c:v>3324</c:v>
                </c:pt>
                <c:pt idx="677">
                  <c:v>3323</c:v>
                </c:pt>
                <c:pt idx="678">
                  <c:v>3322</c:v>
                </c:pt>
                <c:pt idx="679">
                  <c:v>3321</c:v>
                </c:pt>
                <c:pt idx="680">
                  <c:v>3320</c:v>
                </c:pt>
                <c:pt idx="681">
                  <c:v>3319</c:v>
                </c:pt>
                <c:pt idx="682">
                  <c:v>3318</c:v>
                </c:pt>
                <c:pt idx="683">
                  <c:v>3317</c:v>
                </c:pt>
                <c:pt idx="684">
                  <c:v>3316</c:v>
                </c:pt>
                <c:pt idx="685">
                  <c:v>3315</c:v>
                </c:pt>
                <c:pt idx="686">
                  <c:v>3314</c:v>
                </c:pt>
                <c:pt idx="687">
                  <c:v>3313</c:v>
                </c:pt>
                <c:pt idx="688">
                  <c:v>3312</c:v>
                </c:pt>
                <c:pt idx="689">
                  <c:v>3311</c:v>
                </c:pt>
                <c:pt idx="690">
                  <c:v>3310</c:v>
                </c:pt>
                <c:pt idx="691">
                  <c:v>3309</c:v>
                </c:pt>
                <c:pt idx="692">
                  <c:v>3308</c:v>
                </c:pt>
                <c:pt idx="693">
                  <c:v>3307</c:v>
                </c:pt>
                <c:pt idx="694">
                  <c:v>3306</c:v>
                </c:pt>
                <c:pt idx="695">
                  <c:v>3305</c:v>
                </c:pt>
                <c:pt idx="696">
                  <c:v>3304</c:v>
                </c:pt>
                <c:pt idx="697">
                  <c:v>3303</c:v>
                </c:pt>
                <c:pt idx="698">
                  <c:v>3302</c:v>
                </c:pt>
                <c:pt idx="699">
                  <c:v>3301</c:v>
                </c:pt>
                <c:pt idx="700">
                  <c:v>3300</c:v>
                </c:pt>
                <c:pt idx="701">
                  <c:v>3299</c:v>
                </c:pt>
                <c:pt idx="702">
                  <c:v>3298</c:v>
                </c:pt>
                <c:pt idx="703">
                  <c:v>3297</c:v>
                </c:pt>
                <c:pt idx="704">
                  <c:v>3296</c:v>
                </c:pt>
                <c:pt idx="705">
                  <c:v>3295</c:v>
                </c:pt>
                <c:pt idx="706">
                  <c:v>3294</c:v>
                </c:pt>
                <c:pt idx="707">
                  <c:v>3293</c:v>
                </c:pt>
                <c:pt idx="708">
                  <c:v>3292</c:v>
                </c:pt>
                <c:pt idx="709">
                  <c:v>3291</c:v>
                </c:pt>
                <c:pt idx="710">
                  <c:v>3290</c:v>
                </c:pt>
                <c:pt idx="711">
                  <c:v>3289</c:v>
                </c:pt>
                <c:pt idx="712">
                  <c:v>3288</c:v>
                </c:pt>
                <c:pt idx="713">
                  <c:v>3287</c:v>
                </c:pt>
                <c:pt idx="714">
                  <c:v>3286</c:v>
                </c:pt>
                <c:pt idx="715">
                  <c:v>3285</c:v>
                </c:pt>
                <c:pt idx="716">
                  <c:v>3284</c:v>
                </c:pt>
                <c:pt idx="717">
                  <c:v>3283</c:v>
                </c:pt>
                <c:pt idx="718">
                  <c:v>3282</c:v>
                </c:pt>
                <c:pt idx="719">
                  <c:v>3281</c:v>
                </c:pt>
                <c:pt idx="720">
                  <c:v>3280</c:v>
                </c:pt>
                <c:pt idx="721">
                  <c:v>3279</c:v>
                </c:pt>
                <c:pt idx="722">
                  <c:v>3278</c:v>
                </c:pt>
                <c:pt idx="723">
                  <c:v>3277</c:v>
                </c:pt>
                <c:pt idx="724">
                  <c:v>3276</c:v>
                </c:pt>
                <c:pt idx="725">
                  <c:v>3275</c:v>
                </c:pt>
                <c:pt idx="726">
                  <c:v>3274</c:v>
                </c:pt>
                <c:pt idx="727">
                  <c:v>3273</c:v>
                </c:pt>
                <c:pt idx="728">
                  <c:v>3272</c:v>
                </c:pt>
                <c:pt idx="729">
                  <c:v>3271</c:v>
                </c:pt>
                <c:pt idx="730">
                  <c:v>3270</c:v>
                </c:pt>
                <c:pt idx="731">
                  <c:v>3269</c:v>
                </c:pt>
                <c:pt idx="732">
                  <c:v>3268</c:v>
                </c:pt>
                <c:pt idx="733">
                  <c:v>3267</c:v>
                </c:pt>
                <c:pt idx="734">
                  <c:v>3266</c:v>
                </c:pt>
                <c:pt idx="735">
                  <c:v>3265</c:v>
                </c:pt>
                <c:pt idx="736">
                  <c:v>3264</c:v>
                </c:pt>
                <c:pt idx="737">
                  <c:v>3263</c:v>
                </c:pt>
                <c:pt idx="738">
                  <c:v>3262</c:v>
                </c:pt>
                <c:pt idx="739">
                  <c:v>3261</c:v>
                </c:pt>
                <c:pt idx="740">
                  <c:v>3260</c:v>
                </c:pt>
                <c:pt idx="741">
                  <c:v>3259</c:v>
                </c:pt>
                <c:pt idx="742">
                  <c:v>3258</c:v>
                </c:pt>
                <c:pt idx="743">
                  <c:v>3257</c:v>
                </c:pt>
                <c:pt idx="744">
                  <c:v>3256</c:v>
                </c:pt>
                <c:pt idx="745">
                  <c:v>3255</c:v>
                </c:pt>
                <c:pt idx="746">
                  <c:v>3254</c:v>
                </c:pt>
                <c:pt idx="747">
                  <c:v>3253</c:v>
                </c:pt>
                <c:pt idx="748">
                  <c:v>3252</c:v>
                </c:pt>
                <c:pt idx="749">
                  <c:v>3251</c:v>
                </c:pt>
                <c:pt idx="750">
                  <c:v>3250</c:v>
                </c:pt>
                <c:pt idx="751">
                  <c:v>3249</c:v>
                </c:pt>
                <c:pt idx="752">
                  <c:v>3248</c:v>
                </c:pt>
                <c:pt idx="753">
                  <c:v>3247</c:v>
                </c:pt>
                <c:pt idx="754">
                  <c:v>3246</c:v>
                </c:pt>
                <c:pt idx="755">
                  <c:v>3245</c:v>
                </c:pt>
                <c:pt idx="756">
                  <c:v>3244</c:v>
                </c:pt>
                <c:pt idx="757">
                  <c:v>3243</c:v>
                </c:pt>
                <c:pt idx="758">
                  <c:v>3242</c:v>
                </c:pt>
                <c:pt idx="759">
                  <c:v>3241</c:v>
                </c:pt>
                <c:pt idx="760">
                  <c:v>3240</c:v>
                </c:pt>
                <c:pt idx="761">
                  <c:v>3239</c:v>
                </c:pt>
                <c:pt idx="762">
                  <c:v>3238</c:v>
                </c:pt>
                <c:pt idx="763">
                  <c:v>3237</c:v>
                </c:pt>
                <c:pt idx="764">
                  <c:v>3236</c:v>
                </c:pt>
                <c:pt idx="765">
                  <c:v>3235</c:v>
                </c:pt>
                <c:pt idx="766">
                  <c:v>3234</c:v>
                </c:pt>
                <c:pt idx="767">
                  <c:v>3233</c:v>
                </c:pt>
                <c:pt idx="768">
                  <c:v>3232</c:v>
                </c:pt>
                <c:pt idx="769">
                  <c:v>3231</c:v>
                </c:pt>
                <c:pt idx="770">
                  <c:v>3230</c:v>
                </c:pt>
                <c:pt idx="771">
                  <c:v>3229</c:v>
                </c:pt>
                <c:pt idx="772">
                  <c:v>3228</c:v>
                </c:pt>
                <c:pt idx="773">
                  <c:v>3227</c:v>
                </c:pt>
                <c:pt idx="774">
                  <c:v>3226</c:v>
                </c:pt>
                <c:pt idx="775">
                  <c:v>3225</c:v>
                </c:pt>
                <c:pt idx="776">
                  <c:v>3224</c:v>
                </c:pt>
                <c:pt idx="777">
                  <c:v>3223</c:v>
                </c:pt>
                <c:pt idx="778">
                  <c:v>3222</c:v>
                </c:pt>
                <c:pt idx="779">
                  <c:v>3221</c:v>
                </c:pt>
                <c:pt idx="780">
                  <c:v>3220</c:v>
                </c:pt>
                <c:pt idx="781">
                  <c:v>3219</c:v>
                </c:pt>
                <c:pt idx="782">
                  <c:v>3218</c:v>
                </c:pt>
                <c:pt idx="783">
                  <c:v>3217</c:v>
                </c:pt>
                <c:pt idx="784">
                  <c:v>3216</c:v>
                </c:pt>
                <c:pt idx="785">
                  <c:v>3215</c:v>
                </c:pt>
                <c:pt idx="786">
                  <c:v>3214</c:v>
                </c:pt>
                <c:pt idx="787">
                  <c:v>3213</c:v>
                </c:pt>
                <c:pt idx="788">
                  <c:v>3212</c:v>
                </c:pt>
                <c:pt idx="789">
                  <c:v>3211</c:v>
                </c:pt>
                <c:pt idx="790">
                  <c:v>3210</c:v>
                </c:pt>
                <c:pt idx="791">
                  <c:v>3209</c:v>
                </c:pt>
                <c:pt idx="792">
                  <c:v>3208</c:v>
                </c:pt>
                <c:pt idx="793">
                  <c:v>3207</c:v>
                </c:pt>
                <c:pt idx="794">
                  <c:v>3206</c:v>
                </c:pt>
                <c:pt idx="795">
                  <c:v>3205</c:v>
                </c:pt>
                <c:pt idx="796">
                  <c:v>3204</c:v>
                </c:pt>
                <c:pt idx="797">
                  <c:v>3203</c:v>
                </c:pt>
                <c:pt idx="798">
                  <c:v>3202</c:v>
                </c:pt>
                <c:pt idx="799">
                  <c:v>3201</c:v>
                </c:pt>
                <c:pt idx="800">
                  <c:v>3200</c:v>
                </c:pt>
                <c:pt idx="801">
                  <c:v>3199</c:v>
                </c:pt>
                <c:pt idx="802">
                  <c:v>3198</c:v>
                </c:pt>
                <c:pt idx="803">
                  <c:v>3197</c:v>
                </c:pt>
                <c:pt idx="804">
                  <c:v>3196</c:v>
                </c:pt>
                <c:pt idx="805">
                  <c:v>3195</c:v>
                </c:pt>
                <c:pt idx="806">
                  <c:v>3194</c:v>
                </c:pt>
                <c:pt idx="807">
                  <c:v>3193</c:v>
                </c:pt>
                <c:pt idx="808">
                  <c:v>3192</c:v>
                </c:pt>
                <c:pt idx="809">
                  <c:v>3191</c:v>
                </c:pt>
                <c:pt idx="810">
                  <c:v>3190</c:v>
                </c:pt>
                <c:pt idx="811">
                  <c:v>3189</c:v>
                </c:pt>
                <c:pt idx="812">
                  <c:v>3188</c:v>
                </c:pt>
                <c:pt idx="813">
                  <c:v>3187</c:v>
                </c:pt>
                <c:pt idx="814">
                  <c:v>3186</c:v>
                </c:pt>
                <c:pt idx="815">
                  <c:v>3185</c:v>
                </c:pt>
                <c:pt idx="816">
                  <c:v>3184</c:v>
                </c:pt>
                <c:pt idx="817">
                  <c:v>3183</c:v>
                </c:pt>
                <c:pt idx="818">
                  <c:v>3182</c:v>
                </c:pt>
                <c:pt idx="819">
                  <c:v>3181</c:v>
                </c:pt>
                <c:pt idx="820">
                  <c:v>3180</c:v>
                </c:pt>
                <c:pt idx="821">
                  <c:v>3179</c:v>
                </c:pt>
                <c:pt idx="822">
                  <c:v>3178</c:v>
                </c:pt>
                <c:pt idx="823">
                  <c:v>3177</c:v>
                </c:pt>
                <c:pt idx="824">
                  <c:v>3176</c:v>
                </c:pt>
                <c:pt idx="825">
                  <c:v>3175</c:v>
                </c:pt>
                <c:pt idx="826">
                  <c:v>3174</c:v>
                </c:pt>
                <c:pt idx="827">
                  <c:v>3173</c:v>
                </c:pt>
                <c:pt idx="828">
                  <c:v>3172</c:v>
                </c:pt>
                <c:pt idx="829">
                  <c:v>3171</c:v>
                </c:pt>
                <c:pt idx="830">
                  <c:v>3170</c:v>
                </c:pt>
                <c:pt idx="831">
                  <c:v>3169</c:v>
                </c:pt>
                <c:pt idx="832">
                  <c:v>3168</c:v>
                </c:pt>
                <c:pt idx="833">
                  <c:v>3167</c:v>
                </c:pt>
                <c:pt idx="834">
                  <c:v>3166</c:v>
                </c:pt>
                <c:pt idx="835">
                  <c:v>3165</c:v>
                </c:pt>
                <c:pt idx="836">
                  <c:v>3164</c:v>
                </c:pt>
                <c:pt idx="837">
                  <c:v>3163</c:v>
                </c:pt>
                <c:pt idx="838">
                  <c:v>3162</c:v>
                </c:pt>
                <c:pt idx="839">
                  <c:v>3161</c:v>
                </c:pt>
                <c:pt idx="840">
                  <c:v>3160</c:v>
                </c:pt>
                <c:pt idx="841">
                  <c:v>3159</c:v>
                </c:pt>
                <c:pt idx="842">
                  <c:v>3158</c:v>
                </c:pt>
                <c:pt idx="843">
                  <c:v>3157</c:v>
                </c:pt>
                <c:pt idx="844">
                  <c:v>3156</c:v>
                </c:pt>
                <c:pt idx="845">
                  <c:v>3155</c:v>
                </c:pt>
                <c:pt idx="846">
                  <c:v>3154</c:v>
                </c:pt>
                <c:pt idx="847">
                  <c:v>3153</c:v>
                </c:pt>
                <c:pt idx="848">
                  <c:v>3152</c:v>
                </c:pt>
                <c:pt idx="849">
                  <c:v>3151</c:v>
                </c:pt>
                <c:pt idx="850">
                  <c:v>3150</c:v>
                </c:pt>
                <c:pt idx="851">
                  <c:v>3149</c:v>
                </c:pt>
                <c:pt idx="852">
                  <c:v>3148</c:v>
                </c:pt>
                <c:pt idx="853">
                  <c:v>3147</c:v>
                </c:pt>
                <c:pt idx="854">
                  <c:v>3146</c:v>
                </c:pt>
                <c:pt idx="855">
                  <c:v>3145</c:v>
                </c:pt>
                <c:pt idx="856">
                  <c:v>3144</c:v>
                </c:pt>
                <c:pt idx="857">
                  <c:v>3143</c:v>
                </c:pt>
                <c:pt idx="858">
                  <c:v>3142</c:v>
                </c:pt>
                <c:pt idx="859">
                  <c:v>3141</c:v>
                </c:pt>
                <c:pt idx="860">
                  <c:v>3140</c:v>
                </c:pt>
                <c:pt idx="861">
                  <c:v>3139</c:v>
                </c:pt>
                <c:pt idx="862">
                  <c:v>3138</c:v>
                </c:pt>
                <c:pt idx="863">
                  <c:v>3137</c:v>
                </c:pt>
                <c:pt idx="864">
                  <c:v>3136</c:v>
                </c:pt>
                <c:pt idx="865">
                  <c:v>3135</c:v>
                </c:pt>
                <c:pt idx="866">
                  <c:v>3134</c:v>
                </c:pt>
                <c:pt idx="867">
                  <c:v>3133</c:v>
                </c:pt>
                <c:pt idx="868">
                  <c:v>3132</c:v>
                </c:pt>
                <c:pt idx="869">
                  <c:v>3131</c:v>
                </c:pt>
                <c:pt idx="870">
                  <c:v>3130</c:v>
                </c:pt>
                <c:pt idx="871">
                  <c:v>3129</c:v>
                </c:pt>
                <c:pt idx="872">
                  <c:v>3128</c:v>
                </c:pt>
                <c:pt idx="873">
                  <c:v>3127</c:v>
                </c:pt>
                <c:pt idx="874">
                  <c:v>3126</c:v>
                </c:pt>
                <c:pt idx="875">
                  <c:v>3125</c:v>
                </c:pt>
                <c:pt idx="876">
                  <c:v>3124</c:v>
                </c:pt>
                <c:pt idx="877">
                  <c:v>3123</c:v>
                </c:pt>
                <c:pt idx="878">
                  <c:v>3122</c:v>
                </c:pt>
                <c:pt idx="879">
                  <c:v>3121</c:v>
                </c:pt>
                <c:pt idx="880">
                  <c:v>3120</c:v>
                </c:pt>
                <c:pt idx="881">
                  <c:v>3119</c:v>
                </c:pt>
                <c:pt idx="882">
                  <c:v>3118</c:v>
                </c:pt>
                <c:pt idx="883">
                  <c:v>3117</c:v>
                </c:pt>
                <c:pt idx="884">
                  <c:v>3116</c:v>
                </c:pt>
                <c:pt idx="885">
                  <c:v>3115</c:v>
                </c:pt>
                <c:pt idx="886">
                  <c:v>3114</c:v>
                </c:pt>
                <c:pt idx="887">
                  <c:v>3113</c:v>
                </c:pt>
                <c:pt idx="888">
                  <c:v>3112</c:v>
                </c:pt>
                <c:pt idx="889">
                  <c:v>3111</c:v>
                </c:pt>
                <c:pt idx="890">
                  <c:v>3110</c:v>
                </c:pt>
                <c:pt idx="891">
                  <c:v>3109</c:v>
                </c:pt>
                <c:pt idx="892">
                  <c:v>3108</c:v>
                </c:pt>
                <c:pt idx="893">
                  <c:v>3107</c:v>
                </c:pt>
                <c:pt idx="894">
                  <c:v>3106</c:v>
                </c:pt>
                <c:pt idx="895">
                  <c:v>3105</c:v>
                </c:pt>
                <c:pt idx="896">
                  <c:v>3104</c:v>
                </c:pt>
                <c:pt idx="897">
                  <c:v>3103</c:v>
                </c:pt>
                <c:pt idx="898">
                  <c:v>3102</c:v>
                </c:pt>
                <c:pt idx="899">
                  <c:v>3101</c:v>
                </c:pt>
                <c:pt idx="900">
                  <c:v>3100</c:v>
                </c:pt>
                <c:pt idx="901">
                  <c:v>3099</c:v>
                </c:pt>
                <c:pt idx="902">
                  <c:v>3098</c:v>
                </c:pt>
                <c:pt idx="903">
                  <c:v>3097</c:v>
                </c:pt>
                <c:pt idx="904">
                  <c:v>3096</c:v>
                </c:pt>
                <c:pt idx="905">
                  <c:v>3095</c:v>
                </c:pt>
                <c:pt idx="906">
                  <c:v>3094</c:v>
                </c:pt>
                <c:pt idx="907">
                  <c:v>3093</c:v>
                </c:pt>
                <c:pt idx="908">
                  <c:v>3092</c:v>
                </c:pt>
                <c:pt idx="909">
                  <c:v>3091</c:v>
                </c:pt>
                <c:pt idx="910">
                  <c:v>3090</c:v>
                </c:pt>
                <c:pt idx="911">
                  <c:v>3089</c:v>
                </c:pt>
                <c:pt idx="912">
                  <c:v>3088</c:v>
                </c:pt>
                <c:pt idx="913">
                  <c:v>3087</c:v>
                </c:pt>
                <c:pt idx="914">
                  <c:v>3086</c:v>
                </c:pt>
                <c:pt idx="915">
                  <c:v>3085</c:v>
                </c:pt>
                <c:pt idx="916">
                  <c:v>3084</c:v>
                </c:pt>
                <c:pt idx="917">
                  <c:v>3083</c:v>
                </c:pt>
                <c:pt idx="918">
                  <c:v>3082</c:v>
                </c:pt>
                <c:pt idx="919">
                  <c:v>3081</c:v>
                </c:pt>
                <c:pt idx="920">
                  <c:v>3080</c:v>
                </c:pt>
                <c:pt idx="921">
                  <c:v>3079</c:v>
                </c:pt>
                <c:pt idx="922">
                  <c:v>3078</c:v>
                </c:pt>
                <c:pt idx="923">
                  <c:v>3077</c:v>
                </c:pt>
                <c:pt idx="924">
                  <c:v>3076</c:v>
                </c:pt>
                <c:pt idx="925">
                  <c:v>3075</c:v>
                </c:pt>
                <c:pt idx="926">
                  <c:v>3074</c:v>
                </c:pt>
                <c:pt idx="927">
                  <c:v>3073</c:v>
                </c:pt>
                <c:pt idx="928">
                  <c:v>3072</c:v>
                </c:pt>
                <c:pt idx="929">
                  <c:v>3071</c:v>
                </c:pt>
                <c:pt idx="930">
                  <c:v>3070</c:v>
                </c:pt>
                <c:pt idx="931">
                  <c:v>3069</c:v>
                </c:pt>
                <c:pt idx="932">
                  <c:v>3068</c:v>
                </c:pt>
                <c:pt idx="933">
                  <c:v>3067</c:v>
                </c:pt>
                <c:pt idx="934">
                  <c:v>3066</c:v>
                </c:pt>
                <c:pt idx="935">
                  <c:v>3065</c:v>
                </c:pt>
                <c:pt idx="936">
                  <c:v>3064</c:v>
                </c:pt>
                <c:pt idx="937">
                  <c:v>3063</c:v>
                </c:pt>
                <c:pt idx="938">
                  <c:v>3062</c:v>
                </c:pt>
                <c:pt idx="939">
                  <c:v>3061</c:v>
                </c:pt>
                <c:pt idx="940">
                  <c:v>3060</c:v>
                </c:pt>
                <c:pt idx="941">
                  <c:v>3059</c:v>
                </c:pt>
                <c:pt idx="942">
                  <c:v>3058</c:v>
                </c:pt>
                <c:pt idx="943">
                  <c:v>3057</c:v>
                </c:pt>
                <c:pt idx="944">
                  <c:v>3056</c:v>
                </c:pt>
                <c:pt idx="945">
                  <c:v>3055</c:v>
                </c:pt>
                <c:pt idx="946">
                  <c:v>3054</c:v>
                </c:pt>
                <c:pt idx="947">
                  <c:v>3053</c:v>
                </c:pt>
                <c:pt idx="948">
                  <c:v>3052</c:v>
                </c:pt>
                <c:pt idx="949">
                  <c:v>3051</c:v>
                </c:pt>
                <c:pt idx="950">
                  <c:v>3050</c:v>
                </c:pt>
                <c:pt idx="951">
                  <c:v>3049</c:v>
                </c:pt>
                <c:pt idx="952">
                  <c:v>3048</c:v>
                </c:pt>
                <c:pt idx="953">
                  <c:v>3047</c:v>
                </c:pt>
                <c:pt idx="954">
                  <c:v>3046</c:v>
                </c:pt>
                <c:pt idx="955">
                  <c:v>3045</c:v>
                </c:pt>
                <c:pt idx="956">
                  <c:v>3044</c:v>
                </c:pt>
                <c:pt idx="957">
                  <c:v>3043</c:v>
                </c:pt>
                <c:pt idx="958">
                  <c:v>3042</c:v>
                </c:pt>
                <c:pt idx="959">
                  <c:v>3041</c:v>
                </c:pt>
                <c:pt idx="960">
                  <c:v>3040</c:v>
                </c:pt>
                <c:pt idx="961">
                  <c:v>3039</c:v>
                </c:pt>
                <c:pt idx="962">
                  <c:v>3038</c:v>
                </c:pt>
                <c:pt idx="963">
                  <c:v>3037</c:v>
                </c:pt>
                <c:pt idx="964">
                  <c:v>3036</c:v>
                </c:pt>
                <c:pt idx="965">
                  <c:v>3035</c:v>
                </c:pt>
                <c:pt idx="966">
                  <c:v>3034</c:v>
                </c:pt>
                <c:pt idx="967">
                  <c:v>3033</c:v>
                </c:pt>
                <c:pt idx="968">
                  <c:v>3032</c:v>
                </c:pt>
                <c:pt idx="969">
                  <c:v>3031</c:v>
                </c:pt>
                <c:pt idx="970">
                  <c:v>3030</c:v>
                </c:pt>
                <c:pt idx="971">
                  <c:v>3029</c:v>
                </c:pt>
                <c:pt idx="972">
                  <c:v>3028</c:v>
                </c:pt>
                <c:pt idx="973">
                  <c:v>3027</c:v>
                </c:pt>
                <c:pt idx="974">
                  <c:v>3026</c:v>
                </c:pt>
                <c:pt idx="975">
                  <c:v>3025</c:v>
                </c:pt>
                <c:pt idx="976">
                  <c:v>3024</c:v>
                </c:pt>
                <c:pt idx="977">
                  <c:v>3023</c:v>
                </c:pt>
                <c:pt idx="978">
                  <c:v>3022</c:v>
                </c:pt>
                <c:pt idx="979">
                  <c:v>3021</c:v>
                </c:pt>
                <c:pt idx="980">
                  <c:v>3020</c:v>
                </c:pt>
                <c:pt idx="981">
                  <c:v>3019</c:v>
                </c:pt>
                <c:pt idx="982">
                  <c:v>3018</c:v>
                </c:pt>
                <c:pt idx="983">
                  <c:v>3017</c:v>
                </c:pt>
                <c:pt idx="984">
                  <c:v>3016</c:v>
                </c:pt>
                <c:pt idx="985">
                  <c:v>3015</c:v>
                </c:pt>
                <c:pt idx="986">
                  <c:v>3014</c:v>
                </c:pt>
                <c:pt idx="987">
                  <c:v>3013</c:v>
                </c:pt>
                <c:pt idx="988">
                  <c:v>3012</c:v>
                </c:pt>
                <c:pt idx="989">
                  <c:v>3011</c:v>
                </c:pt>
                <c:pt idx="990">
                  <c:v>3010</c:v>
                </c:pt>
                <c:pt idx="991">
                  <c:v>3009</c:v>
                </c:pt>
                <c:pt idx="992">
                  <c:v>3008</c:v>
                </c:pt>
                <c:pt idx="993">
                  <c:v>3007</c:v>
                </c:pt>
                <c:pt idx="994">
                  <c:v>3006</c:v>
                </c:pt>
                <c:pt idx="995">
                  <c:v>3005</c:v>
                </c:pt>
                <c:pt idx="996">
                  <c:v>3004</c:v>
                </c:pt>
                <c:pt idx="997">
                  <c:v>3003</c:v>
                </c:pt>
                <c:pt idx="998">
                  <c:v>3002</c:v>
                </c:pt>
                <c:pt idx="999">
                  <c:v>3001</c:v>
                </c:pt>
                <c:pt idx="1000">
                  <c:v>3000</c:v>
                </c:pt>
                <c:pt idx="1001">
                  <c:v>2999</c:v>
                </c:pt>
                <c:pt idx="1002">
                  <c:v>2998</c:v>
                </c:pt>
                <c:pt idx="1003">
                  <c:v>2997</c:v>
                </c:pt>
                <c:pt idx="1004">
                  <c:v>2996</c:v>
                </c:pt>
                <c:pt idx="1005">
                  <c:v>2995</c:v>
                </c:pt>
                <c:pt idx="1006">
                  <c:v>2994</c:v>
                </c:pt>
                <c:pt idx="1007">
                  <c:v>2993</c:v>
                </c:pt>
                <c:pt idx="1008">
                  <c:v>2992</c:v>
                </c:pt>
                <c:pt idx="1009">
                  <c:v>2991</c:v>
                </c:pt>
                <c:pt idx="1010">
                  <c:v>2990</c:v>
                </c:pt>
                <c:pt idx="1011">
                  <c:v>2989</c:v>
                </c:pt>
                <c:pt idx="1012">
                  <c:v>2988</c:v>
                </c:pt>
                <c:pt idx="1013">
                  <c:v>2987</c:v>
                </c:pt>
                <c:pt idx="1014">
                  <c:v>2986</c:v>
                </c:pt>
                <c:pt idx="1015">
                  <c:v>2985</c:v>
                </c:pt>
                <c:pt idx="1016">
                  <c:v>2984</c:v>
                </c:pt>
                <c:pt idx="1017">
                  <c:v>2983</c:v>
                </c:pt>
                <c:pt idx="1018">
                  <c:v>2982</c:v>
                </c:pt>
                <c:pt idx="1019">
                  <c:v>2981</c:v>
                </c:pt>
                <c:pt idx="1020">
                  <c:v>2980</c:v>
                </c:pt>
                <c:pt idx="1021">
                  <c:v>2979</c:v>
                </c:pt>
                <c:pt idx="1022">
                  <c:v>2978</c:v>
                </c:pt>
                <c:pt idx="1023">
                  <c:v>2977</c:v>
                </c:pt>
                <c:pt idx="1024">
                  <c:v>2976</c:v>
                </c:pt>
                <c:pt idx="1025">
                  <c:v>2975</c:v>
                </c:pt>
                <c:pt idx="1026">
                  <c:v>2974</c:v>
                </c:pt>
                <c:pt idx="1027">
                  <c:v>2973</c:v>
                </c:pt>
                <c:pt idx="1028">
                  <c:v>2972</c:v>
                </c:pt>
                <c:pt idx="1029">
                  <c:v>2971</c:v>
                </c:pt>
                <c:pt idx="1030">
                  <c:v>2970</c:v>
                </c:pt>
                <c:pt idx="1031">
                  <c:v>2969</c:v>
                </c:pt>
                <c:pt idx="1032">
                  <c:v>2968</c:v>
                </c:pt>
                <c:pt idx="1033">
                  <c:v>2967</c:v>
                </c:pt>
                <c:pt idx="1034">
                  <c:v>2966</c:v>
                </c:pt>
                <c:pt idx="1035">
                  <c:v>2965</c:v>
                </c:pt>
                <c:pt idx="1036">
                  <c:v>2964</c:v>
                </c:pt>
                <c:pt idx="1037">
                  <c:v>2963</c:v>
                </c:pt>
                <c:pt idx="1038">
                  <c:v>2962</c:v>
                </c:pt>
                <c:pt idx="1039">
                  <c:v>2961</c:v>
                </c:pt>
                <c:pt idx="1040">
                  <c:v>2960</c:v>
                </c:pt>
                <c:pt idx="1041">
                  <c:v>2959</c:v>
                </c:pt>
                <c:pt idx="1042">
                  <c:v>2958</c:v>
                </c:pt>
                <c:pt idx="1043">
                  <c:v>2957</c:v>
                </c:pt>
                <c:pt idx="1044">
                  <c:v>2956</c:v>
                </c:pt>
                <c:pt idx="1045">
                  <c:v>2955</c:v>
                </c:pt>
                <c:pt idx="1046">
                  <c:v>2954</c:v>
                </c:pt>
                <c:pt idx="1047">
                  <c:v>2953</c:v>
                </c:pt>
                <c:pt idx="1048">
                  <c:v>2952</c:v>
                </c:pt>
                <c:pt idx="1049">
                  <c:v>2951</c:v>
                </c:pt>
                <c:pt idx="1050">
                  <c:v>2950</c:v>
                </c:pt>
                <c:pt idx="1051">
                  <c:v>2949</c:v>
                </c:pt>
                <c:pt idx="1052">
                  <c:v>2948</c:v>
                </c:pt>
                <c:pt idx="1053">
                  <c:v>2947</c:v>
                </c:pt>
                <c:pt idx="1054">
                  <c:v>2946</c:v>
                </c:pt>
                <c:pt idx="1055">
                  <c:v>2945</c:v>
                </c:pt>
                <c:pt idx="1056">
                  <c:v>2944</c:v>
                </c:pt>
                <c:pt idx="1057">
                  <c:v>2943</c:v>
                </c:pt>
                <c:pt idx="1058">
                  <c:v>2942</c:v>
                </c:pt>
                <c:pt idx="1059">
                  <c:v>2941</c:v>
                </c:pt>
                <c:pt idx="1060">
                  <c:v>2940</c:v>
                </c:pt>
                <c:pt idx="1061">
                  <c:v>2939</c:v>
                </c:pt>
                <c:pt idx="1062">
                  <c:v>2938</c:v>
                </c:pt>
                <c:pt idx="1063">
                  <c:v>2937</c:v>
                </c:pt>
                <c:pt idx="1064">
                  <c:v>2936</c:v>
                </c:pt>
                <c:pt idx="1065">
                  <c:v>2935</c:v>
                </c:pt>
                <c:pt idx="1066">
                  <c:v>2934</c:v>
                </c:pt>
                <c:pt idx="1067">
                  <c:v>2933</c:v>
                </c:pt>
                <c:pt idx="1068">
                  <c:v>2932</c:v>
                </c:pt>
                <c:pt idx="1069">
                  <c:v>2931</c:v>
                </c:pt>
                <c:pt idx="1070">
                  <c:v>2930</c:v>
                </c:pt>
                <c:pt idx="1071">
                  <c:v>2929</c:v>
                </c:pt>
                <c:pt idx="1072">
                  <c:v>2928</c:v>
                </c:pt>
                <c:pt idx="1073">
                  <c:v>2927</c:v>
                </c:pt>
                <c:pt idx="1074">
                  <c:v>2926</c:v>
                </c:pt>
                <c:pt idx="1075">
                  <c:v>2925</c:v>
                </c:pt>
                <c:pt idx="1076">
                  <c:v>2924</c:v>
                </c:pt>
                <c:pt idx="1077">
                  <c:v>2923</c:v>
                </c:pt>
                <c:pt idx="1078">
                  <c:v>2922</c:v>
                </c:pt>
                <c:pt idx="1079">
                  <c:v>2921</c:v>
                </c:pt>
                <c:pt idx="1080">
                  <c:v>2920</c:v>
                </c:pt>
                <c:pt idx="1081">
                  <c:v>2919</c:v>
                </c:pt>
                <c:pt idx="1082">
                  <c:v>2918</c:v>
                </c:pt>
                <c:pt idx="1083">
                  <c:v>2917</c:v>
                </c:pt>
                <c:pt idx="1084">
                  <c:v>2916</c:v>
                </c:pt>
                <c:pt idx="1085">
                  <c:v>2915</c:v>
                </c:pt>
                <c:pt idx="1086">
                  <c:v>2914</c:v>
                </c:pt>
                <c:pt idx="1087">
                  <c:v>2913</c:v>
                </c:pt>
                <c:pt idx="1088">
                  <c:v>2912</c:v>
                </c:pt>
                <c:pt idx="1089">
                  <c:v>2911</c:v>
                </c:pt>
                <c:pt idx="1090">
                  <c:v>2910</c:v>
                </c:pt>
                <c:pt idx="1091">
                  <c:v>2909</c:v>
                </c:pt>
                <c:pt idx="1092">
                  <c:v>2908</c:v>
                </c:pt>
                <c:pt idx="1093">
                  <c:v>2907</c:v>
                </c:pt>
                <c:pt idx="1094">
                  <c:v>2906</c:v>
                </c:pt>
                <c:pt idx="1095">
                  <c:v>2905</c:v>
                </c:pt>
                <c:pt idx="1096">
                  <c:v>2904</c:v>
                </c:pt>
                <c:pt idx="1097">
                  <c:v>2903</c:v>
                </c:pt>
                <c:pt idx="1098">
                  <c:v>2902</c:v>
                </c:pt>
                <c:pt idx="1099">
                  <c:v>2901</c:v>
                </c:pt>
                <c:pt idx="1100">
                  <c:v>2900</c:v>
                </c:pt>
                <c:pt idx="1101">
                  <c:v>2899</c:v>
                </c:pt>
                <c:pt idx="1102">
                  <c:v>2898</c:v>
                </c:pt>
                <c:pt idx="1103">
                  <c:v>2897</c:v>
                </c:pt>
                <c:pt idx="1104">
                  <c:v>2896</c:v>
                </c:pt>
                <c:pt idx="1105">
                  <c:v>2895</c:v>
                </c:pt>
                <c:pt idx="1106">
                  <c:v>2894</c:v>
                </c:pt>
                <c:pt idx="1107">
                  <c:v>2893</c:v>
                </c:pt>
                <c:pt idx="1108">
                  <c:v>2892</c:v>
                </c:pt>
                <c:pt idx="1109">
                  <c:v>2891</c:v>
                </c:pt>
                <c:pt idx="1110">
                  <c:v>2890</c:v>
                </c:pt>
                <c:pt idx="1111">
                  <c:v>2889</c:v>
                </c:pt>
                <c:pt idx="1112">
                  <c:v>2888</c:v>
                </c:pt>
                <c:pt idx="1113">
                  <c:v>2887</c:v>
                </c:pt>
                <c:pt idx="1114">
                  <c:v>2886</c:v>
                </c:pt>
                <c:pt idx="1115">
                  <c:v>2885</c:v>
                </c:pt>
                <c:pt idx="1116">
                  <c:v>2884</c:v>
                </c:pt>
                <c:pt idx="1117">
                  <c:v>2883</c:v>
                </c:pt>
                <c:pt idx="1118">
                  <c:v>2882</c:v>
                </c:pt>
                <c:pt idx="1119">
                  <c:v>2881</c:v>
                </c:pt>
                <c:pt idx="1120">
                  <c:v>2880</c:v>
                </c:pt>
                <c:pt idx="1121">
                  <c:v>2879</c:v>
                </c:pt>
                <c:pt idx="1122">
                  <c:v>2878</c:v>
                </c:pt>
                <c:pt idx="1123">
                  <c:v>2877</c:v>
                </c:pt>
                <c:pt idx="1124">
                  <c:v>2876</c:v>
                </c:pt>
                <c:pt idx="1125">
                  <c:v>2875</c:v>
                </c:pt>
                <c:pt idx="1126">
                  <c:v>2874</c:v>
                </c:pt>
                <c:pt idx="1127">
                  <c:v>2873</c:v>
                </c:pt>
                <c:pt idx="1128">
                  <c:v>2872</c:v>
                </c:pt>
                <c:pt idx="1129">
                  <c:v>2871</c:v>
                </c:pt>
                <c:pt idx="1130">
                  <c:v>2870</c:v>
                </c:pt>
                <c:pt idx="1131">
                  <c:v>2869</c:v>
                </c:pt>
                <c:pt idx="1132">
                  <c:v>2868</c:v>
                </c:pt>
                <c:pt idx="1133">
                  <c:v>2867</c:v>
                </c:pt>
                <c:pt idx="1134">
                  <c:v>2866</c:v>
                </c:pt>
                <c:pt idx="1135">
                  <c:v>2865</c:v>
                </c:pt>
                <c:pt idx="1136">
                  <c:v>2864</c:v>
                </c:pt>
                <c:pt idx="1137">
                  <c:v>2863</c:v>
                </c:pt>
                <c:pt idx="1138">
                  <c:v>2862</c:v>
                </c:pt>
                <c:pt idx="1139">
                  <c:v>2861</c:v>
                </c:pt>
                <c:pt idx="1140">
                  <c:v>2860</c:v>
                </c:pt>
                <c:pt idx="1141">
                  <c:v>2859</c:v>
                </c:pt>
                <c:pt idx="1142">
                  <c:v>2858</c:v>
                </c:pt>
                <c:pt idx="1143">
                  <c:v>2857</c:v>
                </c:pt>
                <c:pt idx="1144">
                  <c:v>2856</c:v>
                </c:pt>
                <c:pt idx="1145">
                  <c:v>2855</c:v>
                </c:pt>
                <c:pt idx="1146">
                  <c:v>2854</c:v>
                </c:pt>
                <c:pt idx="1147">
                  <c:v>2853</c:v>
                </c:pt>
                <c:pt idx="1148">
                  <c:v>2852</c:v>
                </c:pt>
                <c:pt idx="1149">
                  <c:v>2851</c:v>
                </c:pt>
                <c:pt idx="1150">
                  <c:v>2850</c:v>
                </c:pt>
                <c:pt idx="1151">
                  <c:v>2849</c:v>
                </c:pt>
                <c:pt idx="1152">
                  <c:v>2848</c:v>
                </c:pt>
                <c:pt idx="1153">
                  <c:v>2847</c:v>
                </c:pt>
                <c:pt idx="1154">
                  <c:v>2846</c:v>
                </c:pt>
                <c:pt idx="1155">
                  <c:v>2845</c:v>
                </c:pt>
                <c:pt idx="1156">
                  <c:v>2844</c:v>
                </c:pt>
                <c:pt idx="1157">
                  <c:v>2843</c:v>
                </c:pt>
                <c:pt idx="1158">
                  <c:v>2842</c:v>
                </c:pt>
                <c:pt idx="1159">
                  <c:v>2841</c:v>
                </c:pt>
                <c:pt idx="1160">
                  <c:v>2840</c:v>
                </c:pt>
                <c:pt idx="1161">
                  <c:v>2839</c:v>
                </c:pt>
                <c:pt idx="1162">
                  <c:v>2838</c:v>
                </c:pt>
                <c:pt idx="1163">
                  <c:v>2837</c:v>
                </c:pt>
                <c:pt idx="1164">
                  <c:v>2836</c:v>
                </c:pt>
                <c:pt idx="1165">
                  <c:v>2835</c:v>
                </c:pt>
                <c:pt idx="1166">
                  <c:v>2834</c:v>
                </c:pt>
                <c:pt idx="1167">
                  <c:v>2833</c:v>
                </c:pt>
                <c:pt idx="1168">
                  <c:v>2832</c:v>
                </c:pt>
                <c:pt idx="1169">
                  <c:v>2831</c:v>
                </c:pt>
                <c:pt idx="1170">
                  <c:v>2830</c:v>
                </c:pt>
                <c:pt idx="1171">
                  <c:v>2829</c:v>
                </c:pt>
                <c:pt idx="1172">
                  <c:v>2828</c:v>
                </c:pt>
                <c:pt idx="1173">
                  <c:v>2827</c:v>
                </c:pt>
                <c:pt idx="1174">
                  <c:v>2826</c:v>
                </c:pt>
                <c:pt idx="1175">
                  <c:v>2825</c:v>
                </c:pt>
                <c:pt idx="1176">
                  <c:v>2824</c:v>
                </c:pt>
                <c:pt idx="1177">
                  <c:v>2823</c:v>
                </c:pt>
                <c:pt idx="1178">
                  <c:v>2822</c:v>
                </c:pt>
                <c:pt idx="1179">
                  <c:v>2821</c:v>
                </c:pt>
                <c:pt idx="1180">
                  <c:v>2820</c:v>
                </c:pt>
                <c:pt idx="1181">
                  <c:v>2819</c:v>
                </c:pt>
                <c:pt idx="1182">
                  <c:v>2818</c:v>
                </c:pt>
                <c:pt idx="1183">
                  <c:v>2817</c:v>
                </c:pt>
                <c:pt idx="1184">
                  <c:v>2816</c:v>
                </c:pt>
                <c:pt idx="1185">
                  <c:v>2815</c:v>
                </c:pt>
                <c:pt idx="1186">
                  <c:v>2814</c:v>
                </c:pt>
                <c:pt idx="1187">
                  <c:v>2813</c:v>
                </c:pt>
                <c:pt idx="1188">
                  <c:v>2812</c:v>
                </c:pt>
                <c:pt idx="1189">
                  <c:v>2811</c:v>
                </c:pt>
                <c:pt idx="1190">
                  <c:v>2810</c:v>
                </c:pt>
                <c:pt idx="1191">
                  <c:v>2809</c:v>
                </c:pt>
                <c:pt idx="1192">
                  <c:v>2808</c:v>
                </c:pt>
                <c:pt idx="1193">
                  <c:v>2807</c:v>
                </c:pt>
                <c:pt idx="1194">
                  <c:v>2806</c:v>
                </c:pt>
                <c:pt idx="1195">
                  <c:v>2805</c:v>
                </c:pt>
                <c:pt idx="1196">
                  <c:v>2804</c:v>
                </c:pt>
                <c:pt idx="1197">
                  <c:v>2803</c:v>
                </c:pt>
                <c:pt idx="1198">
                  <c:v>2802</c:v>
                </c:pt>
                <c:pt idx="1199">
                  <c:v>2801</c:v>
                </c:pt>
                <c:pt idx="1200">
                  <c:v>2800</c:v>
                </c:pt>
                <c:pt idx="1201">
                  <c:v>2799</c:v>
                </c:pt>
                <c:pt idx="1202">
                  <c:v>2798</c:v>
                </c:pt>
                <c:pt idx="1203">
                  <c:v>2797</c:v>
                </c:pt>
                <c:pt idx="1204">
                  <c:v>2796</c:v>
                </c:pt>
                <c:pt idx="1205">
                  <c:v>2795</c:v>
                </c:pt>
                <c:pt idx="1206">
                  <c:v>2794</c:v>
                </c:pt>
                <c:pt idx="1207">
                  <c:v>2793</c:v>
                </c:pt>
                <c:pt idx="1208">
                  <c:v>2792</c:v>
                </c:pt>
                <c:pt idx="1209">
                  <c:v>2791</c:v>
                </c:pt>
                <c:pt idx="1210">
                  <c:v>2790</c:v>
                </c:pt>
                <c:pt idx="1211">
                  <c:v>2789</c:v>
                </c:pt>
                <c:pt idx="1212">
                  <c:v>2788</c:v>
                </c:pt>
                <c:pt idx="1213">
                  <c:v>2787</c:v>
                </c:pt>
                <c:pt idx="1214">
                  <c:v>2786</c:v>
                </c:pt>
                <c:pt idx="1215">
                  <c:v>2785</c:v>
                </c:pt>
                <c:pt idx="1216">
                  <c:v>2784</c:v>
                </c:pt>
                <c:pt idx="1217">
                  <c:v>2783</c:v>
                </c:pt>
                <c:pt idx="1218">
                  <c:v>2782</c:v>
                </c:pt>
                <c:pt idx="1219">
                  <c:v>2781</c:v>
                </c:pt>
                <c:pt idx="1220">
                  <c:v>2780</c:v>
                </c:pt>
                <c:pt idx="1221">
                  <c:v>2779</c:v>
                </c:pt>
                <c:pt idx="1222">
                  <c:v>2778</c:v>
                </c:pt>
                <c:pt idx="1223">
                  <c:v>2777</c:v>
                </c:pt>
                <c:pt idx="1224">
                  <c:v>2776</c:v>
                </c:pt>
                <c:pt idx="1225">
                  <c:v>2775</c:v>
                </c:pt>
                <c:pt idx="1226">
                  <c:v>2774</c:v>
                </c:pt>
                <c:pt idx="1227">
                  <c:v>2773</c:v>
                </c:pt>
                <c:pt idx="1228">
                  <c:v>2772</c:v>
                </c:pt>
                <c:pt idx="1229">
                  <c:v>2771</c:v>
                </c:pt>
                <c:pt idx="1230">
                  <c:v>2770</c:v>
                </c:pt>
                <c:pt idx="1231">
                  <c:v>2769</c:v>
                </c:pt>
                <c:pt idx="1232">
                  <c:v>2768</c:v>
                </c:pt>
                <c:pt idx="1233">
                  <c:v>2767</c:v>
                </c:pt>
                <c:pt idx="1234">
                  <c:v>2766</c:v>
                </c:pt>
                <c:pt idx="1235">
                  <c:v>2765</c:v>
                </c:pt>
                <c:pt idx="1236">
                  <c:v>2764</c:v>
                </c:pt>
                <c:pt idx="1237">
                  <c:v>2763</c:v>
                </c:pt>
                <c:pt idx="1238">
                  <c:v>2762</c:v>
                </c:pt>
                <c:pt idx="1239">
                  <c:v>2761</c:v>
                </c:pt>
                <c:pt idx="1240">
                  <c:v>2760</c:v>
                </c:pt>
                <c:pt idx="1241">
                  <c:v>2759</c:v>
                </c:pt>
                <c:pt idx="1242">
                  <c:v>2758</c:v>
                </c:pt>
                <c:pt idx="1243">
                  <c:v>2757</c:v>
                </c:pt>
                <c:pt idx="1244">
                  <c:v>2756</c:v>
                </c:pt>
                <c:pt idx="1245">
                  <c:v>2755</c:v>
                </c:pt>
                <c:pt idx="1246">
                  <c:v>2754</c:v>
                </c:pt>
                <c:pt idx="1247">
                  <c:v>2753</c:v>
                </c:pt>
                <c:pt idx="1248">
                  <c:v>2752</c:v>
                </c:pt>
                <c:pt idx="1249">
                  <c:v>2751</c:v>
                </c:pt>
                <c:pt idx="1250">
                  <c:v>2750</c:v>
                </c:pt>
                <c:pt idx="1251">
                  <c:v>2749</c:v>
                </c:pt>
                <c:pt idx="1252">
                  <c:v>2748</c:v>
                </c:pt>
                <c:pt idx="1253">
                  <c:v>2747</c:v>
                </c:pt>
                <c:pt idx="1254">
                  <c:v>2746</c:v>
                </c:pt>
                <c:pt idx="1255">
                  <c:v>2745</c:v>
                </c:pt>
                <c:pt idx="1256">
                  <c:v>2744</c:v>
                </c:pt>
                <c:pt idx="1257">
                  <c:v>2743</c:v>
                </c:pt>
                <c:pt idx="1258">
                  <c:v>2742</c:v>
                </c:pt>
                <c:pt idx="1259">
                  <c:v>2741</c:v>
                </c:pt>
                <c:pt idx="1260">
                  <c:v>2740</c:v>
                </c:pt>
                <c:pt idx="1261">
                  <c:v>2739</c:v>
                </c:pt>
                <c:pt idx="1262">
                  <c:v>2738</c:v>
                </c:pt>
                <c:pt idx="1263">
                  <c:v>2737</c:v>
                </c:pt>
                <c:pt idx="1264">
                  <c:v>2736</c:v>
                </c:pt>
                <c:pt idx="1265">
                  <c:v>2735</c:v>
                </c:pt>
                <c:pt idx="1266">
                  <c:v>2734</c:v>
                </c:pt>
                <c:pt idx="1267">
                  <c:v>2733</c:v>
                </c:pt>
                <c:pt idx="1268">
                  <c:v>2732</c:v>
                </c:pt>
                <c:pt idx="1269">
                  <c:v>2731</c:v>
                </c:pt>
                <c:pt idx="1270">
                  <c:v>2730</c:v>
                </c:pt>
                <c:pt idx="1271">
                  <c:v>2729</c:v>
                </c:pt>
                <c:pt idx="1272">
                  <c:v>2728</c:v>
                </c:pt>
                <c:pt idx="1273">
                  <c:v>2727</c:v>
                </c:pt>
                <c:pt idx="1274">
                  <c:v>2726</c:v>
                </c:pt>
                <c:pt idx="1275">
                  <c:v>2725</c:v>
                </c:pt>
                <c:pt idx="1276">
                  <c:v>2724</c:v>
                </c:pt>
                <c:pt idx="1277">
                  <c:v>2723</c:v>
                </c:pt>
                <c:pt idx="1278">
                  <c:v>2722</c:v>
                </c:pt>
                <c:pt idx="1279">
                  <c:v>2721</c:v>
                </c:pt>
                <c:pt idx="1280">
                  <c:v>2720</c:v>
                </c:pt>
                <c:pt idx="1281">
                  <c:v>2719</c:v>
                </c:pt>
                <c:pt idx="1282">
                  <c:v>2718</c:v>
                </c:pt>
                <c:pt idx="1283">
                  <c:v>2717</c:v>
                </c:pt>
                <c:pt idx="1284">
                  <c:v>2716</c:v>
                </c:pt>
                <c:pt idx="1285">
                  <c:v>2715</c:v>
                </c:pt>
                <c:pt idx="1286">
                  <c:v>2714</c:v>
                </c:pt>
                <c:pt idx="1287">
                  <c:v>2713</c:v>
                </c:pt>
                <c:pt idx="1288">
                  <c:v>2712</c:v>
                </c:pt>
                <c:pt idx="1289">
                  <c:v>2711</c:v>
                </c:pt>
                <c:pt idx="1290">
                  <c:v>2710</c:v>
                </c:pt>
                <c:pt idx="1291">
                  <c:v>2709</c:v>
                </c:pt>
                <c:pt idx="1292">
                  <c:v>2708</c:v>
                </c:pt>
                <c:pt idx="1293">
                  <c:v>2707</c:v>
                </c:pt>
                <c:pt idx="1294">
                  <c:v>2706</c:v>
                </c:pt>
                <c:pt idx="1295">
                  <c:v>2705</c:v>
                </c:pt>
                <c:pt idx="1296">
                  <c:v>2704</c:v>
                </c:pt>
                <c:pt idx="1297">
                  <c:v>2703</c:v>
                </c:pt>
                <c:pt idx="1298">
                  <c:v>2702</c:v>
                </c:pt>
                <c:pt idx="1299">
                  <c:v>2701</c:v>
                </c:pt>
                <c:pt idx="1300">
                  <c:v>2700</c:v>
                </c:pt>
                <c:pt idx="1301">
                  <c:v>2699</c:v>
                </c:pt>
                <c:pt idx="1302">
                  <c:v>2698</c:v>
                </c:pt>
                <c:pt idx="1303">
                  <c:v>2697</c:v>
                </c:pt>
                <c:pt idx="1304">
                  <c:v>2696</c:v>
                </c:pt>
                <c:pt idx="1305">
                  <c:v>2695</c:v>
                </c:pt>
                <c:pt idx="1306">
                  <c:v>2694</c:v>
                </c:pt>
                <c:pt idx="1307">
                  <c:v>2693</c:v>
                </c:pt>
                <c:pt idx="1308">
                  <c:v>2692</c:v>
                </c:pt>
                <c:pt idx="1309">
                  <c:v>2691</c:v>
                </c:pt>
                <c:pt idx="1310">
                  <c:v>2690</c:v>
                </c:pt>
                <c:pt idx="1311">
                  <c:v>2689</c:v>
                </c:pt>
                <c:pt idx="1312">
                  <c:v>2688</c:v>
                </c:pt>
                <c:pt idx="1313">
                  <c:v>2687</c:v>
                </c:pt>
                <c:pt idx="1314">
                  <c:v>2686</c:v>
                </c:pt>
                <c:pt idx="1315">
                  <c:v>2685</c:v>
                </c:pt>
                <c:pt idx="1316">
                  <c:v>2684</c:v>
                </c:pt>
                <c:pt idx="1317">
                  <c:v>2683</c:v>
                </c:pt>
                <c:pt idx="1318">
                  <c:v>2682</c:v>
                </c:pt>
                <c:pt idx="1319">
                  <c:v>2681</c:v>
                </c:pt>
                <c:pt idx="1320">
                  <c:v>2680</c:v>
                </c:pt>
                <c:pt idx="1321">
                  <c:v>2679</c:v>
                </c:pt>
                <c:pt idx="1322">
                  <c:v>2678</c:v>
                </c:pt>
                <c:pt idx="1323">
                  <c:v>2677</c:v>
                </c:pt>
                <c:pt idx="1324">
                  <c:v>2676</c:v>
                </c:pt>
                <c:pt idx="1325">
                  <c:v>2675</c:v>
                </c:pt>
                <c:pt idx="1326">
                  <c:v>2674</c:v>
                </c:pt>
                <c:pt idx="1327">
                  <c:v>2673</c:v>
                </c:pt>
                <c:pt idx="1328">
                  <c:v>2672</c:v>
                </c:pt>
                <c:pt idx="1329">
                  <c:v>2671</c:v>
                </c:pt>
                <c:pt idx="1330">
                  <c:v>2670</c:v>
                </c:pt>
                <c:pt idx="1331">
                  <c:v>2669</c:v>
                </c:pt>
                <c:pt idx="1332">
                  <c:v>2668</c:v>
                </c:pt>
                <c:pt idx="1333">
                  <c:v>2667</c:v>
                </c:pt>
                <c:pt idx="1334">
                  <c:v>2666</c:v>
                </c:pt>
                <c:pt idx="1335">
                  <c:v>2665</c:v>
                </c:pt>
                <c:pt idx="1336">
                  <c:v>2664</c:v>
                </c:pt>
                <c:pt idx="1337">
                  <c:v>2663</c:v>
                </c:pt>
                <c:pt idx="1338">
                  <c:v>2662</c:v>
                </c:pt>
                <c:pt idx="1339">
                  <c:v>2661</c:v>
                </c:pt>
                <c:pt idx="1340">
                  <c:v>2660</c:v>
                </c:pt>
                <c:pt idx="1341">
                  <c:v>2659</c:v>
                </c:pt>
                <c:pt idx="1342">
                  <c:v>2658</c:v>
                </c:pt>
                <c:pt idx="1343">
                  <c:v>2657</c:v>
                </c:pt>
                <c:pt idx="1344">
                  <c:v>2656</c:v>
                </c:pt>
                <c:pt idx="1345">
                  <c:v>2655</c:v>
                </c:pt>
                <c:pt idx="1346">
                  <c:v>2654</c:v>
                </c:pt>
                <c:pt idx="1347">
                  <c:v>2653</c:v>
                </c:pt>
                <c:pt idx="1348">
                  <c:v>2652</c:v>
                </c:pt>
                <c:pt idx="1349">
                  <c:v>2651</c:v>
                </c:pt>
                <c:pt idx="1350">
                  <c:v>2650</c:v>
                </c:pt>
                <c:pt idx="1351">
                  <c:v>2649</c:v>
                </c:pt>
                <c:pt idx="1352">
                  <c:v>2648</c:v>
                </c:pt>
                <c:pt idx="1353">
                  <c:v>2647</c:v>
                </c:pt>
                <c:pt idx="1354">
                  <c:v>2646</c:v>
                </c:pt>
                <c:pt idx="1355">
                  <c:v>2645</c:v>
                </c:pt>
                <c:pt idx="1356">
                  <c:v>2644</c:v>
                </c:pt>
                <c:pt idx="1357">
                  <c:v>2643</c:v>
                </c:pt>
                <c:pt idx="1358">
                  <c:v>2642</c:v>
                </c:pt>
                <c:pt idx="1359">
                  <c:v>2641</c:v>
                </c:pt>
                <c:pt idx="1360">
                  <c:v>2640</c:v>
                </c:pt>
                <c:pt idx="1361">
                  <c:v>2639</c:v>
                </c:pt>
                <c:pt idx="1362">
                  <c:v>2638</c:v>
                </c:pt>
                <c:pt idx="1363">
                  <c:v>2637</c:v>
                </c:pt>
                <c:pt idx="1364">
                  <c:v>2636</c:v>
                </c:pt>
                <c:pt idx="1365">
                  <c:v>2635</c:v>
                </c:pt>
                <c:pt idx="1366">
                  <c:v>2634</c:v>
                </c:pt>
                <c:pt idx="1367">
                  <c:v>2633</c:v>
                </c:pt>
                <c:pt idx="1368">
                  <c:v>2632</c:v>
                </c:pt>
                <c:pt idx="1369">
                  <c:v>2631</c:v>
                </c:pt>
                <c:pt idx="1370">
                  <c:v>2630</c:v>
                </c:pt>
                <c:pt idx="1371">
                  <c:v>2629</c:v>
                </c:pt>
                <c:pt idx="1372">
                  <c:v>2628</c:v>
                </c:pt>
                <c:pt idx="1373">
                  <c:v>2627</c:v>
                </c:pt>
                <c:pt idx="1374">
                  <c:v>2626</c:v>
                </c:pt>
                <c:pt idx="1375">
                  <c:v>2625</c:v>
                </c:pt>
                <c:pt idx="1376">
                  <c:v>2624</c:v>
                </c:pt>
                <c:pt idx="1377">
                  <c:v>2623</c:v>
                </c:pt>
                <c:pt idx="1378">
                  <c:v>2622</c:v>
                </c:pt>
                <c:pt idx="1379">
                  <c:v>2621</c:v>
                </c:pt>
                <c:pt idx="1380">
                  <c:v>2620</c:v>
                </c:pt>
                <c:pt idx="1381">
                  <c:v>2619</c:v>
                </c:pt>
                <c:pt idx="1382">
                  <c:v>2618</c:v>
                </c:pt>
                <c:pt idx="1383">
                  <c:v>2617</c:v>
                </c:pt>
                <c:pt idx="1384">
                  <c:v>2616</c:v>
                </c:pt>
                <c:pt idx="1385">
                  <c:v>2615</c:v>
                </c:pt>
                <c:pt idx="1386">
                  <c:v>2614</c:v>
                </c:pt>
                <c:pt idx="1387">
                  <c:v>2613</c:v>
                </c:pt>
                <c:pt idx="1388">
                  <c:v>2612</c:v>
                </c:pt>
                <c:pt idx="1389">
                  <c:v>2611</c:v>
                </c:pt>
                <c:pt idx="1390">
                  <c:v>2610</c:v>
                </c:pt>
                <c:pt idx="1391">
                  <c:v>2609</c:v>
                </c:pt>
                <c:pt idx="1392">
                  <c:v>2608</c:v>
                </c:pt>
                <c:pt idx="1393">
                  <c:v>2607</c:v>
                </c:pt>
                <c:pt idx="1394">
                  <c:v>2606</c:v>
                </c:pt>
                <c:pt idx="1395">
                  <c:v>2605</c:v>
                </c:pt>
                <c:pt idx="1396">
                  <c:v>2604</c:v>
                </c:pt>
                <c:pt idx="1397">
                  <c:v>2603</c:v>
                </c:pt>
                <c:pt idx="1398">
                  <c:v>2602</c:v>
                </c:pt>
                <c:pt idx="1399">
                  <c:v>2601</c:v>
                </c:pt>
                <c:pt idx="1400">
                  <c:v>2600</c:v>
                </c:pt>
                <c:pt idx="1401">
                  <c:v>2599</c:v>
                </c:pt>
                <c:pt idx="1402">
                  <c:v>2598</c:v>
                </c:pt>
                <c:pt idx="1403">
                  <c:v>2597</c:v>
                </c:pt>
                <c:pt idx="1404">
                  <c:v>2596</c:v>
                </c:pt>
                <c:pt idx="1405">
                  <c:v>2595</c:v>
                </c:pt>
                <c:pt idx="1406">
                  <c:v>2594</c:v>
                </c:pt>
                <c:pt idx="1407">
                  <c:v>2593</c:v>
                </c:pt>
                <c:pt idx="1408">
                  <c:v>2592</c:v>
                </c:pt>
                <c:pt idx="1409">
                  <c:v>2591</c:v>
                </c:pt>
                <c:pt idx="1410">
                  <c:v>2590</c:v>
                </c:pt>
                <c:pt idx="1411">
                  <c:v>2589</c:v>
                </c:pt>
                <c:pt idx="1412">
                  <c:v>2588</c:v>
                </c:pt>
                <c:pt idx="1413">
                  <c:v>2587</c:v>
                </c:pt>
                <c:pt idx="1414">
                  <c:v>2586</c:v>
                </c:pt>
                <c:pt idx="1415">
                  <c:v>2585</c:v>
                </c:pt>
                <c:pt idx="1416">
                  <c:v>2584</c:v>
                </c:pt>
                <c:pt idx="1417">
                  <c:v>2583</c:v>
                </c:pt>
                <c:pt idx="1418">
                  <c:v>2582</c:v>
                </c:pt>
                <c:pt idx="1419">
                  <c:v>2581</c:v>
                </c:pt>
                <c:pt idx="1420">
                  <c:v>2580</c:v>
                </c:pt>
                <c:pt idx="1421">
                  <c:v>2579</c:v>
                </c:pt>
                <c:pt idx="1422">
                  <c:v>2578</c:v>
                </c:pt>
                <c:pt idx="1423">
                  <c:v>2577</c:v>
                </c:pt>
                <c:pt idx="1424">
                  <c:v>2576</c:v>
                </c:pt>
                <c:pt idx="1425">
                  <c:v>2575</c:v>
                </c:pt>
                <c:pt idx="1426">
                  <c:v>2574</c:v>
                </c:pt>
                <c:pt idx="1427">
                  <c:v>2573</c:v>
                </c:pt>
                <c:pt idx="1428">
                  <c:v>2572</c:v>
                </c:pt>
                <c:pt idx="1429">
                  <c:v>2571</c:v>
                </c:pt>
                <c:pt idx="1430">
                  <c:v>2570</c:v>
                </c:pt>
                <c:pt idx="1431">
                  <c:v>2569</c:v>
                </c:pt>
                <c:pt idx="1432">
                  <c:v>2568</c:v>
                </c:pt>
                <c:pt idx="1433">
                  <c:v>2567</c:v>
                </c:pt>
                <c:pt idx="1434">
                  <c:v>2566</c:v>
                </c:pt>
                <c:pt idx="1435">
                  <c:v>2565</c:v>
                </c:pt>
                <c:pt idx="1436">
                  <c:v>2564</c:v>
                </c:pt>
                <c:pt idx="1437">
                  <c:v>2563</c:v>
                </c:pt>
                <c:pt idx="1438">
                  <c:v>2562</c:v>
                </c:pt>
                <c:pt idx="1439">
                  <c:v>2561</c:v>
                </c:pt>
                <c:pt idx="1440">
                  <c:v>2560</c:v>
                </c:pt>
                <c:pt idx="1441">
                  <c:v>2559</c:v>
                </c:pt>
                <c:pt idx="1442">
                  <c:v>2558</c:v>
                </c:pt>
                <c:pt idx="1443">
                  <c:v>2557</c:v>
                </c:pt>
                <c:pt idx="1444">
                  <c:v>2556</c:v>
                </c:pt>
                <c:pt idx="1445">
                  <c:v>2555</c:v>
                </c:pt>
                <c:pt idx="1446">
                  <c:v>2554</c:v>
                </c:pt>
                <c:pt idx="1447">
                  <c:v>2553</c:v>
                </c:pt>
                <c:pt idx="1448">
                  <c:v>2552</c:v>
                </c:pt>
                <c:pt idx="1449">
                  <c:v>2551</c:v>
                </c:pt>
                <c:pt idx="1450">
                  <c:v>2550</c:v>
                </c:pt>
                <c:pt idx="1451">
                  <c:v>2549</c:v>
                </c:pt>
                <c:pt idx="1452">
                  <c:v>2548</c:v>
                </c:pt>
                <c:pt idx="1453">
                  <c:v>2547</c:v>
                </c:pt>
                <c:pt idx="1454">
                  <c:v>2546</c:v>
                </c:pt>
                <c:pt idx="1455">
                  <c:v>2545</c:v>
                </c:pt>
                <c:pt idx="1456">
                  <c:v>2544</c:v>
                </c:pt>
                <c:pt idx="1457">
                  <c:v>2543</c:v>
                </c:pt>
                <c:pt idx="1458">
                  <c:v>2542</c:v>
                </c:pt>
                <c:pt idx="1459">
                  <c:v>2541</c:v>
                </c:pt>
                <c:pt idx="1460">
                  <c:v>2540</c:v>
                </c:pt>
                <c:pt idx="1461">
                  <c:v>2539</c:v>
                </c:pt>
                <c:pt idx="1462">
                  <c:v>2538</c:v>
                </c:pt>
                <c:pt idx="1463">
                  <c:v>2537</c:v>
                </c:pt>
                <c:pt idx="1464">
                  <c:v>2536</c:v>
                </c:pt>
                <c:pt idx="1465">
                  <c:v>2535</c:v>
                </c:pt>
                <c:pt idx="1466">
                  <c:v>2534</c:v>
                </c:pt>
                <c:pt idx="1467">
                  <c:v>2533</c:v>
                </c:pt>
                <c:pt idx="1468">
                  <c:v>2532</c:v>
                </c:pt>
                <c:pt idx="1469">
                  <c:v>2531</c:v>
                </c:pt>
                <c:pt idx="1470">
                  <c:v>2530</c:v>
                </c:pt>
                <c:pt idx="1471">
                  <c:v>2529</c:v>
                </c:pt>
                <c:pt idx="1472">
                  <c:v>2528</c:v>
                </c:pt>
                <c:pt idx="1473">
                  <c:v>2527</c:v>
                </c:pt>
                <c:pt idx="1474">
                  <c:v>2526</c:v>
                </c:pt>
                <c:pt idx="1475">
                  <c:v>2525</c:v>
                </c:pt>
                <c:pt idx="1476">
                  <c:v>2524</c:v>
                </c:pt>
                <c:pt idx="1477">
                  <c:v>2523</c:v>
                </c:pt>
                <c:pt idx="1478">
                  <c:v>2522</c:v>
                </c:pt>
                <c:pt idx="1479">
                  <c:v>2521</c:v>
                </c:pt>
                <c:pt idx="1480">
                  <c:v>2520</c:v>
                </c:pt>
                <c:pt idx="1481">
                  <c:v>2519</c:v>
                </c:pt>
                <c:pt idx="1482">
                  <c:v>2518</c:v>
                </c:pt>
                <c:pt idx="1483">
                  <c:v>2517</c:v>
                </c:pt>
                <c:pt idx="1484">
                  <c:v>2516</c:v>
                </c:pt>
                <c:pt idx="1485">
                  <c:v>2515</c:v>
                </c:pt>
                <c:pt idx="1486">
                  <c:v>2514</c:v>
                </c:pt>
                <c:pt idx="1487">
                  <c:v>2513</c:v>
                </c:pt>
                <c:pt idx="1488">
                  <c:v>2512</c:v>
                </c:pt>
                <c:pt idx="1489">
                  <c:v>2511</c:v>
                </c:pt>
                <c:pt idx="1490">
                  <c:v>2510</c:v>
                </c:pt>
                <c:pt idx="1491">
                  <c:v>2509</c:v>
                </c:pt>
                <c:pt idx="1492">
                  <c:v>2508</c:v>
                </c:pt>
                <c:pt idx="1493">
                  <c:v>2507</c:v>
                </c:pt>
                <c:pt idx="1494">
                  <c:v>2506</c:v>
                </c:pt>
                <c:pt idx="1495">
                  <c:v>2505</c:v>
                </c:pt>
                <c:pt idx="1496">
                  <c:v>2504</c:v>
                </c:pt>
                <c:pt idx="1497">
                  <c:v>2503</c:v>
                </c:pt>
                <c:pt idx="1498">
                  <c:v>2502</c:v>
                </c:pt>
                <c:pt idx="1499">
                  <c:v>2501</c:v>
                </c:pt>
                <c:pt idx="1500">
                  <c:v>2500</c:v>
                </c:pt>
                <c:pt idx="1501">
                  <c:v>2499</c:v>
                </c:pt>
                <c:pt idx="1502">
                  <c:v>2498</c:v>
                </c:pt>
                <c:pt idx="1503">
                  <c:v>2497</c:v>
                </c:pt>
                <c:pt idx="1504">
                  <c:v>2496</c:v>
                </c:pt>
                <c:pt idx="1505">
                  <c:v>2495</c:v>
                </c:pt>
                <c:pt idx="1506">
                  <c:v>2494</c:v>
                </c:pt>
                <c:pt idx="1507">
                  <c:v>2493</c:v>
                </c:pt>
                <c:pt idx="1508">
                  <c:v>2492</c:v>
                </c:pt>
                <c:pt idx="1509">
                  <c:v>2491</c:v>
                </c:pt>
                <c:pt idx="1510">
                  <c:v>2490</c:v>
                </c:pt>
                <c:pt idx="1511">
                  <c:v>2489</c:v>
                </c:pt>
                <c:pt idx="1512">
                  <c:v>2488</c:v>
                </c:pt>
                <c:pt idx="1513">
                  <c:v>2487</c:v>
                </c:pt>
                <c:pt idx="1514">
                  <c:v>2486</c:v>
                </c:pt>
                <c:pt idx="1515">
                  <c:v>2485</c:v>
                </c:pt>
                <c:pt idx="1516">
                  <c:v>2484</c:v>
                </c:pt>
                <c:pt idx="1517">
                  <c:v>2483</c:v>
                </c:pt>
                <c:pt idx="1518">
                  <c:v>2482</c:v>
                </c:pt>
                <c:pt idx="1519">
                  <c:v>2481</c:v>
                </c:pt>
                <c:pt idx="1520">
                  <c:v>2480</c:v>
                </c:pt>
                <c:pt idx="1521">
                  <c:v>2479</c:v>
                </c:pt>
                <c:pt idx="1522">
                  <c:v>2478</c:v>
                </c:pt>
                <c:pt idx="1523">
                  <c:v>2477</c:v>
                </c:pt>
                <c:pt idx="1524">
                  <c:v>2476</c:v>
                </c:pt>
                <c:pt idx="1525">
                  <c:v>2475</c:v>
                </c:pt>
                <c:pt idx="1526">
                  <c:v>2474</c:v>
                </c:pt>
                <c:pt idx="1527">
                  <c:v>2473</c:v>
                </c:pt>
                <c:pt idx="1528">
                  <c:v>2472</c:v>
                </c:pt>
                <c:pt idx="1529">
                  <c:v>2471</c:v>
                </c:pt>
                <c:pt idx="1530">
                  <c:v>2470</c:v>
                </c:pt>
                <c:pt idx="1531">
                  <c:v>2469</c:v>
                </c:pt>
                <c:pt idx="1532">
                  <c:v>2468</c:v>
                </c:pt>
                <c:pt idx="1533">
                  <c:v>2467</c:v>
                </c:pt>
                <c:pt idx="1534">
                  <c:v>2466</c:v>
                </c:pt>
                <c:pt idx="1535">
                  <c:v>2465</c:v>
                </c:pt>
                <c:pt idx="1536">
                  <c:v>2464</c:v>
                </c:pt>
                <c:pt idx="1537">
                  <c:v>2463</c:v>
                </c:pt>
                <c:pt idx="1538">
                  <c:v>2462</c:v>
                </c:pt>
                <c:pt idx="1539">
                  <c:v>2461</c:v>
                </c:pt>
                <c:pt idx="1540">
                  <c:v>2460</c:v>
                </c:pt>
                <c:pt idx="1541">
                  <c:v>2459</c:v>
                </c:pt>
                <c:pt idx="1542">
                  <c:v>2458</c:v>
                </c:pt>
                <c:pt idx="1543">
                  <c:v>2457</c:v>
                </c:pt>
                <c:pt idx="1544">
                  <c:v>2456</c:v>
                </c:pt>
                <c:pt idx="1545">
                  <c:v>2455</c:v>
                </c:pt>
                <c:pt idx="1546">
                  <c:v>2454</c:v>
                </c:pt>
                <c:pt idx="1547">
                  <c:v>2453</c:v>
                </c:pt>
                <c:pt idx="1548">
                  <c:v>2452</c:v>
                </c:pt>
                <c:pt idx="1549">
                  <c:v>2451</c:v>
                </c:pt>
                <c:pt idx="1550">
                  <c:v>2450</c:v>
                </c:pt>
                <c:pt idx="1551">
                  <c:v>2449</c:v>
                </c:pt>
                <c:pt idx="1552">
                  <c:v>2448</c:v>
                </c:pt>
                <c:pt idx="1553">
                  <c:v>2447</c:v>
                </c:pt>
                <c:pt idx="1554">
                  <c:v>2446</c:v>
                </c:pt>
                <c:pt idx="1555">
                  <c:v>2445</c:v>
                </c:pt>
                <c:pt idx="1556">
                  <c:v>2444</c:v>
                </c:pt>
                <c:pt idx="1557">
                  <c:v>2443</c:v>
                </c:pt>
                <c:pt idx="1558">
                  <c:v>2442</c:v>
                </c:pt>
                <c:pt idx="1559">
                  <c:v>2441</c:v>
                </c:pt>
                <c:pt idx="1560">
                  <c:v>2440</c:v>
                </c:pt>
                <c:pt idx="1561">
                  <c:v>2439</c:v>
                </c:pt>
                <c:pt idx="1562">
                  <c:v>2438</c:v>
                </c:pt>
                <c:pt idx="1563">
                  <c:v>2437</c:v>
                </c:pt>
                <c:pt idx="1564">
                  <c:v>2436</c:v>
                </c:pt>
                <c:pt idx="1565">
                  <c:v>2435</c:v>
                </c:pt>
                <c:pt idx="1566">
                  <c:v>2434</c:v>
                </c:pt>
                <c:pt idx="1567">
                  <c:v>2433</c:v>
                </c:pt>
                <c:pt idx="1568">
                  <c:v>2432</c:v>
                </c:pt>
                <c:pt idx="1569">
                  <c:v>2431</c:v>
                </c:pt>
                <c:pt idx="1570">
                  <c:v>2430</c:v>
                </c:pt>
                <c:pt idx="1571">
                  <c:v>2429</c:v>
                </c:pt>
                <c:pt idx="1572">
                  <c:v>2428</c:v>
                </c:pt>
                <c:pt idx="1573">
                  <c:v>2427</c:v>
                </c:pt>
                <c:pt idx="1574">
                  <c:v>2426</c:v>
                </c:pt>
                <c:pt idx="1575">
                  <c:v>2425</c:v>
                </c:pt>
                <c:pt idx="1576">
                  <c:v>2424</c:v>
                </c:pt>
                <c:pt idx="1577">
                  <c:v>2423</c:v>
                </c:pt>
                <c:pt idx="1578">
                  <c:v>2422</c:v>
                </c:pt>
                <c:pt idx="1579">
                  <c:v>2421</c:v>
                </c:pt>
                <c:pt idx="1580">
                  <c:v>2420</c:v>
                </c:pt>
                <c:pt idx="1581">
                  <c:v>2419</c:v>
                </c:pt>
                <c:pt idx="1582">
                  <c:v>2418</c:v>
                </c:pt>
                <c:pt idx="1583">
                  <c:v>2417</c:v>
                </c:pt>
                <c:pt idx="1584">
                  <c:v>2416</c:v>
                </c:pt>
                <c:pt idx="1585">
                  <c:v>2415</c:v>
                </c:pt>
                <c:pt idx="1586">
                  <c:v>2414</c:v>
                </c:pt>
                <c:pt idx="1587">
                  <c:v>2413</c:v>
                </c:pt>
                <c:pt idx="1588">
                  <c:v>2412</c:v>
                </c:pt>
                <c:pt idx="1589">
                  <c:v>2411</c:v>
                </c:pt>
                <c:pt idx="1590">
                  <c:v>2410</c:v>
                </c:pt>
                <c:pt idx="1591">
                  <c:v>2409</c:v>
                </c:pt>
                <c:pt idx="1592">
                  <c:v>2408</c:v>
                </c:pt>
                <c:pt idx="1593">
                  <c:v>2407</c:v>
                </c:pt>
                <c:pt idx="1594">
                  <c:v>2406</c:v>
                </c:pt>
                <c:pt idx="1595">
                  <c:v>2405</c:v>
                </c:pt>
                <c:pt idx="1596">
                  <c:v>2404</c:v>
                </c:pt>
                <c:pt idx="1597">
                  <c:v>2403</c:v>
                </c:pt>
                <c:pt idx="1598">
                  <c:v>2402</c:v>
                </c:pt>
                <c:pt idx="1599">
                  <c:v>2401</c:v>
                </c:pt>
                <c:pt idx="1600">
                  <c:v>2400</c:v>
                </c:pt>
                <c:pt idx="1601">
                  <c:v>2399</c:v>
                </c:pt>
                <c:pt idx="1602">
                  <c:v>2398</c:v>
                </c:pt>
                <c:pt idx="1603">
                  <c:v>2397</c:v>
                </c:pt>
                <c:pt idx="1604">
                  <c:v>2396</c:v>
                </c:pt>
                <c:pt idx="1605">
                  <c:v>2395</c:v>
                </c:pt>
                <c:pt idx="1606">
                  <c:v>2394</c:v>
                </c:pt>
                <c:pt idx="1607">
                  <c:v>2393</c:v>
                </c:pt>
                <c:pt idx="1608">
                  <c:v>2392</c:v>
                </c:pt>
                <c:pt idx="1609">
                  <c:v>2391</c:v>
                </c:pt>
                <c:pt idx="1610">
                  <c:v>2390</c:v>
                </c:pt>
                <c:pt idx="1611">
                  <c:v>2389</c:v>
                </c:pt>
                <c:pt idx="1612">
                  <c:v>2388</c:v>
                </c:pt>
                <c:pt idx="1613">
                  <c:v>2387</c:v>
                </c:pt>
                <c:pt idx="1614">
                  <c:v>2386</c:v>
                </c:pt>
                <c:pt idx="1615">
                  <c:v>2385</c:v>
                </c:pt>
                <c:pt idx="1616">
                  <c:v>2384</c:v>
                </c:pt>
                <c:pt idx="1617">
                  <c:v>2383</c:v>
                </c:pt>
                <c:pt idx="1618">
                  <c:v>2382</c:v>
                </c:pt>
                <c:pt idx="1619">
                  <c:v>2381</c:v>
                </c:pt>
                <c:pt idx="1620">
                  <c:v>2380</c:v>
                </c:pt>
                <c:pt idx="1621">
                  <c:v>2379</c:v>
                </c:pt>
                <c:pt idx="1622">
                  <c:v>2378</c:v>
                </c:pt>
                <c:pt idx="1623">
                  <c:v>2377</c:v>
                </c:pt>
                <c:pt idx="1624">
                  <c:v>2376</c:v>
                </c:pt>
                <c:pt idx="1625">
                  <c:v>2375</c:v>
                </c:pt>
                <c:pt idx="1626">
                  <c:v>2374</c:v>
                </c:pt>
                <c:pt idx="1627">
                  <c:v>2373</c:v>
                </c:pt>
                <c:pt idx="1628">
                  <c:v>2372</c:v>
                </c:pt>
                <c:pt idx="1629">
                  <c:v>2371</c:v>
                </c:pt>
                <c:pt idx="1630">
                  <c:v>2370</c:v>
                </c:pt>
                <c:pt idx="1631">
                  <c:v>2369</c:v>
                </c:pt>
                <c:pt idx="1632">
                  <c:v>2368</c:v>
                </c:pt>
                <c:pt idx="1633">
                  <c:v>2367</c:v>
                </c:pt>
                <c:pt idx="1634">
                  <c:v>2366</c:v>
                </c:pt>
                <c:pt idx="1635">
                  <c:v>2365</c:v>
                </c:pt>
                <c:pt idx="1636">
                  <c:v>2364</c:v>
                </c:pt>
                <c:pt idx="1637">
                  <c:v>2363</c:v>
                </c:pt>
                <c:pt idx="1638">
                  <c:v>2362</c:v>
                </c:pt>
                <c:pt idx="1639">
                  <c:v>2361</c:v>
                </c:pt>
                <c:pt idx="1640">
                  <c:v>2360</c:v>
                </c:pt>
                <c:pt idx="1641">
                  <c:v>2359</c:v>
                </c:pt>
                <c:pt idx="1642">
                  <c:v>2358</c:v>
                </c:pt>
                <c:pt idx="1643">
                  <c:v>2357</c:v>
                </c:pt>
                <c:pt idx="1644">
                  <c:v>2356</c:v>
                </c:pt>
                <c:pt idx="1645">
                  <c:v>2355</c:v>
                </c:pt>
                <c:pt idx="1646">
                  <c:v>2354</c:v>
                </c:pt>
                <c:pt idx="1647">
                  <c:v>2353</c:v>
                </c:pt>
                <c:pt idx="1648">
                  <c:v>2352</c:v>
                </c:pt>
                <c:pt idx="1649">
                  <c:v>2351</c:v>
                </c:pt>
                <c:pt idx="1650">
                  <c:v>2350</c:v>
                </c:pt>
                <c:pt idx="1651">
                  <c:v>2349</c:v>
                </c:pt>
                <c:pt idx="1652">
                  <c:v>2348</c:v>
                </c:pt>
                <c:pt idx="1653">
                  <c:v>2347</c:v>
                </c:pt>
                <c:pt idx="1654">
                  <c:v>2346</c:v>
                </c:pt>
                <c:pt idx="1655">
                  <c:v>2345</c:v>
                </c:pt>
                <c:pt idx="1656">
                  <c:v>2344</c:v>
                </c:pt>
                <c:pt idx="1657">
                  <c:v>2343</c:v>
                </c:pt>
                <c:pt idx="1658">
                  <c:v>2342</c:v>
                </c:pt>
                <c:pt idx="1659">
                  <c:v>2341</c:v>
                </c:pt>
                <c:pt idx="1660">
                  <c:v>2340</c:v>
                </c:pt>
                <c:pt idx="1661">
                  <c:v>2339</c:v>
                </c:pt>
                <c:pt idx="1662">
                  <c:v>2338</c:v>
                </c:pt>
                <c:pt idx="1663">
                  <c:v>2337</c:v>
                </c:pt>
                <c:pt idx="1664">
                  <c:v>2336</c:v>
                </c:pt>
                <c:pt idx="1665">
                  <c:v>2335</c:v>
                </c:pt>
                <c:pt idx="1666">
                  <c:v>2334</c:v>
                </c:pt>
                <c:pt idx="1667">
                  <c:v>2333</c:v>
                </c:pt>
                <c:pt idx="1668">
                  <c:v>2332</c:v>
                </c:pt>
                <c:pt idx="1669">
                  <c:v>2331</c:v>
                </c:pt>
                <c:pt idx="1670">
                  <c:v>2330</c:v>
                </c:pt>
                <c:pt idx="1671">
                  <c:v>2329</c:v>
                </c:pt>
                <c:pt idx="1672">
                  <c:v>2328</c:v>
                </c:pt>
                <c:pt idx="1673">
                  <c:v>2327</c:v>
                </c:pt>
                <c:pt idx="1674">
                  <c:v>2326</c:v>
                </c:pt>
                <c:pt idx="1675">
                  <c:v>2325</c:v>
                </c:pt>
                <c:pt idx="1676">
                  <c:v>2324</c:v>
                </c:pt>
                <c:pt idx="1677">
                  <c:v>2323</c:v>
                </c:pt>
                <c:pt idx="1678">
                  <c:v>2322</c:v>
                </c:pt>
                <c:pt idx="1679">
                  <c:v>2321</c:v>
                </c:pt>
                <c:pt idx="1680">
                  <c:v>2320</c:v>
                </c:pt>
                <c:pt idx="1681">
                  <c:v>2319</c:v>
                </c:pt>
                <c:pt idx="1682">
                  <c:v>2318</c:v>
                </c:pt>
                <c:pt idx="1683">
                  <c:v>2317</c:v>
                </c:pt>
                <c:pt idx="1684">
                  <c:v>2316</c:v>
                </c:pt>
                <c:pt idx="1685">
                  <c:v>2315</c:v>
                </c:pt>
                <c:pt idx="1686">
                  <c:v>2314</c:v>
                </c:pt>
                <c:pt idx="1687">
                  <c:v>2313</c:v>
                </c:pt>
                <c:pt idx="1688">
                  <c:v>2312</c:v>
                </c:pt>
                <c:pt idx="1689">
                  <c:v>2311</c:v>
                </c:pt>
                <c:pt idx="1690">
                  <c:v>2310</c:v>
                </c:pt>
                <c:pt idx="1691">
                  <c:v>2309</c:v>
                </c:pt>
                <c:pt idx="1692">
                  <c:v>2308</c:v>
                </c:pt>
                <c:pt idx="1693">
                  <c:v>2307</c:v>
                </c:pt>
                <c:pt idx="1694">
                  <c:v>2306</c:v>
                </c:pt>
                <c:pt idx="1695">
                  <c:v>2305</c:v>
                </c:pt>
                <c:pt idx="1696">
                  <c:v>2304</c:v>
                </c:pt>
                <c:pt idx="1697">
                  <c:v>2303</c:v>
                </c:pt>
                <c:pt idx="1698">
                  <c:v>2302</c:v>
                </c:pt>
                <c:pt idx="1699">
                  <c:v>2301</c:v>
                </c:pt>
                <c:pt idx="1700">
                  <c:v>2300</c:v>
                </c:pt>
                <c:pt idx="1701">
                  <c:v>2299</c:v>
                </c:pt>
                <c:pt idx="1702">
                  <c:v>2298</c:v>
                </c:pt>
                <c:pt idx="1703">
                  <c:v>2297</c:v>
                </c:pt>
                <c:pt idx="1704">
                  <c:v>2296</c:v>
                </c:pt>
                <c:pt idx="1705">
                  <c:v>2295</c:v>
                </c:pt>
                <c:pt idx="1706">
                  <c:v>2294</c:v>
                </c:pt>
                <c:pt idx="1707">
                  <c:v>2293</c:v>
                </c:pt>
                <c:pt idx="1708">
                  <c:v>2292</c:v>
                </c:pt>
                <c:pt idx="1709">
                  <c:v>2291</c:v>
                </c:pt>
                <c:pt idx="1710">
                  <c:v>2290</c:v>
                </c:pt>
                <c:pt idx="1711">
                  <c:v>2289</c:v>
                </c:pt>
                <c:pt idx="1712">
                  <c:v>2288</c:v>
                </c:pt>
                <c:pt idx="1713">
                  <c:v>2287</c:v>
                </c:pt>
                <c:pt idx="1714">
                  <c:v>2286</c:v>
                </c:pt>
                <c:pt idx="1715">
                  <c:v>2285</c:v>
                </c:pt>
                <c:pt idx="1716">
                  <c:v>2284</c:v>
                </c:pt>
                <c:pt idx="1717">
                  <c:v>2283</c:v>
                </c:pt>
                <c:pt idx="1718">
                  <c:v>2282</c:v>
                </c:pt>
                <c:pt idx="1719">
                  <c:v>2281</c:v>
                </c:pt>
                <c:pt idx="1720">
                  <c:v>2280</c:v>
                </c:pt>
                <c:pt idx="1721">
                  <c:v>2279</c:v>
                </c:pt>
                <c:pt idx="1722">
                  <c:v>2278</c:v>
                </c:pt>
                <c:pt idx="1723">
                  <c:v>2277</c:v>
                </c:pt>
                <c:pt idx="1724">
                  <c:v>2276</c:v>
                </c:pt>
                <c:pt idx="1725">
                  <c:v>2275</c:v>
                </c:pt>
                <c:pt idx="1726">
                  <c:v>2274</c:v>
                </c:pt>
                <c:pt idx="1727">
                  <c:v>2273</c:v>
                </c:pt>
                <c:pt idx="1728">
                  <c:v>2272</c:v>
                </c:pt>
                <c:pt idx="1729">
                  <c:v>2271</c:v>
                </c:pt>
                <c:pt idx="1730">
                  <c:v>2270</c:v>
                </c:pt>
                <c:pt idx="1731">
                  <c:v>2269</c:v>
                </c:pt>
                <c:pt idx="1732">
                  <c:v>2268</c:v>
                </c:pt>
                <c:pt idx="1733">
                  <c:v>2267</c:v>
                </c:pt>
                <c:pt idx="1734">
                  <c:v>2266</c:v>
                </c:pt>
                <c:pt idx="1735">
                  <c:v>2265</c:v>
                </c:pt>
                <c:pt idx="1736">
                  <c:v>2264</c:v>
                </c:pt>
                <c:pt idx="1737">
                  <c:v>2263</c:v>
                </c:pt>
                <c:pt idx="1738">
                  <c:v>2262</c:v>
                </c:pt>
                <c:pt idx="1739">
                  <c:v>2261</c:v>
                </c:pt>
                <c:pt idx="1740">
                  <c:v>2260</c:v>
                </c:pt>
                <c:pt idx="1741">
                  <c:v>2259</c:v>
                </c:pt>
                <c:pt idx="1742">
                  <c:v>2258</c:v>
                </c:pt>
                <c:pt idx="1743">
                  <c:v>2257</c:v>
                </c:pt>
                <c:pt idx="1744">
                  <c:v>2256</c:v>
                </c:pt>
                <c:pt idx="1745">
                  <c:v>2255</c:v>
                </c:pt>
                <c:pt idx="1746">
                  <c:v>2254</c:v>
                </c:pt>
                <c:pt idx="1747">
                  <c:v>2253</c:v>
                </c:pt>
                <c:pt idx="1748">
                  <c:v>2252</c:v>
                </c:pt>
                <c:pt idx="1749">
                  <c:v>2251</c:v>
                </c:pt>
                <c:pt idx="1750">
                  <c:v>2250</c:v>
                </c:pt>
                <c:pt idx="1751">
                  <c:v>2249</c:v>
                </c:pt>
                <c:pt idx="1752">
                  <c:v>2248</c:v>
                </c:pt>
                <c:pt idx="1753">
                  <c:v>2247</c:v>
                </c:pt>
                <c:pt idx="1754">
                  <c:v>2246</c:v>
                </c:pt>
                <c:pt idx="1755">
                  <c:v>2245</c:v>
                </c:pt>
                <c:pt idx="1756">
                  <c:v>2244</c:v>
                </c:pt>
                <c:pt idx="1757">
                  <c:v>2243</c:v>
                </c:pt>
                <c:pt idx="1758">
                  <c:v>2242</c:v>
                </c:pt>
                <c:pt idx="1759">
                  <c:v>2241</c:v>
                </c:pt>
                <c:pt idx="1760">
                  <c:v>2240</c:v>
                </c:pt>
                <c:pt idx="1761">
                  <c:v>2239</c:v>
                </c:pt>
                <c:pt idx="1762">
                  <c:v>2238</c:v>
                </c:pt>
                <c:pt idx="1763">
                  <c:v>2237</c:v>
                </c:pt>
                <c:pt idx="1764">
                  <c:v>2236</c:v>
                </c:pt>
                <c:pt idx="1765">
                  <c:v>2235</c:v>
                </c:pt>
                <c:pt idx="1766">
                  <c:v>2234</c:v>
                </c:pt>
                <c:pt idx="1767">
                  <c:v>2233</c:v>
                </c:pt>
                <c:pt idx="1768">
                  <c:v>2232</c:v>
                </c:pt>
                <c:pt idx="1769">
                  <c:v>2231</c:v>
                </c:pt>
                <c:pt idx="1770">
                  <c:v>2230</c:v>
                </c:pt>
                <c:pt idx="1771">
                  <c:v>2229</c:v>
                </c:pt>
                <c:pt idx="1772">
                  <c:v>2228</c:v>
                </c:pt>
                <c:pt idx="1773">
                  <c:v>2227</c:v>
                </c:pt>
                <c:pt idx="1774">
                  <c:v>2226</c:v>
                </c:pt>
                <c:pt idx="1775">
                  <c:v>2225</c:v>
                </c:pt>
                <c:pt idx="1776">
                  <c:v>2224</c:v>
                </c:pt>
                <c:pt idx="1777">
                  <c:v>2223</c:v>
                </c:pt>
                <c:pt idx="1778">
                  <c:v>2222</c:v>
                </c:pt>
                <c:pt idx="1779">
                  <c:v>2221</c:v>
                </c:pt>
                <c:pt idx="1780">
                  <c:v>2220</c:v>
                </c:pt>
                <c:pt idx="1781">
                  <c:v>2219</c:v>
                </c:pt>
                <c:pt idx="1782">
                  <c:v>2218</c:v>
                </c:pt>
                <c:pt idx="1783">
                  <c:v>2217</c:v>
                </c:pt>
                <c:pt idx="1784">
                  <c:v>2216</c:v>
                </c:pt>
                <c:pt idx="1785">
                  <c:v>2215</c:v>
                </c:pt>
                <c:pt idx="1786">
                  <c:v>2214</c:v>
                </c:pt>
                <c:pt idx="1787">
                  <c:v>2213</c:v>
                </c:pt>
                <c:pt idx="1788">
                  <c:v>2212</c:v>
                </c:pt>
                <c:pt idx="1789">
                  <c:v>2211</c:v>
                </c:pt>
                <c:pt idx="1790">
                  <c:v>2210</c:v>
                </c:pt>
                <c:pt idx="1791">
                  <c:v>2209</c:v>
                </c:pt>
                <c:pt idx="1792">
                  <c:v>2208</c:v>
                </c:pt>
                <c:pt idx="1793">
                  <c:v>2207</c:v>
                </c:pt>
                <c:pt idx="1794">
                  <c:v>2206</c:v>
                </c:pt>
                <c:pt idx="1795">
                  <c:v>2205</c:v>
                </c:pt>
                <c:pt idx="1796">
                  <c:v>2204</c:v>
                </c:pt>
                <c:pt idx="1797">
                  <c:v>2203</c:v>
                </c:pt>
                <c:pt idx="1798">
                  <c:v>2202</c:v>
                </c:pt>
                <c:pt idx="1799">
                  <c:v>2201</c:v>
                </c:pt>
                <c:pt idx="1800">
                  <c:v>2200</c:v>
                </c:pt>
                <c:pt idx="1801">
                  <c:v>2199</c:v>
                </c:pt>
                <c:pt idx="1802">
                  <c:v>2198</c:v>
                </c:pt>
                <c:pt idx="1803">
                  <c:v>2197</c:v>
                </c:pt>
                <c:pt idx="1804">
                  <c:v>2196</c:v>
                </c:pt>
                <c:pt idx="1805">
                  <c:v>2195</c:v>
                </c:pt>
                <c:pt idx="1806">
                  <c:v>2194</c:v>
                </c:pt>
                <c:pt idx="1807">
                  <c:v>2193</c:v>
                </c:pt>
                <c:pt idx="1808">
                  <c:v>2192</c:v>
                </c:pt>
                <c:pt idx="1809">
                  <c:v>2191</c:v>
                </c:pt>
                <c:pt idx="1810">
                  <c:v>2190</c:v>
                </c:pt>
                <c:pt idx="1811">
                  <c:v>2189</c:v>
                </c:pt>
                <c:pt idx="1812">
                  <c:v>2188</c:v>
                </c:pt>
                <c:pt idx="1813">
                  <c:v>2187</c:v>
                </c:pt>
                <c:pt idx="1814">
                  <c:v>2186</c:v>
                </c:pt>
                <c:pt idx="1815">
                  <c:v>2185</c:v>
                </c:pt>
                <c:pt idx="1816">
                  <c:v>2184</c:v>
                </c:pt>
                <c:pt idx="1817">
                  <c:v>2183</c:v>
                </c:pt>
                <c:pt idx="1818">
                  <c:v>2182</c:v>
                </c:pt>
                <c:pt idx="1819">
                  <c:v>2181</c:v>
                </c:pt>
                <c:pt idx="1820">
                  <c:v>2180</c:v>
                </c:pt>
                <c:pt idx="1821">
                  <c:v>2179</c:v>
                </c:pt>
                <c:pt idx="1822">
                  <c:v>2178</c:v>
                </c:pt>
                <c:pt idx="1823">
                  <c:v>2177</c:v>
                </c:pt>
                <c:pt idx="1824">
                  <c:v>2176</c:v>
                </c:pt>
                <c:pt idx="1825">
                  <c:v>2175</c:v>
                </c:pt>
                <c:pt idx="1826">
                  <c:v>2174</c:v>
                </c:pt>
                <c:pt idx="1827">
                  <c:v>2173</c:v>
                </c:pt>
                <c:pt idx="1828">
                  <c:v>2172</c:v>
                </c:pt>
                <c:pt idx="1829">
                  <c:v>2171</c:v>
                </c:pt>
                <c:pt idx="1830">
                  <c:v>2170</c:v>
                </c:pt>
                <c:pt idx="1831">
                  <c:v>2169</c:v>
                </c:pt>
                <c:pt idx="1832">
                  <c:v>2168</c:v>
                </c:pt>
                <c:pt idx="1833">
                  <c:v>2167</c:v>
                </c:pt>
                <c:pt idx="1834">
                  <c:v>2166</c:v>
                </c:pt>
                <c:pt idx="1835">
                  <c:v>2165</c:v>
                </c:pt>
                <c:pt idx="1836">
                  <c:v>2164</c:v>
                </c:pt>
                <c:pt idx="1837">
                  <c:v>2163</c:v>
                </c:pt>
                <c:pt idx="1838">
                  <c:v>2162</c:v>
                </c:pt>
                <c:pt idx="1839">
                  <c:v>2161</c:v>
                </c:pt>
                <c:pt idx="1840">
                  <c:v>2160</c:v>
                </c:pt>
                <c:pt idx="1841">
                  <c:v>2159</c:v>
                </c:pt>
                <c:pt idx="1842">
                  <c:v>2158</c:v>
                </c:pt>
                <c:pt idx="1843">
                  <c:v>2157</c:v>
                </c:pt>
                <c:pt idx="1844">
                  <c:v>2156</c:v>
                </c:pt>
                <c:pt idx="1845">
                  <c:v>2155</c:v>
                </c:pt>
                <c:pt idx="1846">
                  <c:v>2154</c:v>
                </c:pt>
                <c:pt idx="1847">
                  <c:v>2153</c:v>
                </c:pt>
                <c:pt idx="1848">
                  <c:v>2152</c:v>
                </c:pt>
                <c:pt idx="1849">
                  <c:v>2151</c:v>
                </c:pt>
                <c:pt idx="1850">
                  <c:v>2150</c:v>
                </c:pt>
                <c:pt idx="1851">
                  <c:v>2149</c:v>
                </c:pt>
                <c:pt idx="1852">
                  <c:v>2148</c:v>
                </c:pt>
                <c:pt idx="1853">
                  <c:v>2147</c:v>
                </c:pt>
                <c:pt idx="1854">
                  <c:v>2146</c:v>
                </c:pt>
                <c:pt idx="1855">
                  <c:v>2145</c:v>
                </c:pt>
                <c:pt idx="1856">
                  <c:v>2144</c:v>
                </c:pt>
                <c:pt idx="1857">
                  <c:v>2143</c:v>
                </c:pt>
                <c:pt idx="1858">
                  <c:v>2142</c:v>
                </c:pt>
                <c:pt idx="1859">
                  <c:v>2141</c:v>
                </c:pt>
                <c:pt idx="1860">
                  <c:v>2140</c:v>
                </c:pt>
                <c:pt idx="1861">
                  <c:v>2139</c:v>
                </c:pt>
                <c:pt idx="1862">
                  <c:v>2138</c:v>
                </c:pt>
                <c:pt idx="1863">
                  <c:v>2137</c:v>
                </c:pt>
                <c:pt idx="1864">
                  <c:v>2136</c:v>
                </c:pt>
                <c:pt idx="1865">
                  <c:v>2135</c:v>
                </c:pt>
                <c:pt idx="1866">
                  <c:v>2134</c:v>
                </c:pt>
                <c:pt idx="1867">
                  <c:v>2133</c:v>
                </c:pt>
                <c:pt idx="1868">
                  <c:v>2132</c:v>
                </c:pt>
                <c:pt idx="1869">
                  <c:v>2131</c:v>
                </c:pt>
                <c:pt idx="1870">
                  <c:v>2130</c:v>
                </c:pt>
                <c:pt idx="1871">
                  <c:v>2129</c:v>
                </c:pt>
                <c:pt idx="1872">
                  <c:v>2128</c:v>
                </c:pt>
                <c:pt idx="1873">
                  <c:v>2127</c:v>
                </c:pt>
                <c:pt idx="1874">
                  <c:v>2126</c:v>
                </c:pt>
                <c:pt idx="1875">
                  <c:v>2125</c:v>
                </c:pt>
                <c:pt idx="1876">
                  <c:v>2124</c:v>
                </c:pt>
                <c:pt idx="1877">
                  <c:v>2123</c:v>
                </c:pt>
                <c:pt idx="1878">
                  <c:v>2122</c:v>
                </c:pt>
                <c:pt idx="1879">
                  <c:v>2121</c:v>
                </c:pt>
                <c:pt idx="1880">
                  <c:v>2120</c:v>
                </c:pt>
                <c:pt idx="1881">
                  <c:v>2119</c:v>
                </c:pt>
                <c:pt idx="1882">
                  <c:v>2118</c:v>
                </c:pt>
                <c:pt idx="1883">
                  <c:v>2117</c:v>
                </c:pt>
                <c:pt idx="1884">
                  <c:v>2116</c:v>
                </c:pt>
                <c:pt idx="1885">
                  <c:v>2115</c:v>
                </c:pt>
                <c:pt idx="1886">
                  <c:v>2114</c:v>
                </c:pt>
                <c:pt idx="1887">
                  <c:v>2113</c:v>
                </c:pt>
                <c:pt idx="1888">
                  <c:v>2112</c:v>
                </c:pt>
                <c:pt idx="1889">
                  <c:v>2111</c:v>
                </c:pt>
                <c:pt idx="1890">
                  <c:v>2110</c:v>
                </c:pt>
                <c:pt idx="1891">
                  <c:v>2109</c:v>
                </c:pt>
                <c:pt idx="1892">
                  <c:v>2108</c:v>
                </c:pt>
                <c:pt idx="1893">
                  <c:v>2107</c:v>
                </c:pt>
                <c:pt idx="1894">
                  <c:v>2106</c:v>
                </c:pt>
                <c:pt idx="1895">
                  <c:v>2105</c:v>
                </c:pt>
                <c:pt idx="1896">
                  <c:v>2104</c:v>
                </c:pt>
                <c:pt idx="1897">
                  <c:v>2103</c:v>
                </c:pt>
                <c:pt idx="1898">
                  <c:v>2102</c:v>
                </c:pt>
                <c:pt idx="1899">
                  <c:v>2101</c:v>
                </c:pt>
                <c:pt idx="1900">
                  <c:v>2100</c:v>
                </c:pt>
                <c:pt idx="1901">
                  <c:v>2099</c:v>
                </c:pt>
                <c:pt idx="1902">
                  <c:v>2098</c:v>
                </c:pt>
                <c:pt idx="1903">
                  <c:v>2097</c:v>
                </c:pt>
                <c:pt idx="1904">
                  <c:v>2096</c:v>
                </c:pt>
                <c:pt idx="1905">
                  <c:v>2095</c:v>
                </c:pt>
                <c:pt idx="1906">
                  <c:v>2094</c:v>
                </c:pt>
                <c:pt idx="1907">
                  <c:v>2093</c:v>
                </c:pt>
                <c:pt idx="1908">
                  <c:v>2092</c:v>
                </c:pt>
                <c:pt idx="1909">
                  <c:v>2091</c:v>
                </c:pt>
                <c:pt idx="1910">
                  <c:v>2090</c:v>
                </c:pt>
                <c:pt idx="1911">
                  <c:v>2089</c:v>
                </c:pt>
                <c:pt idx="1912">
                  <c:v>2088</c:v>
                </c:pt>
                <c:pt idx="1913">
                  <c:v>2087</c:v>
                </c:pt>
                <c:pt idx="1914">
                  <c:v>2086</c:v>
                </c:pt>
                <c:pt idx="1915">
                  <c:v>2085</c:v>
                </c:pt>
                <c:pt idx="1916">
                  <c:v>2084</c:v>
                </c:pt>
                <c:pt idx="1917">
                  <c:v>2083</c:v>
                </c:pt>
                <c:pt idx="1918">
                  <c:v>2082</c:v>
                </c:pt>
                <c:pt idx="1919">
                  <c:v>2081</c:v>
                </c:pt>
                <c:pt idx="1920">
                  <c:v>2080</c:v>
                </c:pt>
                <c:pt idx="1921">
                  <c:v>2079</c:v>
                </c:pt>
                <c:pt idx="1922">
                  <c:v>2078</c:v>
                </c:pt>
                <c:pt idx="1923">
                  <c:v>2077</c:v>
                </c:pt>
                <c:pt idx="1924">
                  <c:v>2076</c:v>
                </c:pt>
                <c:pt idx="1925">
                  <c:v>2075</c:v>
                </c:pt>
                <c:pt idx="1926">
                  <c:v>2074</c:v>
                </c:pt>
                <c:pt idx="1927">
                  <c:v>2073</c:v>
                </c:pt>
                <c:pt idx="1928">
                  <c:v>2072</c:v>
                </c:pt>
                <c:pt idx="1929">
                  <c:v>2071</c:v>
                </c:pt>
                <c:pt idx="1930">
                  <c:v>2070</c:v>
                </c:pt>
                <c:pt idx="1931">
                  <c:v>2069</c:v>
                </c:pt>
                <c:pt idx="1932">
                  <c:v>2068</c:v>
                </c:pt>
                <c:pt idx="1933">
                  <c:v>2067</c:v>
                </c:pt>
                <c:pt idx="1934">
                  <c:v>2066</c:v>
                </c:pt>
                <c:pt idx="1935">
                  <c:v>2065</c:v>
                </c:pt>
                <c:pt idx="1936">
                  <c:v>2064</c:v>
                </c:pt>
                <c:pt idx="1937">
                  <c:v>2063</c:v>
                </c:pt>
                <c:pt idx="1938">
                  <c:v>2062</c:v>
                </c:pt>
                <c:pt idx="1939">
                  <c:v>2061</c:v>
                </c:pt>
                <c:pt idx="1940">
                  <c:v>2060</c:v>
                </c:pt>
                <c:pt idx="1941">
                  <c:v>2059</c:v>
                </c:pt>
                <c:pt idx="1942">
                  <c:v>2058</c:v>
                </c:pt>
                <c:pt idx="1943">
                  <c:v>2057</c:v>
                </c:pt>
                <c:pt idx="1944">
                  <c:v>2056</c:v>
                </c:pt>
                <c:pt idx="1945">
                  <c:v>2055</c:v>
                </c:pt>
                <c:pt idx="1946">
                  <c:v>2054</c:v>
                </c:pt>
                <c:pt idx="1947">
                  <c:v>2053</c:v>
                </c:pt>
                <c:pt idx="1948">
                  <c:v>2052</c:v>
                </c:pt>
                <c:pt idx="1949">
                  <c:v>2051</c:v>
                </c:pt>
                <c:pt idx="1950">
                  <c:v>2050</c:v>
                </c:pt>
                <c:pt idx="1951">
                  <c:v>2049</c:v>
                </c:pt>
                <c:pt idx="1952">
                  <c:v>2048</c:v>
                </c:pt>
                <c:pt idx="1953">
                  <c:v>2047</c:v>
                </c:pt>
                <c:pt idx="1954">
                  <c:v>2046</c:v>
                </c:pt>
                <c:pt idx="1955">
                  <c:v>2045</c:v>
                </c:pt>
                <c:pt idx="1956">
                  <c:v>2044</c:v>
                </c:pt>
                <c:pt idx="1957">
                  <c:v>2043</c:v>
                </c:pt>
                <c:pt idx="1958">
                  <c:v>2042</c:v>
                </c:pt>
                <c:pt idx="1959">
                  <c:v>2041</c:v>
                </c:pt>
                <c:pt idx="1960">
                  <c:v>2040</c:v>
                </c:pt>
                <c:pt idx="1961">
                  <c:v>2039</c:v>
                </c:pt>
                <c:pt idx="1962">
                  <c:v>2038</c:v>
                </c:pt>
                <c:pt idx="1963">
                  <c:v>2037</c:v>
                </c:pt>
                <c:pt idx="1964">
                  <c:v>2036</c:v>
                </c:pt>
                <c:pt idx="1965">
                  <c:v>2035</c:v>
                </c:pt>
                <c:pt idx="1966">
                  <c:v>2034</c:v>
                </c:pt>
                <c:pt idx="1967">
                  <c:v>2033</c:v>
                </c:pt>
                <c:pt idx="1968">
                  <c:v>2032</c:v>
                </c:pt>
                <c:pt idx="1969">
                  <c:v>2031</c:v>
                </c:pt>
                <c:pt idx="1970">
                  <c:v>2030</c:v>
                </c:pt>
                <c:pt idx="1971">
                  <c:v>2029</c:v>
                </c:pt>
                <c:pt idx="1972">
                  <c:v>2028</c:v>
                </c:pt>
                <c:pt idx="1973">
                  <c:v>2027</c:v>
                </c:pt>
                <c:pt idx="1974">
                  <c:v>2026</c:v>
                </c:pt>
                <c:pt idx="1975">
                  <c:v>2025</c:v>
                </c:pt>
                <c:pt idx="1976">
                  <c:v>2024</c:v>
                </c:pt>
                <c:pt idx="1977">
                  <c:v>2023</c:v>
                </c:pt>
                <c:pt idx="1978">
                  <c:v>2022</c:v>
                </c:pt>
                <c:pt idx="1979">
                  <c:v>2021</c:v>
                </c:pt>
                <c:pt idx="1980">
                  <c:v>2020</c:v>
                </c:pt>
                <c:pt idx="1981">
                  <c:v>2019</c:v>
                </c:pt>
                <c:pt idx="1982">
                  <c:v>2018</c:v>
                </c:pt>
                <c:pt idx="1983">
                  <c:v>2017</c:v>
                </c:pt>
                <c:pt idx="1984">
                  <c:v>2016</c:v>
                </c:pt>
                <c:pt idx="1985">
                  <c:v>2015</c:v>
                </c:pt>
                <c:pt idx="1986">
                  <c:v>2014</c:v>
                </c:pt>
                <c:pt idx="1987">
                  <c:v>2013</c:v>
                </c:pt>
                <c:pt idx="1988">
                  <c:v>2012</c:v>
                </c:pt>
                <c:pt idx="1989">
                  <c:v>2011</c:v>
                </c:pt>
                <c:pt idx="1990">
                  <c:v>2010</c:v>
                </c:pt>
                <c:pt idx="1991">
                  <c:v>2009</c:v>
                </c:pt>
                <c:pt idx="1992">
                  <c:v>2008</c:v>
                </c:pt>
                <c:pt idx="1993">
                  <c:v>2007</c:v>
                </c:pt>
                <c:pt idx="1994">
                  <c:v>2006</c:v>
                </c:pt>
                <c:pt idx="1995">
                  <c:v>2005</c:v>
                </c:pt>
                <c:pt idx="1996">
                  <c:v>2004</c:v>
                </c:pt>
                <c:pt idx="1997">
                  <c:v>2003</c:v>
                </c:pt>
                <c:pt idx="1998">
                  <c:v>2002</c:v>
                </c:pt>
                <c:pt idx="1999">
                  <c:v>2001</c:v>
                </c:pt>
                <c:pt idx="2000">
                  <c:v>2000</c:v>
                </c:pt>
                <c:pt idx="2001">
                  <c:v>1999</c:v>
                </c:pt>
                <c:pt idx="2002">
                  <c:v>1998</c:v>
                </c:pt>
                <c:pt idx="2003">
                  <c:v>1997</c:v>
                </c:pt>
                <c:pt idx="2004">
                  <c:v>1996</c:v>
                </c:pt>
                <c:pt idx="2005">
                  <c:v>1995</c:v>
                </c:pt>
                <c:pt idx="2006">
                  <c:v>1994</c:v>
                </c:pt>
                <c:pt idx="2007">
                  <c:v>1993</c:v>
                </c:pt>
                <c:pt idx="2008">
                  <c:v>1992</c:v>
                </c:pt>
                <c:pt idx="2009">
                  <c:v>1991</c:v>
                </c:pt>
                <c:pt idx="2010">
                  <c:v>1990</c:v>
                </c:pt>
                <c:pt idx="2011">
                  <c:v>1989</c:v>
                </c:pt>
                <c:pt idx="2012">
                  <c:v>1988</c:v>
                </c:pt>
                <c:pt idx="2013">
                  <c:v>1987</c:v>
                </c:pt>
                <c:pt idx="2014">
                  <c:v>1986</c:v>
                </c:pt>
                <c:pt idx="2015">
                  <c:v>1985</c:v>
                </c:pt>
                <c:pt idx="2016">
                  <c:v>1984</c:v>
                </c:pt>
                <c:pt idx="2017">
                  <c:v>1983</c:v>
                </c:pt>
                <c:pt idx="2018">
                  <c:v>1982</c:v>
                </c:pt>
                <c:pt idx="2019">
                  <c:v>1981</c:v>
                </c:pt>
                <c:pt idx="2020">
                  <c:v>1980</c:v>
                </c:pt>
                <c:pt idx="2021">
                  <c:v>1979</c:v>
                </c:pt>
                <c:pt idx="2022">
                  <c:v>1978</c:v>
                </c:pt>
                <c:pt idx="2023">
                  <c:v>1977</c:v>
                </c:pt>
                <c:pt idx="2024">
                  <c:v>1976</c:v>
                </c:pt>
                <c:pt idx="2025">
                  <c:v>1975</c:v>
                </c:pt>
                <c:pt idx="2026">
                  <c:v>1974</c:v>
                </c:pt>
                <c:pt idx="2027">
                  <c:v>1973</c:v>
                </c:pt>
                <c:pt idx="2028">
                  <c:v>1972</c:v>
                </c:pt>
                <c:pt idx="2029">
                  <c:v>1971</c:v>
                </c:pt>
                <c:pt idx="2030">
                  <c:v>1970</c:v>
                </c:pt>
                <c:pt idx="2031">
                  <c:v>1969</c:v>
                </c:pt>
                <c:pt idx="2032">
                  <c:v>1968</c:v>
                </c:pt>
                <c:pt idx="2033">
                  <c:v>1967</c:v>
                </c:pt>
                <c:pt idx="2034">
                  <c:v>1966</c:v>
                </c:pt>
                <c:pt idx="2035">
                  <c:v>1965</c:v>
                </c:pt>
                <c:pt idx="2036">
                  <c:v>1964</c:v>
                </c:pt>
                <c:pt idx="2037">
                  <c:v>1963</c:v>
                </c:pt>
                <c:pt idx="2038">
                  <c:v>1962</c:v>
                </c:pt>
                <c:pt idx="2039">
                  <c:v>1961</c:v>
                </c:pt>
                <c:pt idx="2040">
                  <c:v>1960</c:v>
                </c:pt>
                <c:pt idx="2041">
                  <c:v>1959</c:v>
                </c:pt>
                <c:pt idx="2042">
                  <c:v>1958</c:v>
                </c:pt>
                <c:pt idx="2043">
                  <c:v>1957</c:v>
                </c:pt>
                <c:pt idx="2044">
                  <c:v>1956</c:v>
                </c:pt>
                <c:pt idx="2045">
                  <c:v>1955</c:v>
                </c:pt>
                <c:pt idx="2046">
                  <c:v>1954</c:v>
                </c:pt>
                <c:pt idx="2047">
                  <c:v>1953</c:v>
                </c:pt>
                <c:pt idx="2048">
                  <c:v>1952</c:v>
                </c:pt>
                <c:pt idx="2049">
                  <c:v>1951</c:v>
                </c:pt>
                <c:pt idx="2050">
                  <c:v>1950</c:v>
                </c:pt>
                <c:pt idx="2051">
                  <c:v>1949</c:v>
                </c:pt>
                <c:pt idx="2052">
                  <c:v>1948</c:v>
                </c:pt>
                <c:pt idx="2053">
                  <c:v>1947</c:v>
                </c:pt>
                <c:pt idx="2054">
                  <c:v>1946</c:v>
                </c:pt>
                <c:pt idx="2055">
                  <c:v>1945</c:v>
                </c:pt>
                <c:pt idx="2056">
                  <c:v>1944</c:v>
                </c:pt>
                <c:pt idx="2057">
                  <c:v>1943</c:v>
                </c:pt>
                <c:pt idx="2058">
                  <c:v>1942</c:v>
                </c:pt>
                <c:pt idx="2059">
                  <c:v>1941</c:v>
                </c:pt>
                <c:pt idx="2060">
                  <c:v>1940</c:v>
                </c:pt>
                <c:pt idx="2061">
                  <c:v>1939</c:v>
                </c:pt>
                <c:pt idx="2062">
                  <c:v>1938</c:v>
                </c:pt>
                <c:pt idx="2063">
                  <c:v>1937</c:v>
                </c:pt>
                <c:pt idx="2064">
                  <c:v>1936</c:v>
                </c:pt>
                <c:pt idx="2065">
                  <c:v>1935</c:v>
                </c:pt>
                <c:pt idx="2066">
                  <c:v>1934</c:v>
                </c:pt>
                <c:pt idx="2067">
                  <c:v>1933</c:v>
                </c:pt>
                <c:pt idx="2068">
                  <c:v>1932</c:v>
                </c:pt>
                <c:pt idx="2069">
                  <c:v>1931</c:v>
                </c:pt>
                <c:pt idx="2070">
                  <c:v>1930</c:v>
                </c:pt>
                <c:pt idx="2071">
                  <c:v>1929</c:v>
                </c:pt>
                <c:pt idx="2072">
                  <c:v>1928</c:v>
                </c:pt>
                <c:pt idx="2073">
                  <c:v>1927</c:v>
                </c:pt>
                <c:pt idx="2074">
                  <c:v>1926</c:v>
                </c:pt>
                <c:pt idx="2075">
                  <c:v>1925</c:v>
                </c:pt>
                <c:pt idx="2076">
                  <c:v>1924</c:v>
                </c:pt>
                <c:pt idx="2077">
                  <c:v>1923</c:v>
                </c:pt>
                <c:pt idx="2078">
                  <c:v>1922</c:v>
                </c:pt>
                <c:pt idx="2079">
                  <c:v>1921</c:v>
                </c:pt>
                <c:pt idx="2080">
                  <c:v>1920</c:v>
                </c:pt>
                <c:pt idx="2081">
                  <c:v>1919</c:v>
                </c:pt>
                <c:pt idx="2082">
                  <c:v>1918</c:v>
                </c:pt>
                <c:pt idx="2083">
                  <c:v>1917</c:v>
                </c:pt>
                <c:pt idx="2084">
                  <c:v>1916</c:v>
                </c:pt>
                <c:pt idx="2085">
                  <c:v>1915</c:v>
                </c:pt>
                <c:pt idx="2086">
                  <c:v>1914</c:v>
                </c:pt>
                <c:pt idx="2087">
                  <c:v>1913</c:v>
                </c:pt>
                <c:pt idx="2088">
                  <c:v>1912</c:v>
                </c:pt>
                <c:pt idx="2089">
                  <c:v>1911</c:v>
                </c:pt>
                <c:pt idx="2090">
                  <c:v>1910</c:v>
                </c:pt>
                <c:pt idx="2091">
                  <c:v>1909</c:v>
                </c:pt>
                <c:pt idx="2092">
                  <c:v>1908</c:v>
                </c:pt>
                <c:pt idx="2093">
                  <c:v>1907</c:v>
                </c:pt>
                <c:pt idx="2094">
                  <c:v>1906</c:v>
                </c:pt>
                <c:pt idx="2095">
                  <c:v>1905</c:v>
                </c:pt>
                <c:pt idx="2096">
                  <c:v>1904</c:v>
                </c:pt>
                <c:pt idx="2097">
                  <c:v>1903</c:v>
                </c:pt>
                <c:pt idx="2098">
                  <c:v>1902</c:v>
                </c:pt>
                <c:pt idx="2099">
                  <c:v>1901</c:v>
                </c:pt>
                <c:pt idx="2100">
                  <c:v>1900</c:v>
                </c:pt>
                <c:pt idx="2101">
                  <c:v>1899</c:v>
                </c:pt>
                <c:pt idx="2102">
                  <c:v>1898</c:v>
                </c:pt>
                <c:pt idx="2103">
                  <c:v>1897</c:v>
                </c:pt>
                <c:pt idx="2104">
                  <c:v>1896</c:v>
                </c:pt>
                <c:pt idx="2105">
                  <c:v>1895</c:v>
                </c:pt>
                <c:pt idx="2106">
                  <c:v>1894</c:v>
                </c:pt>
                <c:pt idx="2107">
                  <c:v>1893</c:v>
                </c:pt>
                <c:pt idx="2108">
                  <c:v>1892</c:v>
                </c:pt>
                <c:pt idx="2109">
                  <c:v>1891</c:v>
                </c:pt>
                <c:pt idx="2110">
                  <c:v>1890</c:v>
                </c:pt>
                <c:pt idx="2111">
                  <c:v>1889</c:v>
                </c:pt>
                <c:pt idx="2112">
                  <c:v>1888</c:v>
                </c:pt>
                <c:pt idx="2113">
                  <c:v>1887</c:v>
                </c:pt>
                <c:pt idx="2114">
                  <c:v>1886</c:v>
                </c:pt>
                <c:pt idx="2115">
                  <c:v>1885</c:v>
                </c:pt>
                <c:pt idx="2116">
                  <c:v>1884</c:v>
                </c:pt>
                <c:pt idx="2117">
                  <c:v>1883</c:v>
                </c:pt>
                <c:pt idx="2118">
                  <c:v>1882</c:v>
                </c:pt>
                <c:pt idx="2119">
                  <c:v>1881</c:v>
                </c:pt>
                <c:pt idx="2120">
                  <c:v>1880</c:v>
                </c:pt>
                <c:pt idx="2121">
                  <c:v>1879</c:v>
                </c:pt>
                <c:pt idx="2122">
                  <c:v>1878</c:v>
                </c:pt>
                <c:pt idx="2123">
                  <c:v>1877</c:v>
                </c:pt>
                <c:pt idx="2124">
                  <c:v>1876</c:v>
                </c:pt>
                <c:pt idx="2125">
                  <c:v>1875</c:v>
                </c:pt>
                <c:pt idx="2126">
                  <c:v>1874</c:v>
                </c:pt>
                <c:pt idx="2127">
                  <c:v>1873</c:v>
                </c:pt>
                <c:pt idx="2128">
                  <c:v>1872</c:v>
                </c:pt>
                <c:pt idx="2129">
                  <c:v>1871</c:v>
                </c:pt>
                <c:pt idx="2130">
                  <c:v>1870</c:v>
                </c:pt>
                <c:pt idx="2131">
                  <c:v>1869</c:v>
                </c:pt>
                <c:pt idx="2132">
                  <c:v>1868</c:v>
                </c:pt>
                <c:pt idx="2133">
                  <c:v>1867</c:v>
                </c:pt>
                <c:pt idx="2134">
                  <c:v>1866</c:v>
                </c:pt>
                <c:pt idx="2135">
                  <c:v>1865</c:v>
                </c:pt>
                <c:pt idx="2136">
                  <c:v>1864</c:v>
                </c:pt>
                <c:pt idx="2137">
                  <c:v>1863</c:v>
                </c:pt>
                <c:pt idx="2138">
                  <c:v>1862</c:v>
                </c:pt>
                <c:pt idx="2139">
                  <c:v>1861</c:v>
                </c:pt>
                <c:pt idx="2140">
                  <c:v>1860</c:v>
                </c:pt>
                <c:pt idx="2141">
                  <c:v>1859</c:v>
                </c:pt>
                <c:pt idx="2142">
                  <c:v>1858</c:v>
                </c:pt>
                <c:pt idx="2143">
                  <c:v>1857</c:v>
                </c:pt>
                <c:pt idx="2144">
                  <c:v>1856</c:v>
                </c:pt>
                <c:pt idx="2145">
                  <c:v>1855</c:v>
                </c:pt>
                <c:pt idx="2146">
                  <c:v>1854</c:v>
                </c:pt>
                <c:pt idx="2147">
                  <c:v>1853</c:v>
                </c:pt>
                <c:pt idx="2148">
                  <c:v>1852</c:v>
                </c:pt>
                <c:pt idx="2149">
                  <c:v>1851</c:v>
                </c:pt>
                <c:pt idx="2150">
                  <c:v>1850</c:v>
                </c:pt>
                <c:pt idx="2151">
                  <c:v>1849</c:v>
                </c:pt>
                <c:pt idx="2152">
                  <c:v>1848</c:v>
                </c:pt>
                <c:pt idx="2153">
                  <c:v>1847</c:v>
                </c:pt>
                <c:pt idx="2154">
                  <c:v>1846</c:v>
                </c:pt>
                <c:pt idx="2155">
                  <c:v>1845</c:v>
                </c:pt>
                <c:pt idx="2156">
                  <c:v>1844</c:v>
                </c:pt>
                <c:pt idx="2157">
                  <c:v>1843</c:v>
                </c:pt>
                <c:pt idx="2158">
                  <c:v>1842</c:v>
                </c:pt>
                <c:pt idx="2159">
                  <c:v>1841</c:v>
                </c:pt>
                <c:pt idx="2160">
                  <c:v>1840</c:v>
                </c:pt>
                <c:pt idx="2161">
                  <c:v>1839</c:v>
                </c:pt>
                <c:pt idx="2162">
                  <c:v>1838</c:v>
                </c:pt>
                <c:pt idx="2163">
                  <c:v>1837</c:v>
                </c:pt>
                <c:pt idx="2164">
                  <c:v>1836</c:v>
                </c:pt>
                <c:pt idx="2165">
                  <c:v>1835</c:v>
                </c:pt>
                <c:pt idx="2166">
                  <c:v>1834</c:v>
                </c:pt>
                <c:pt idx="2167">
                  <c:v>1833</c:v>
                </c:pt>
                <c:pt idx="2168">
                  <c:v>1832</c:v>
                </c:pt>
                <c:pt idx="2169">
                  <c:v>1831</c:v>
                </c:pt>
                <c:pt idx="2170">
                  <c:v>1830</c:v>
                </c:pt>
                <c:pt idx="2171">
                  <c:v>1829</c:v>
                </c:pt>
                <c:pt idx="2172">
                  <c:v>1828</c:v>
                </c:pt>
                <c:pt idx="2173">
                  <c:v>1827</c:v>
                </c:pt>
                <c:pt idx="2174">
                  <c:v>1826</c:v>
                </c:pt>
                <c:pt idx="2175">
                  <c:v>1825</c:v>
                </c:pt>
                <c:pt idx="2176">
                  <c:v>1824</c:v>
                </c:pt>
                <c:pt idx="2177">
                  <c:v>1823</c:v>
                </c:pt>
                <c:pt idx="2178">
                  <c:v>1822</c:v>
                </c:pt>
                <c:pt idx="2179">
                  <c:v>1821</c:v>
                </c:pt>
                <c:pt idx="2180">
                  <c:v>1820</c:v>
                </c:pt>
                <c:pt idx="2181">
                  <c:v>1819</c:v>
                </c:pt>
                <c:pt idx="2182">
                  <c:v>1818</c:v>
                </c:pt>
                <c:pt idx="2183">
                  <c:v>1817</c:v>
                </c:pt>
                <c:pt idx="2184">
                  <c:v>1816</c:v>
                </c:pt>
                <c:pt idx="2185">
                  <c:v>1815</c:v>
                </c:pt>
                <c:pt idx="2186">
                  <c:v>1814</c:v>
                </c:pt>
                <c:pt idx="2187">
                  <c:v>1813</c:v>
                </c:pt>
                <c:pt idx="2188">
                  <c:v>1812</c:v>
                </c:pt>
                <c:pt idx="2189">
                  <c:v>1811</c:v>
                </c:pt>
                <c:pt idx="2190">
                  <c:v>1810</c:v>
                </c:pt>
                <c:pt idx="2191">
                  <c:v>1809</c:v>
                </c:pt>
                <c:pt idx="2192">
                  <c:v>1808</c:v>
                </c:pt>
                <c:pt idx="2193">
                  <c:v>1807</c:v>
                </c:pt>
                <c:pt idx="2194">
                  <c:v>1806</c:v>
                </c:pt>
                <c:pt idx="2195">
                  <c:v>1805</c:v>
                </c:pt>
                <c:pt idx="2196">
                  <c:v>1804</c:v>
                </c:pt>
                <c:pt idx="2197">
                  <c:v>1803</c:v>
                </c:pt>
                <c:pt idx="2198">
                  <c:v>1802</c:v>
                </c:pt>
                <c:pt idx="2199">
                  <c:v>1801</c:v>
                </c:pt>
                <c:pt idx="2200">
                  <c:v>1800</c:v>
                </c:pt>
                <c:pt idx="2201">
                  <c:v>1799</c:v>
                </c:pt>
                <c:pt idx="2202">
                  <c:v>1798</c:v>
                </c:pt>
                <c:pt idx="2203">
                  <c:v>1797</c:v>
                </c:pt>
                <c:pt idx="2204">
                  <c:v>1796</c:v>
                </c:pt>
                <c:pt idx="2205">
                  <c:v>1795</c:v>
                </c:pt>
                <c:pt idx="2206">
                  <c:v>1794</c:v>
                </c:pt>
                <c:pt idx="2207">
                  <c:v>1793</c:v>
                </c:pt>
                <c:pt idx="2208">
                  <c:v>1792</c:v>
                </c:pt>
                <c:pt idx="2209">
                  <c:v>1791</c:v>
                </c:pt>
                <c:pt idx="2210">
                  <c:v>1790</c:v>
                </c:pt>
                <c:pt idx="2211">
                  <c:v>1789</c:v>
                </c:pt>
                <c:pt idx="2212">
                  <c:v>1788</c:v>
                </c:pt>
                <c:pt idx="2213">
                  <c:v>1787</c:v>
                </c:pt>
                <c:pt idx="2214">
                  <c:v>1786</c:v>
                </c:pt>
                <c:pt idx="2215">
                  <c:v>1785</c:v>
                </c:pt>
                <c:pt idx="2216">
                  <c:v>1784</c:v>
                </c:pt>
                <c:pt idx="2217">
                  <c:v>1783</c:v>
                </c:pt>
                <c:pt idx="2218">
                  <c:v>1782</c:v>
                </c:pt>
                <c:pt idx="2219">
                  <c:v>1781</c:v>
                </c:pt>
                <c:pt idx="2220">
                  <c:v>1780</c:v>
                </c:pt>
                <c:pt idx="2221">
                  <c:v>1779</c:v>
                </c:pt>
                <c:pt idx="2222">
                  <c:v>1778</c:v>
                </c:pt>
                <c:pt idx="2223">
                  <c:v>1777</c:v>
                </c:pt>
                <c:pt idx="2224">
                  <c:v>1776</c:v>
                </c:pt>
                <c:pt idx="2225">
                  <c:v>1775</c:v>
                </c:pt>
                <c:pt idx="2226">
                  <c:v>1774</c:v>
                </c:pt>
                <c:pt idx="2227">
                  <c:v>1773</c:v>
                </c:pt>
                <c:pt idx="2228">
                  <c:v>1772</c:v>
                </c:pt>
                <c:pt idx="2229">
                  <c:v>1771</c:v>
                </c:pt>
                <c:pt idx="2230">
                  <c:v>1770</c:v>
                </c:pt>
                <c:pt idx="2231">
                  <c:v>1769</c:v>
                </c:pt>
                <c:pt idx="2232">
                  <c:v>1768</c:v>
                </c:pt>
                <c:pt idx="2233">
                  <c:v>1767</c:v>
                </c:pt>
                <c:pt idx="2234">
                  <c:v>1766</c:v>
                </c:pt>
                <c:pt idx="2235">
                  <c:v>1765</c:v>
                </c:pt>
                <c:pt idx="2236">
                  <c:v>1764</c:v>
                </c:pt>
                <c:pt idx="2237">
                  <c:v>1763</c:v>
                </c:pt>
                <c:pt idx="2238">
                  <c:v>1762</c:v>
                </c:pt>
                <c:pt idx="2239">
                  <c:v>1761</c:v>
                </c:pt>
                <c:pt idx="2240">
                  <c:v>1760</c:v>
                </c:pt>
                <c:pt idx="2241">
                  <c:v>1759</c:v>
                </c:pt>
                <c:pt idx="2242">
                  <c:v>1758</c:v>
                </c:pt>
                <c:pt idx="2243">
                  <c:v>1757</c:v>
                </c:pt>
                <c:pt idx="2244">
                  <c:v>1756</c:v>
                </c:pt>
                <c:pt idx="2245">
                  <c:v>1755</c:v>
                </c:pt>
                <c:pt idx="2246">
                  <c:v>1754</c:v>
                </c:pt>
                <c:pt idx="2247">
                  <c:v>1753</c:v>
                </c:pt>
                <c:pt idx="2248">
                  <c:v>1752</c:v>
                </c:pt>
                <c:pt idx="2249">
                  <c:v>1751</c:v>
                </c:pt>
                <c:pt idx="2250">
                  <c:v>1750</c:v>
                </c:pt>
                <c:pt idx="2251">
                  <c:v>1749</c:v>
                </c:pt>
                <c:pt idx="2252">
                  <c:v>1748</c:v>
                </c:pt>
                <c:pt idx="2253">
                  <c:v>1747</c:v>
                </c:pt>
                <c:pt idx="2254">
                  <c:v>1746</c:v>
                </c:pt>
                <c:pt idx="2255">
                  <c:v>1745</c:v>
                </c:pt>
                <c:pt idx="2256">
                  <c:v>1744</c:v>
                </c:pt>
                <c:pt idx="2257">
                  <c:v>1743</c:v>
                </c:pt>
                <c:pt idx="2258">
                  <c:v>1742</c:v>
                </c:pt>
                <c:pt idx="2259">
                  <c:v>1741</c:v>
                </c:pt>
                <c:pt idx="2260">
                  <c:v>1740</c:v>
                </c:pt>
                <c:pt idx="2261">
                  <c:v>1739</c:v>
                </c:pt>
                <c:pt idx="2262">
                  <c:v>1738</c:v>
                </c:pt>
                <c:pt idx="2263">
                  <c:v>1737</c:v>
                </c:pt>
                <c:pt idx="2264">
                  <c:v>1736</c:v>
                </c:pt>
                <c:pt idx="2265">
                  <c:v>1735</c:v>
                </c:pt>
                <c:pt idx="2266">
                  <c:v>1734</c:v>
                </c:pt>
                <c:pt idx="2267">
                  <c:v>1733</c:v>
                </c:pt>
                <c:pt idx="2268">
                  <c:v>1732</c:v>
                </c:pt>
                <c:pt idx="2269">
                  <c:v>1731</c:v>
                </c:pt>
                <c:pt idx="2270">
                  <c:v>1730</c:v>
                </c:pt>
                <c:pt idx="2271">
                  <c:v>1729</c:v>
                </c:pt>
                <c:pt idx="2272">
                  <c:v>1728</c:v>
                </c:pt>
                <c:pt idx="2273">
                  <c:v>1727</c:v>
                </c:pt>
                <c:pt idx="2274">
                  <c:v>1726</c:v>
                </c:pt>
                <c:pt idx="2275">
                  <c:v>1725</c:v>
                </c:pt>
                <c:pt idx="2276">
                  <c:v>1724</c:v>
                </c:pt>
                <c:pt idx="2277">
                  <c:v>1723</c:v>
                </c:pt>
                <c:pt idx="2278">
                  <c:v>1722</c:v>
                </c:pt>
                <c:pt idx="2279">
                  <c:v>1721</c:v>
                </c:pt>
                <c:pt idx="2280">
                  <c:v>1720</c:v>
                </c:pt>
                <c:pt idx="2281">
                  <c:v>1719</c:v>
                </c:pt>
                <c:pt idx="2282">
                  <c:v>1718</c:v>
                </c:pt>
                <c:pt idx="2283">
                  <c:v>1717</c:v>
                </c:pt>
                <c:pt idx="2284">
                  <c:v>1716</c:v>
                </c:pt>
                <c:pt idx="2285">
                  <c:v>1715</c:v>
                </c:pt>
                <c:pt idx="2286">
                  <c:v>1714</c:v>
                </c:pt>
                <c:pt idx="2287">
                  <c:v>1713</c:v>
                </c:pt>
                <c:pt idx="2288">
                  <c:v>1712</c:v>
                </c:pt>
                <c:pt idx="2289">
                  <c:v>1711</c:v>
                </c:pt>
                <c:pt idx="2290">
                  <c:v>1710</c:v>
                </c:pt>
                <c:pt idx="2291">
                  <c:v>1709</c:v>
                </c:pt>
                <c:pt idx="2292">
                  <c:v>1708</c:v>
                </c:pt>
                <c:pt idx="2293">
                  <c:v>1707</c:v>
                </c:pt>
                <c:pt idx="2294">
                  <c:v>1706</c:v>
                </c:pt>
                <c:pt idx="2295">
                  <c:v>1705</c:v>
                </c:pt>
                <c:pt idx="2296">
                  <c:v>1704</c:v>
                </c:pt>
                <c:pt idx="2297">
                  <c:v>1703</c:v>
                </c:pt>
                <c:pt idx="2298">
                  <c:v>1702</c:v>
                </c:pt>
                <c:pt idx="2299">
                  <c:v>1701</c:v>
                </c:pt>
                <c:pt idx="2300">
                  <c:v>1700</c:v>
                </c:pt>
                <c:pt idx="2301">
                  <c:v>1699</c:v>
                </c:pt>
                <c:pt idx="2302">
                  <c:v>1698</c:v>
                </c:pt>
                <c:pt idx="2303">
                  <c:v>1697</c:v>
                </c:pt>
                <c:pt idx="2304">
                  <c:v>1696</c:v>
                </c:pt>
                <c:pt idx="2305">
                  <c:v>1695</c:v>
                </c:pt>
                <c:pt idx="2306">
                  <c:v>1694</c:v>
                </c:pt>
                <c:pt idx="2307">
                  <c:v>1693</c:v>
                </c:pt>
                <c:pt idx="2308">
                  <c:v>1692</c:v>
                </c:pt>
                <c:pt idx="2309">
                  <c:v>1691</c:v>
                </c:pt>
                <c:pt idx="2310">
                  <c:v>1690</c:v>
                </c:pt>
                <c:pt idx="2311">
                  <c:v>1689</c:v>
                </c:pt>
                <c:pt idx="2312">
                  <c:v>1688</c:v>
                </c:pt>
                <c:pt idx="2313">
                  <c:v>1687</c:v>
                </c:pt>
                <c:pt idx="2314">
                  <c:v>1686</c:v>
                </c:pt>
                <c:pt idx="2315">
                  <c:v>1685</c:v>
                </c:pt>
                <c:pt idx="2316">
                  <c:v>1684</c:v>
                </c:pt>
                <c:pt idx="2317">
                  <c:v>1683</c:v>
                </c:pt>
                <c:pt idx="2318">
                  <c:v>1682</c:v>
                </c:pt>
                <c:pt idx="2319">
                  <c:v>1681</c:v>
                </c:pt>
                <c:pt idx="2320">
                  <c:v>1680</c:v>
                </c:pt>
                <c:pt idx="2321">
                  <c:v>1679</c:v>
                </c:pt>
                <c:pt idx="2322">
                  <c:v>1678</c:v>
                </c:pt>
                <c:pt idx="2323">
                  <c:v>1677</c:v>
                </c:pt>
                <c:pt idx="2324">
                  <c:v>1676</c:v>
                </c:pt>
                <c:pt idx="2325">
                  <c:v>1675</c:v>
                </c:pt>
                <c:pt idx="2326">
                  <c:v>1674</c:v>
                </c:pt>
                <c:pt idx="2327">
                  <c:v>1673</c:v>
                </c:pt>
                <c:pt idx="2328">
                  <c:v>1672</c:v>
                </c:pt>
                <c:pt idx="2329">
                  <c:v>1671</c:v>
                </c:pt>
                <c:pt idx="2330">
                  <c:v>1670</c:v>
                </c:pt>
                <c:pt idx="2331">
                  <c:v>1669</c:v>
                </c:pt>
                <c:pt idx="2332">
                  <c:v>1668</c:v>
                </c:pt>
                <c:pt idx="2333">
                  <c:v>1667</c:v>
                </c:pt>
                <c:pt idx="2334">
                  <c:v>1666</c:v>
                </c:pt>
                <c:pt idx="2335">
                  <c:v>1665</c:v>
                </c:pt>
                <c:pt idx="2336">
                  <c:v>1664</c:v>
                </c:pt>
                <c:pt idx="2337">
                  <c:v>1663</c:v>
                </c:pt>
                <c:pt idx="2338">
                  <c:v>1662</c:v>
                </c:pt>
                <c:pt idx="2339">
                  <c:v>1661</c:v>
                </c:pt>
                <c:pt idx="2340">
                  <c:v>1660</c:v>
                </c:pt>
                <c:pt idx="2341">
                  <c:v>1659</c:v>
                </c:pt>
                <c:pt idx="2342">
                  <c:v>1658</c:v>
                </c:pt>
                <c:pt idx="2343">
                  <c:v>1657</c:v>
                </c:pt>
                <c:pt idx="2344">
                  <c:v>1656</c:v>
                </c:pt>
                <c:pt idx="2345">
                  <c:v>1655</c:v>
                </c:pt>
                <c:pt idx="2346">
                  <c:v>1654</c:v>
                </c:pt>
                <c:pt idx="2347">
                  <c:v>1653</c:v>
                </c:pt>
                <c:pt idx="2348">
                  <c:v>1652</c:v>
                </c:pt>
                <c:pt idx="2349">
                  <c:v>1651</c:v>
                </c:pt>
                <c:pt idx="2350">
                  <c:v>1650</c:v>
                </c:pt>
                <c:pt idx="2351">
                  <c:v>1649</c:v>
                </c:pt>
                <c:pt idx="2352">
                  <c:v>1648</c:v>
                </c:pt>
                <c:pt idx="2353">
                  <c:v>1647</c:v>
                </c:pt>
                <c:pt idx="2354">
                  <c:v>1646</c:v>
                </c:pt>
                <c:pt idx="2355">
                  <c:v>1645</c:v>
                </c:pt>
                <c:pt idx="2356">
                  <c:v>1644</c:v>
                </c:pt>
                <c:pt idx="2357">
                  <c:v>1643</c:v>
                </c:pt>
                <c:pt idx="2358">
                  <c:v>1642</c:v>
                </c:pt>
                <c:pt idx="2359">
                  <c:v>1641</c:v>
                </c:pt>
                <c:pt idx="2360">
                  <c:v>1640</c:v>
                </c:pt>
                <c:pt idx="2361">
                  <c:v>1639</c:v>
                </c:pt>
                <c:pt idx="2362">
                  <c:v>1638</c:v>
                </c:pt>
                <c:pt idx="2363">
                  <c:v>1637</c:v>
                </c:pt>
                <c:pt idx="2364">
                  <c:v>1636</c:v>
                </c:pt>
                <c:pt idx="2365">
                  <c:v>1635</c:v>
                </c:pt>
                <c:pt idx="2366">
                  <c:v>1634</c:v>
                </c:pt>
                <c:pt idx="2367">
                  <c:v>1633</c:v>
                </c:pt>
                <c:pt idx="2368">
                  <c:v>1632</c:v>
                </c:pt>
                <c:pt idx="2369">
                  <c:v>1631</c:v>
                </c:pt>
                <c:pt idx="2370">
                  <c:v>1630</c:v>
                </c:pt>
                <c:pt idx="2371">
                  <c:v>1629</c:v>
                </c:pt>
                <c:pt idx="2372">
                  <c:v>1628</c:v>
                </c:pt>
                <c:pt idx="2373">
                  <c:v>1627</c:v>
                </c:pt>
                <c:pt idx="2374">
                  <c:v>1626</c:v>
                </c:pt>
                <c:pt idx="2375">
                  <c:v>1625</c:v>
                </c:pt>
                <c:pt idx="2376">
                  <c:v>1624</c:v>
                </c:pt>
                <c:pt idx="2377">
                  <c:v>1623</c:v>
                </c:pt>
                <c:pt idx="2378">
                  <c:v>1622</c:v>
                </c:pt>
                <c:pt idx="2379">
                  <c:v>1621</c:v>
                </c:pt>
                <c:pt idx="2380">
                  <c:v>1620</c:v>
                </c:pt>
                <c:pt idx="2381">
                  <c:v>1619</c:v>
                </c:pt>
                <c:pt idx="2382">
                  <c:v>1618</c:v>
                </c:pt>
                <c:pt idx="2383">
                  <c:v>1617</c:v>
                </c:pt>
                <c:pt idx="2384">
                  <c:v>1616</c:v>
                </c:pt>
                <c:pt idx="2385">
                  <c:v>1615</c:v>
                </c:pt>
                <c:pt idx="2386">
                  <c:v>1614</c:v>
                </c:pt>
                <c:pt idx="2387">
                  <c:v>1613</c:v>
                </c:pt>
                <c:pt idx="2388">
                  <c:v>1612</c:v>
                </c:pt>
                <c:pt idx="2389">
                  <c:v>1611</c:v>
                </c:pt>
                <c:pt idx="2390">
                  <c:v>1610</c:v>
                </c:pt>
                <c:pt idx="2391">
                  <c:v>1609</c:v>
                </c:pt>
                <c:pt idx="2392">
                  <c:v>1608</c:v>
                </c:pt>
                <c:pt idx="2393">
                  <c:v>1607</c:v>
                </c:pt>
                <c:pt idx="2394">
                  <c:v>1606</c:v>
                </c:pt>
                <c:pt idx="2395">
                  <c:v>1605</c:v>
                </c:pt>
                <c:pt idx="2396">
                  <c:v>1604</c:v>
                </c:pt>
                <c:pt idx="2397">
                  <c:v>1603</c:v>
                </c:pt>
                <c:pt idx="2398">
                  <c:v>1602</c:v>
                </c:pt>
                <c:pt idx="2399">
                  <c:v>1601</c:v>
                </c:pt>
                <c:pt idx="2400">
                  <c:v>1600</c:v>
                </c:pt>
                <c:pt idx="2401">
                  <c:v>1599</c:v>
                </c:pt>
                <c:pt idx="2402">
                  <c:v>1598</c:v>
                </c:pt>
                <c:pt idx="2403">
                  <c:v>1597</c:v>
                </c:pt>
                <c:pt idx="2404">
                  <c:v>1596</c:v>
                </c:pt>
                <c:pt idx="2405">
                  <c:v>1595</c:v>
                </c:pt>
                <c:pt idx="2406">
                  <c:v>1594</c:v>
                </c:pt>
                <c:pt idx="2407">
                  <c:v>1593</c:v>
                </c:pt>
                <c:pt idx="2408">
                  <c:v>1592</c:v>
                </c:pt>
                <c:pt idx="2409">
                  <c:v>1591</c:v>
                </c:pt>
                <c:pt idx="2410">
                  <c:v>1590</c:v>
                </c:pt>
                <c:pt idx="2411">
                  <c:v>1589</c:v>
                </c:pt>
                <c:pt idx="2412">
                  <c:v>1588</c:v>
                </c:pt>
                <c:pt idx="2413">
                  <c:v>1587</c:v>
                </c:pt>
                <c:pt idx="2414">
                  <c:v>1586</c:v>
                </c:pt>
                <c:pt idx="2415">
                  <c:v>1585</c:v>
                </c:pt>
                <c:pt idx="2416">
                  <c:v>1584</c:v>
                </c:pt>
                <c:pt idx="2417">
                  <c:v>1583</c:v>
                </c:pt>
                <c:pt idx="2418">
                  <c:v>1582</c:v>
                </c:pt>
                <c:pt idx="2419">
                  <c:v>1581</c:v>
                </c:pt>
                <c:pt idx="2420">
                  <c:v>1580</c:v>
                </c:pt>
                <c:pt idx="2421">
                  <c:v>1579</c:v>
                </c:pt>
                <c:pt idx="2422">
                  <c:v>1578</c:v>
                </c:pt>
                <c:pt idx="2423">
                  <c:v>1577</c:v>
                </c:pt>
                <c:pt idx="2424">
                  <c:v>1576</c:v>
                </c:pt>
                <c:pt idx="2425">
                  <c:v>1575</c:v>
                </c:pt>
                <c:pt idx="2426">
                  <c:v>1574</c:v>
                </c:pt>
                <c:pt idx="2427">
                  <c:v>1573</c:v>
                </c:pt>
                <c:pt idx="2428">
                  <c:v>1572</c:v>
                </c:pt>
                <c:pt idx="2429">
                  <c:v>1571</c:v>
                </c:pt>
                <c:pt idx="2430">
                  <c:v>1570</c:v>
                </c:pt>
                <c:pt idx="2431">
                  <c:v>1569</c:v>
                </c:pt>
                <c:pt idx="2432">
                  <c:v>1568</c:v>
                </c:pt>
                <c:pt idx="2433">
                  <c:v>1567</c:v>
                </c:pt>
                <c:pt idx="2434">
                  <c:v>1566</c:v>
                </c:pt>
                <c:pt idx="2435">
                  <c:v>1565</c:v>
                </c:pt>
                <c:pt idx="2436">
                  <c:v>1564</c:v>
                </c:pt>
                <c:pt idx="2437">
                  <c:v>1563</c:v>
                </c:pt>
                <c:pt idx="2438">
                  <c:v>1562</c:v>
                </c:pt>
                <c:pt idx="2439">
                  <c:v>1561</c:v>
                </c:pt>
                <c:pt idx="2440">
                  <c:v>1560</c:v>
                </c:pt>
                <c:pt idx="2441">
                  <c:v>1559</c:v>
                </c:pt>
                <c:pt idx="2442">
                  <c:v>1558</c:v>
                </c:pt>
                <c:pt idx="2443">
                  <c:v>1557</c:v>
                </c:pt>
                <c:pt idx="2444">
                  <c:v>1556</c:v>
                </c:pt>
                <c:pt idx="2445">
                  <c:v>1555</c:v>
                </c:pt>
                <c:pt idx="2446">
                  <c:v>1554</c:v>
                </c:pt>
                <c:pt idx="2447">
                  <c:v>1553</c:v>
                </c:pt>
                <c:pt idx="2448">
                  <c:v>1552</c:v>
                </c:pt>
                <c:pt idx="2449">
                  <c:v>1551</c:v>
                </c:pt>
                <c:pt idx="2450">
                  <c:v>1550</c:v>
                </c:pt>
                <c:pt idx="2451">
                  <c:v>1549</c:v>
                </c:pt>
                <c:pt idx="2452">
                  <c:v>1548</c:v>
                </c:pt>
                <c:pt idx="2453">
                  <c:v>1547</c:v>
                </c:pt>
                <c:pt idx="2454">
                  <c:v>1546</c:v>
                </c:pt>
                <c:pt idx="2455">
                  <c:v>1545</c:v>
                </c:pt>
                <c:pt idx="2456">
                  <c:v>1544</c:v>
                </c:pt>
                <c:pt idx="2457">
                  <c:v>1543</c:v>
                </c:pt>
                <c:pt idx="2458">
                  <c:v>1542</c:v>
                </c:pt>
                <c:pt idx="2459">
                  <c:v>1541</c:v>
                </c:pt>
                <c:pt idx="2460">
                  <c:v>1540</c:v>
                </c:pt>
                <c:pt idx="2461">
                  <c:v>1539</c:v>
                </c:pt>
                <c:pt idx="2462">
                  <c:v>1538</c:v>
                </c:pt>
                <c:pt idx="2463">
                  <c:v>1537</c:v>
                </c:pt>
                <c:pt idx="2464">
                  <c:v>1536</c:v>
                </c:pt>
                <c:pt idx="2465">
                  <c:v>1535</c:v>
                </c:pt>
                <c:pt idx="2466">
                  <c:v>1534</c:v>
                </c:pt>
                <c:pt idx="2467">
                  <c:v>1533</c:v>
                </c:pt>
                <c:pt idx="2468">
                  <c:v>1532</c:v>
                </c:pt>
                <c:pt idx="2469">
                  <c:v>1531</c:v>
                </c:pt>
                <c:pt idx="2470">
                  <c:v>1530</c:v>
                </c:pt>
                <c:pt idx="2471">
                  <c:v>1529</c:v>
                </c:pt>
                <c:pt idx="2472">
                  <c:v>1528</c:v>
                </c:pt>
                <c:pt idx="2473">
                  <c:v>1527</c:v>
                </c:pt>
                <c:pt idx="2474">
                  <c:v>1526</c:v>
                </c:pt>
                <c:pt idx="2475">
                  <c:v>1525</c:v>
                </c:pt>
                <c:pt idx="2476">
                  <c:v>1524</c:v>
                </c:pt>
                <c:pt idx="2477">
                  <c:v>1523</c:v>
                </c:pt>
                <c:pt idx="2478">
                  <c:v>1522</c:v>
                </c:pt>
                <c:pt idx="2479">
                  <c:v>1521</c:v>
                </c:pt>
                <c:pt idx="2480">
                  <c:v>1520</c:v>
                </c:pt>
                <c:pt idx="2481">
                  <c:v>1519</c:v>
                </c:pt>
                <c:pt idx="2482">
                  <c:v>1518</c:v>
                </c:pt>
                <c:pt idx="2483">
                  <c:v>1517</c:v>
                </c:pt>
                <c:pt idx="2484">
                  <c:v>1516</c:v>
                </c:pt>
                <c:pt idx="2485">
                  <c:v>1515</c:v>
                </c:pt>
                <c:pt idx="2486">
                  <c:v>1514</c:v>
                </c:pt>
                <c:pt idx="2487">
                  <c:v>1513</c:v>
                </c:pt>
                <c:pt idx="2488">
                  <c:v>1512</c:v>
                </c:pt>
                <c:pt idx="2489">
                  <c:v>1511</c:v>
                </c:pt>
                <c:pt idx="2490">
                  <c:v>1510</c:v>
                </c:pt>
                <c:pt idx="2491">
                  <c:v>1509</c:v>
                </c:pt>
                <c:pt idx="2492">
                  <c:v>1508</c:v>
                </c:pt>
                <c:pt idx="2493">
                  <c:v>1507</c:v>
                </c:pt>
                <c:pt idx="2494">
                  <c:v>1506</c:v>
                </c:pt>
                <c:pt idx="2495">
                  <c:v>1505</c:v>
                </c:pt>
                <c:pt idx="2496">
                  <c:v>1504</c:v>
                </c:pt>
                <c:pt idx="2497">
                  <c:v>1503</c:v>
                </c:pt>
                <c:pt idx="2498">
                  <c:v>1502</c:v>
                </c:pt>
                <c:pt idx="2499">
                  <c:v>1501</c:v>
                </c:pt>
                <c:pt idx="2500">
                  <c:v>1500</c:v>
                </c:pt>
                <c:pt idx="2501">
                  <c:v>1499</c:v>
                </c:pt>
                <c:pt idx="2502">
                  <c:v>1498</c:v>
                </c:pt>
                <c:pt idx="2503">
                  <c:v>1497</c:v>
                </c:pt>
                <c:pt idx="2504">
                  <c:v>1496</c:v>
                </c:pt>
                <c:pt idx="2505">
                  <c:v>1495</c:v>
                </c:pt>
                <c:pt idx="2506">
                  <c:v>1494</c:v>
                </c:pt>
                <c:pt idx="2507">
                  <c:v>1493</c:v>
                </c:pt>
                <c:pt idx="2508">
                  <c:v>1492</c:v>
                </c:pt>
                <c:pt idx="2509">
                  <c:v>1491</c:v>
                </c:pt>
                <c:pt idx="2510">
                  <c:v>1490</c:v>
                </c:pt>
                <c:pt idx="2511">
                  <c:v>1489</c:v>
                </c:pt>
                <c:pt idx="2512">
                  <c:v>1488</c:v>
                </c:pt>
                <c:pt idx="2513">
                  <c:v>1487</c:v>
                </c:pt>
                <c:pt idx="2514">
                  <c:v>1486</c:v>
                </c:pt>
                <c:pt idx="2515">
                  <c:v>1485</c:v>
                </c:pt>
                <c:pt idx="2516">
                  <c:v>1484</c:v>
                </c:pt>
                <c:pt idx="2517">
                  <c:v>1483</c:v>
                </c:pt>
                <c:pt idx="2518">
                  <c:v>1482</c:v>
                </c:pt>
                <c:pt idx="2519">
                  <c:v>1481</c:v>
                </c:pt>
                <c:pt idx="2520">
                  <c:v>1480</c:v>
                </c:pt>
                <c:pt idx="2521">
                  <c:v>1479</c:v>
                </c:pt>
                <c:pt idx="2522">
                  <c:v>1478</c:v>
                </c:pt>
                <c:pt idx="2523">
                  <c:v>1477</c:v>
                </c:pt>
                <c:pt idx="2524">
                  <c:v>1476</c:v>
                </c:pt>
                <c:pt idx="2525">
                  <c:v>1475</c:v>
                </c:pt>
                <c:pt idx="2526">
                  <c:v>1474</c:v>
                </c:pt>
                <c:pt idx="2527">
                  <c:v>1473</c:v>
                </c:pt>
                <c:pt idx="2528">
                  <c:v>1472</c:v>
                </c:pt>
                <c:pt idx="2529">
                  <c:v>1471</c:v>
                </c:pt>
                <c:pt idx="2530">
                  <c:v>1470</c:v>
                </c:pt>
                <c:pt idx="2531">
                  <c:v>1469</c:v>
                </c:pt>
                <c:pt idx="2532">
                  <c:v>1468</c:v>
                </c:pt>
                <c:pt idx="2533">
                  <c:v>1467</c:v>
                </c:pt>
                <c:pt idx="2534">
                  <c:v>1466</c:v>
                </c:pt>
                <c:pt idx="2535">
                  <c:v>1465</c:v>
                </c:pt>
                <c:pt idx="2536">
                  <c:v>1464</c:v>
                </c:pt>
                <c:pt idx="2537">
                  <c:v>1463</c:v>
                </c:pt>
                <c:pt idx="2538">
                  <c:v>1462</c:v>
                </c:pt>
                <c:pt idx="2539">
                  <c:v>1461</c:v>
                </c:pt>
                <c:pt idx="2540">
                  <c:v>1460</c:v>
                </c:pt>
                <c:pt idx="2541">
                  <c:v>1459</c:v>
                </c:pt>
                <c:pt idx="2542">
                  <c:v>1458</c:v>
                </c:pt>
                <c:pt idx="2543">
                  <c:v>1457</c:v>
                </c:pt>
                <c:pt idx="2544">
                  <c:v>1456</c:v>
                </c:pt>
                <c:pt idx="2545">
                  <c:v>1455</c:v>
                </c:pt>
                <c:pt idx="2546">
                  <c:v>1454</c:v>
                </c:pt>
                <c:pt idx="2547">
                  <c:v>1453</c:v>
                </c:pt>
                <c:pt idx="2548">
                  <c:v>1452</c:v>
                </c:pt>
                <c:pt idx="2549">
                  <c:v>1451</c:v>
                </c:pt>
                <c:pt idx="2550">
                  <c:v>1450</c:v>
                </c:pt>
                <c:pt idx="2551">
                  <c:v>1449</c:v>
                </c:pt>
                <c:pt idx="2552">
                  <c:v>1448</c:v>
                </c:pt>
                <c:pt idx="2553">
                  <c:v>1447</c:v>
                </c:pt>
                <c:pt idx="2554">
                  <c:v>1446</c:v>
                </c:pt>
                <c:pt idx="2555">
                  <c:v>1445</c:v>
                </c:pt>
                <c:pt idx="2556">
                  <c:v>1444</c:v>
                </c:pt>
                <c:pt idx="2557">
                  <c:v>1443</c:v>
                </c:pt>
                <c:pt idx="2558">
                  <c:v>1442</c:v>
                </c:pt>
                <c:pt idx="2559">
                  <c:v>1441</c:v>
                </c:pt>
                <c:pt idx="2560">
                  <c:v>1440</c:v>
                </c:pt>
                <c:pt idx="2561">
                  <c:v>1439</c:v>
                </c:pt>
                <c:pt idx="2562">
                  <c:v>1438</c:v>
                </c:pt>
                <c:pt idx="2563">
                  <c:v>1437</c:v>
                </c:pt>
                <c:pt idx="2564">
                  <c:v>1436</c:v>
                </c:pt>
                <c:pt idx="2565">
                  <c:v>1435</c:v>
                </c:pt>
                <c:pt idx="2566">
                  <c:v>1434</c:v>
                </c:pt>
                <c:pt idx="2567">
                  <c:v>1433</c:v>
                </c:pt>
                <c:pt idx="2568">
                  <c:v>1432</c:v>
                </c:pt>
                <c:pt idx="2569">
                  <c:v>1431</c:v>
                </c:pt>
                <c:pt idx="2570">
                  <c:v>1430</c:v>
                </c:pt>
                <c:pt idx="2571">
                  <c:v>1429</c:v>
                </c:pt>
                <c:pt idx="2572">
                  <c:v>1428</c:v>
                </c:pt>
                <c:pt idx="2573">
                  <c:v>1427</c:v>
                </c:pt>
                <c:pt idx="2574">
                  <c:v>1426</c:v>
                </c:pt>
                <c:pt idx="2575">
                  <c:v>1425</c:v>
                </c:pt>
                <c:pt idx="2576">
                  <c:v>1424</c:v>
                </c:pt>
                <c:pt idx="2577">
                  <c:v>1423</c:v>
                </c:pt>
                <c:pt idx="2578">
                  <c:v>1422</c:v>
                </c:pt>
                <c:pt idx="2579">
                  <c:v>1421</c:v>
                </c:pt>
                <c:pt idx="2580">
                  <c:v>1420</c:v>
                </c:pt>
                <c:pt idx="2581">
                  <c:v>1419</c:v>
                </c:pt>
                <c:pt idx="2582">
                  <c:v>1418</c:v>
                </c:pt>
                <c:pt idx="2583">
                  <c:v>1417</c:v>
                </c:pt>
                <c:pt idx="2584">
                  <c:v>1416</c:v>
                </c:pt>
                <c:pt idx="2585">
                  <c:v>1415</c:v>
                </c:pt>
                <c:pt idx="2586">
                  <c:v>1414</c:v>
                </c:pt>
                <c:pt idx="2587">
                  <c:v>1413</c:v>
                </c:pt>
                <c:pt idx="2588">
                  <c:v>1412</c:v>
                </c:pt>
                <c:pt idx="2589">
                  <c:v>1411</c:v>
                </c:pt>
                <c:pt idx="2590">
                  <c:v>1410</c:v>
                </c:pt>
                <c:pt idx="2591">
                  <c:v>1409</c:v>
                </c:pt>
                <c:pt idx="2592">
                  <c:v>1408</c:v>
                </c:pt>
                <c:pt idx="2593">
                  <c:v>1407</c:v>
                </c:pt>
                <c:pt idx="2594">
                  <c:v>1406</c:v>
                </c:pt>
                <c:pt idx="2595">
                  <c:v>1405</c:v>
                </c:pt>
                <c:pt idx="2596">
                  <c:v>1404</c:v>
                </c:pt>
                <c:pt idx="2597">
                  <c:v>1403</c:v>
                </c:pt>
                <c:pt idx="2598">
                  <c:v>1402</c:v>
                </c:pt>
                <c:pt idx="2599">
                  <c:v>1401</c:v>
                </c:pt>
                <c:pt idx="2600">
                  <c:v>1400</c:v>
                </c:pt>
                <c:pt idx="2601">
                  <c:v>1399</c:v>
                </c:pt>
                <c:pt idx="2602">
                  <c:v>1398</c:v>
                </c:pt>
                <c:pt idx="2603">
                  <c:v>1397</c:v>
                </c:pt>
                <c:pt idx="2604">
                  <c:v>1396</c:v>
                </c:pt>
                <c:pt idx="2605">
                  <c:v>1395</c:v>
                </c:pt>
                <c:pt idx="2606">
                  <c:v>1394</c:v>
                </c:pt>
                <c:pt idx="2607">
                  <c:v>1393</c:v>
                </c:pt>
                <c:pt idx="2608">
                  <c:v>1392</c:v>
                </c:pt>
                <c:pt idx="2609">
                  <c:v>1391</c:v>
                </c:pt>
                <c:pt idx="2610">
                  <c:v>1390</c:v>
                </c:pt>
                <c:pt idx="2611">
                  <c:v>1389</c:v>
                </c:pt>
                <c:pt idx="2612">
                  <c:v>1388</c:v>
                </c:pt>
                <c:pt idx="2613">
                  <c:v>1387</c:v>
                </c:pt>
                <c:pt idx="2614">
                  <c:v>1386</c:v>
                </c:pt>
                <c:pt idx="2615">
                  <c:v>1385</c:v>
                </c:pt>
                <c:pt idx="2616">
                  <c:v>1384</c:v>
                </c:pt>
                <c:pt idx="2617">
                  <c:v>1383</c:v>
                </c:pt>
                <c:pt idx="2618">
                  <c:v>1382</c:v>
                </c:pt>
                <c:pt idx="2619">
                  <c:v>1381</c:v>
                </c:pt>
                <c:pt idx="2620">
                  <c:v>1380</c:v>
                </c:pt>
                <c:pt idx="2621">
                  <c:v>1379</c:v>
                </c:pt>
                <c:pt idx="2622">
                  <c:v>1378</c:v>
                </c:pt>
                <c:pt idx="2623">
                  <c:v>1377</c:v>
                </c:pt>
                <c:pt idx="2624">
                  <c:v>1376</c:v>
                </c:pt>
                <c:pt idx="2625">
                  <c:v>1375</c:v>
                </c:pt>
                <c:pt idx="2626">
                  <c:v>1374</c:v>
                </c:pt>
                <c:pt idx="2627">
                  <c:v>1373</c:v>
                </c:pt>
                <c:pt idx="2628">
                  <c:v>1372</c:v>
                </c:pt>
                <c:pt idx="2629">
                  <c:v>1371</c:v>
                </c:pt>
                <c:pt idx="2630">
                  <c:v>1370</c:v>
                </c:pt>
                <c:pt idx="2631">
                  <c:v>1369</c:v>
                </c:pt>
                <c:pt idx="2632">
                  <c:v>1368</c:v>
                </c:pt>
                <c:pt idx="2633">
                  <c:v>1367</c:v>
                </c:pt>
                <c:pt idx="2634">
                  <c:v>1366</c:v>
                </c:pt>
                <c:pt idx="2635">
                  <c:v>1365</c:v>
                </c:pt>
                <c:pt idx="2636">
                  <c:v>1364</c:v>
                </c:pt>
                <c:pt idx="2637">
                  <c:v>1363</c:v>
                </c:pt>
                <c:pt idx="2638">
                  <c:v>1362</c:v>
                </c:pt>
                <c:pt idx="2639">
                  <c:v>1361</c:v>
                </c:pt>
                <c:pt idx="2640">
                  <c:v>1360</c:v>
                </c:pt>
                <c:pt idx="2641">
                  <c:v>1359</c:v>
                </c:pt>
                <c:pt idx="2642">
                  <c:v>1358</c:v>
                </c:pt>
                <c:pt idx="2643">
                  <c:v>1357</c:v>
                </c:pt>
                <c:pt idx="2644">
                  <c:v>1356</c:v>
                </c:pt>
                <c:pt idx="2645">
                  <c:v>1355</c:v>
                </c:pt>
                <c:pt idx="2646">
                  <c:v>1354</c:v>
                </c:pt>
                <c:pt idx="2647">
                  <c:v>1353</c:v>
                </c:pt>
                <c:pt idx="2648">
                  <c:v>1352</c:v>
                </c:pt>
                <c:pt idx="2649">
                  <c:v>1351</c:v>
                </c:pt>
                <c:pt idx="2650">
                  <c:v>1350</c:v>
                </c:pt>
                <c:pt idx="2651">
                  <c:v>1349</c:v>
                </c:pt>
                <c:pt idx="2652">
                  <c:v>1348</c:v>
                </c:pt>
                <c:pt idx="2653">
                  <c:v>1347</c:v>
                </c:pt>
                <c:pt idx="2654">
                  <c:v>1346</c:v>
                </c:pt>
                <c:pt idx="2655">
                  <c:v>1345</c:v>
                </c:pt>
                <c:pt idx="2656">
                  <c:v>1344</c:v>
                </c:pt>
                <c:pt idx="2657">
                  <c:v>1343</c:v>
                </c:pt>
                <c:pt idx="2658">
                  <c:v>1342</c:v>
                </c:pt>
                <c:pt idx="2659">
                  <c:v>1341</c:v>
                </c:pt>
                <c:pt idx="2660">
                  <c:v>1340</c:v>
                </c:pt>
                <c:pt idx="2661">
                  <c:v>1339</c:v>
                </c:pt>
                <c:pt idx="2662">
                  <c:v>1338</c:v>
                </c:pt>
                <c:pt idx="2663">
                  <c:v>1337</c:v>
                </c:pt>
                <c:pt idx="2664">
                  <c:v>1336</c:v>
                </c:pt>
                <c:pt idx="2665">
                  <c:v>1335</c:v>
                </c:pt>
                <c:pt idx="2666">
                  <c:v>1334</c:v>
                </c:pt>
                <c:pt idx="2667">
                  <c:v>1333</c:v>
                </c:pt>
                <c:pt idx="2668">
                  <c:v>1332</c:v>
                </c:pt>
                <c:pt idx="2669">
                  <c:v>1331</c:v>
                </c:pt>
                <c:pt idx="2670">
                  <c:v>1330</c:v>
                </c:pt>
                <c:pt idx="2671">
                  <c:v>1329</c:v>
                </c:pt>
                <c:pt idx="2672">
                  <c:v>1328</c:v>
                </c:pt>
                <c:pt idx="2673">
                  <c:v>1327</c:v>
                </c:pt>
                <c:pt idx="2674">
                  <c:v>1326</c:v>
                </c:pt>
                <c:pt idx="2675">
                  <c:v>1325</c:v>
                </c:pt>
                <c:pt idx="2676">
                  <c:v>1324</c:v>
                </c:pt>
                <c:pt idx="2677">
                  <c:v>1323</c:v>
                </c:pt>
                <c:pt idx="2678">
                  <c:v>1322</c:v>
                </c:pt>
                <c:pt idx="2679">
                  <c:v>1321</c:v>
                </c:pt>
                <c:pt idx="2680">
                  <c:v>1320</c:v>
                </c:pt>
                <c:pt idx="2681">
                  <c:v>1319</c:v>
                </c:pt>
                <c:pt idx="2682">
                  <c:v>1318</c:v>
                </c:pt>
                <c:pt idx="2683">
                  <c:v>1317</c:v>
                </c:pt>
                <c:pt idx="2684">
                  <c:v>1316</c:v>
                </c:pt>
                <c:pt idx="2685">
                  <c:v>1315</c:v>
                </c:pt>
                <c:pt idx="2686">
                  <c:v>1314</c:v>
                </c:pt>
                <c:pt idx="2687">
                  <c:v>1313</c:v>
                </c:pt>
                <c:pt idx="2688">
                  <c:v>1312</c:v>
                </c:pt>
                <c:pt idx="2689">
                  <c:v>1311</c:v>
                </c:pt>
                <c:pt idx="2690">
                  <c:v>1310</c:v>
                </c:pt>
                <c:pt idx="2691">
                  <c:v>1309</c:v>
                </c:pt>
                <c:pt idx="2692">
                  <c:v>1308</c:v>
                </c:pt>
                <c:pt idx="2693">
                  <c:v>1307</c:v>
                </c:pt>
                <c:pt idx="2694">
                  <c:v>1306</c:v>
                </c:pt>
                <c:pt idx="2695">
                  <c:v>1305</c:v>
                </c:pt>
                <c:pt idx="2696">
                  <c:v>1304</c:v>
                </c:pt>
                <c:pt idx="2697">
                  <c:v>1303</c:v>
                </c:pt>
                <c:pt idx="2698">
                  <c:v>1302</c:v>
                </c:pt>
                <c:pt idx="2699">
                  <c:v>1301</c:v>
                </c:pt>
                <c:pt idx="2700">
                  <c:v>1300</c:v>
                </c:pt>
                <c:pt idx="2701">
                  <c:v>1299</c:v>
                </c:pt>
                <c:pt idx="2702">
                  <c:v>1298</c:v>
                </c:pt>
                <c:pt idx="2703">
                  <c:v>1297</c:v>
                </c:pt>
                <c:pt idx="2704">
                  <c:v>1296</c:v>
                </c:pt>
                <c:pt idx="2705">
                  <c:v>1295</c:v>
                </c:pt>
                <c:pt idx="2706">
                  <c:v>1294</c:v>
                </c:pt>
                <c:pt idx="2707">
                  <c:v>1293</c:v>
                </c:pt>
                <c:pt idx="2708">
                  <c:v>1292</c:v>
                </c:pt>
                <c:pt idx="2709">
                  <c:v>1291</c:v>
                </c:pt>
                <c:pt idx="2710">
                  <c:v>1290</c:v>
                </c:pt>
                <c:pt idx="2711">
                  <c:v>1289</c:v>
                </c:pt>
                <c:pt idx="2712">
                  <c:v>1288</c:v>
                </c:pt>
                <c:pt idx="2713">
                  <c:v>1287</c:v>
                </c:pt>
                <c:pt idx="2714">
                  <c:v>1286</c:v>
                </c:pt>
                <c:pt idx="2715">
                  <c:v>1285</c:v>
                </c:pt>
                <c:pt idx="2716">
                  <c:v>1284</c:v>
                </c:pt>
                <c:pt idx="2717">
                  <c:v>1283</c:v>
                </c:pt>
                <c:pt idx="2718">
                  <c:v>1282</c:v>
                </c:pt>
                <c:pt idx="2719">
                  <c:v>1281</c:v>
                </c:pt>
                <c:pt idx="2720">
                  <c:v>1280</c:v>
                </c:pt>
                <c:pt idx="2721">
                  <c:v>1279</c:v>
                </c:pt>
                <c:pt idx="2722">
                  <c:v>1278</c:v>
                </c:pt>
                <c:pt idx="2723">
                  <c:v>1277</c:v>
                </c:pt>
                <c:pt idx="2724">
                  <c:v>1276</c:v>
                </c:pt>
                <c:pt idx="2725">
                  <c:v>1275</c:v>
                </c:pt>
                <c:pt idx="2726">
                  <c:v>1274</c:v>
                </c:pt>
                <c:pt idx="2727">
                  <c:v>1273</c:v>
                </c:pt>
                <c:pt idx="2728">
                  <c:v>1272</c:v>
                </c:pt>
                <c:pt idx="2729">
                  <c:v>1271</c:v>
                </c:pt>
                <c:pt idx="2730">
                  <c:v>1270</c:v>
                </c:pt>
                <c:pt idx="2731">
                  <c:v>1269</c:v>
                </c:pt>
                <c:pt idx="2732">
                  <c:v>1268</c:v>
                </c:pt>
                <c:pt idx="2733">
                  <c:v>1267</c:v>
                </c:pt>
                <c:pt idx="2734">
                  <c:v>1266</c:v>
                </c:pt>
                <c:pt idx="2735">
                  <c:v>1265</c:v>
                </c:pt>
                <c:pt idx="2736">
                  <c:v>1264</c:v>
                </c:pt>
                <c:pt idx="2737">
                  <c:v>1263</c:v>
                </c:pt>
                <c:pt idx="2738">
                  <c:v>1262</c:v>
                </c:pt>
                <c:pt idx="2739">
                  <c:v>1261</c:v>
                </c:pt>
                <c:pt idx="2740">
                  <c:v>1260</c:v>
                </c:pt>
                <c:pt idx="2741">
                  <c:v>1259</c:v>
                </c:pt>
                <c:pt idx="2742">
                  <c:v>1258</c:v>
                </c:pt>
                <c:pt idx="2743">
                  <c:v>1257</c:v>
                </c:pt>
                <c:pt idx="2744">
                  <c:v>1256</c:v>
                </c:pt>
                <c:pt idx="2745">
                  <c:v>1255</c:v>
                </c:pt>
                <c:pt idx="2746">
                  <c:v>1254</c:v>
                </c:pt>
                <c:pt idx="2747">
                  <c:v>1253</c:v>
                </c:pt>
                <c:pt idx="2748">
                  <c:v>1252</c:v>
                </c:pt>
                <c:pt idx="2749">
                  <c:v>1251</c:v>
                </c:pt>
                <c:pt idx="2750">
                  <c:v>1250</c:v>
                </c:pt>
                <c:pt idx="2751">
                  <c:v>1249</c:v>
                </c:pt>
                <c:pt idx="2752">
                  <c:v>1248</c:v>
                </c:pt>
                <c:pt idx="2753">
                  <c:v>1247</c:v>
                </c:pt>
                <c:pt idx="2754">
                  <c:v>1246</c:v>
                </c:pt>
                <c:pt idx="2755">
                  <c:v>1245</c:v>
                </c:pt>
                <c:pt idx="2756">
                  <c:v>1244</c:v>
                </c:pt>
                <c:pt idx="2757">
                  <c:v>1243</c:v>
                </c:pt>
                <c:pt idx="2758">
                  <c:v>1242</c:v>
                </c:pt>
                <c:pt idx="2759">
                  <c:v>1241</c:v>
                </c:pt>
                <c:pt idx="2760">
                  <c:v>1240</c:v>
                </c:pt>
                <c:pt idx="2761">
                  <c:v>1239</c:v>
                </c:pt>
                <c:pt idx="2762">
                  <c:v>1238</c:v>
                </c:pt>
                <c:pt idx="2763">
                  <c:v>1237</c:v>
                </c:pt>
                <c:pt idx="2764">
                  <c:v>1236</c:v>
                </c:pt>
                <c:pt idx="2765">
                  <c:v>1235</c:v>
                </c:pt>
                <c:pt idx="2766">
                  <c:v>1234</c:v>
                </c:pt>
                <c:pt idx="2767">
                  <c:v>1233</c:v>
                </c:pt>
                <c:pt idx="2768">
                  <c:v>1232</c:v>
                </c:pt>
                <c:pt idx="2769">
                  <c:v>1231</c:v>
                </c:pt>
                <c:pt idx="2770">
                  <c:v>1230</c:v>
                </c:pt>
                <c:pt idx="2771">
                  <c:v>1229</c:v>
                </c:pt>
                <c:pt idx="2772">
                  <c:v>1228</c:v>
                </c:pt>
                <c:pt idx="2773">
                  <c:v>1227</c:v>
                </c:pt>
                <c:pt idx="2774">
                  <c:v>1226</c:v>
                </c:pt>
                <c:pt idx="2775">
                  <c:v>1225</c:v>
                </c:pt>
                <c:pt idx="2776">
                  <c:v>1224</c:v>
                </c:pt>
                <c:pt idx="2777">
                  <c:v>1223</c:v>
                </c:pt>
                <c:pt idx="2778">
                  <c:v>1222</c:v>
                </c:pt>
                <c:pt idx="2779">
                  <c:v>1221</c:v>
                </c:pt>
                <c:pt idx="2780">
                  <c:v>1220</c:v>
                </c:pt>
                <c:pt idx="2781">
                  <c:v>1219</c:v>
                </c:pt>
                <c:pt idx="2782">
                  <c:v>1218</c:v>
                </c:pt>
                <c:pt idx="2783">
                  <c:v>1217</c:v>
                </c:pt>
                <c:pt idx="2784">
                  <c:v>1216</c:v>
                </c:pt>
                <c:pt idx="2785">
                  <c:v>1215</c:v>
                </c:pt>
                <c:pt idx="2786">
                  <c:v>1214</c:v>
                </c:pt>
                <c:pt idx="2787">
                  <c:v>1213</c:v>
                </c:pt>
                <c:pt idx="2788">
                  <c:v>1212</c:v>
                </c:pt>
                <c:pt idx="2789">
                  <c:v>1211</c:v>
                </c:pt>
                <c:pt idx="2790">
                  <c:v>1210</c:v>
                </c:pt>
                <c:pt idx="2791">
                  <c:v>1209</c:v>
                </c:pt>
                <c:pt idx="2792">
                  <c:v>1208</c:v>
                </c:pt>
                <c:pt idx="2793">
                  <c:v>1207</c:v>
                </c:pt>
                <c:pt idx="2794">
                  <c:v>1206</c:v>
                </c:pt>
                <c:pt idx="2795">
                  <c:v>1205</c:v>
                </c:pt>
                <c:pt idx="2796">
                  <c:v>1204</c:v>
                </c:pt>
                <c:pt idx="2797">
                  <c:v>1203</c:v>
                </c:pt>
                <c:pt idx="2798">
                  <c:v>1202</c:v>
                </c:pt>
                <c:pt idx="2799">
                  <c:v>1201</c:v>
                </c:pt>
                <c:pt idx="2800">
                  <c:v>1200</c:v>
                </c:pt>
                <c:pt idx="2801">
                  <c:v>1199</c:v>
                </c:pt>
                <c:pt idx="2802">
                  <c:v>1198</c:v>
                </c:pt>
                <c:pt idx="2803">
                  <c:v>1197</c:v>
                </c:pt>
                <c:pt idx="2804">
                  <c:v>1196</c:v>
                </c:pt>
                <c:pt idx="2805">
                  <c:v>1195</c:v>
                </c:pt>
                <c:pt idx="2806">
                  <c:v>1194</c:v>
                </c:pt>
                <c:pt idx="2807">
                  <c:v>1193</c:v>
                </c:pt>
                <c:pt idx="2808">
                  <c:v>1192</c:v>
                </c:pt>
                <c:pt idx="2809">
                  <c:v>1191</c:v>
                </c:pt>
                <c:pt idx="2810">
                  <c:v>1190</c:v>
                </c:pt>
                <c:pt idx="2811">
                  <c:v>1189</c:v>
                </c:pt>
                <c:pt idx="2812">
                  <c:v>1188</c:v>
                </c:pt>
                <c:pt idx="2813">
                  <c:v>1187</c:v>
                </c:pt>
                <c:pt idx="2814">
                  <c:v>1186</c:v>
                </c:pt>
                <c:pt idx="2815">
                  <c:v>1185</c:v>
                </c:pt>
                <c:pt idx="2816">
                  <c:v>1184</c:v>
                </c:pt>
                <c:pt idx="2817">
                  <c:v>1183</c:v>
                </c:pt>
                <c:pt idx="2818">
                  <c:v>1182</c:v>
                </c:pt>
                <c:pt idx="2819">
                  <c:v>1181</c:v>
                </c:pt>
                <c:pt idx="2820">
                  <c:v>1180</c:v>
                </c:pt>
                <c:pt idx="2821">
                  <c:v>1179</c:v>
                </c:pt>
                <c:pt idx="2822">
                  <c:v>1178</c:v>
                </c:pt>
                <c:pt idx="2823">
                  <c:v>1177</c:v>
                </c:pt>
                <c:pt idx="2824">
                  <c:v>1176</c:v>
                </c:pt>
                <c:pt idx="2825">
                  <c:v>1175</c:v>
                </c:pt>
                <c:pt idx="2826">
                  <c:v>1174</c:v>
                </c:pt>
                <c:pt idx="2827">
                  <c:v>1173</c:v>
                </c:pt>
                <c:pt idx="2828">
                  <c:v>1172</c:v>
                </c:pt>
                <c:pt idx="2829">
                  <c:v>1171</c:v>
                </c:pt>
                <c:pt idx="2830">
                  <c:v>1170</c:v>
                </c:pt>
                <c:pt idx="2831">
                  <c:v>1169</c:v>
                </c:pt>
                <c:pt idx="2832">
                  <c:v>1168</c:v>
                </c:pt>
                <c:pt idx="2833">
                  <c:v>1167</c:v>
                </c:pt>
                <c:pt idx="2834">
                  <c:v>1166</c:v>
                </c:pt>
                <c:pt idx="2835">
                  <c:v>1165</c:v>
                </c:pt>
                <c:pt idx="2836">
                  <c:v>1164</c:v>
                </c:pt>
                <c:pt idx="2837">
                  <c:v>1163</c:v>
                </c:pt>
                <c:pt idx="2838">
                  <c:v>1162</c:v>
                </c:pt>
                <c:pt idx="2839">
                  <c:v>1161</c:v>
                </c:pt>
                <c:pt idx="2840">
                  <c:v>1160</c:v>
                </c:pt>
                <c:pt idx="2841">
                  <c:v>1159</c:v>
                </c:pt>
                <c:pt idx="2842">
                  <c:v>1158</c:v>
                </c:pt>
                <c:pt idx="2843">
                  <c:v>1157</c:v>
                </c:pt>
                <c:pt idx="2844">
                  <c:v>1156</c:v>
                </c:pt>
                <c:pt idx="2845">
                  <c:v>1155</c:v>
                </c:pt>
                <c:pt idx="2846">
                  <c:v>1154</c:v>
                </c:pt>
                <c:pt idx="2847">
                  <c:v>1153</c:v>
                </c:pt>
                <c:pt idx="2848">
                  <c:v>1152</c:v>
                </c:pt>
                <c:pt idx="2849">
                  <c:v>1151</c:v>
                </c:pt>
                <c:pt idx="2850">
                  <c:v>1150</c:v>
                </c:pt>
                <c:pt idx="2851">
                  <c:v>1149</c:v>
                </c:pt>
                <c:pt idx="2852">
                  <c:v>1148</c:v>
                </c:pt>
                <c:pt idx="2853">
                  <c:v>1147</c:v>
                </c:pt>
                <c:pt idx="2854">
                  <c:v>1146</c:v>
                </c:pt>
                <c:pt idx="2855">
                  <c:v>1145</c:v>
                </c:pt>
                <c:pt idx="2856">
                  <c:v>1144</c:v>
                </c:pt>
                <c:pt idx="2857">
                  <c:v>1143</c:v>
                </c:pt>
                <c:pt idx="2858">
                  <c:v>1142</c:v>
                </c:pt>
                <c:pt idx="2859">
                  <c:v>1141</c:v>
                </c:pt>
                <c:pt idx="2860">
                  <c:v>1140</c:v>
                </c:pt>
                <c:pt idx="2861">
                  <c:v>1139</c:v>
                </c:pt>
                <c:pt idx="2862">
                  <c:v>1138</c:v>
                </c:pt>
                <c:pt idx="2863">
                  <c:v>1137</c:v>
                </c:pt>
                <c:pt idx="2864">
                  <c:v>1136</c:v>
                </c:pt>
                <c:pt idx="2865">
                  <c:v>1135</c:v>
                </c:pt>
                <c:pt idx="2866">
                  <c:v>1134</c:v>
                </c:pt>
                <c:pt idx="2867">
                  <c:v>1133</c:v>
                </c:pt>
                <c:pt idx="2868">
                  <c:v>1132</c:v>
                </c:pt>
                <c:pt idx="2869">
                  <c:v>1131</c:v>
                </c:pt>
                <c:pt idx="2870">
                  <c:v>1130</c:v>
                </c:pt>
                <c:pt idx="2871">
                  <c:v>1129</c:v>
                </c:pt>
                <c:pt idx="2872">
                  <c:v>1128</c:v>
                </c:pt>
                <c:pt idx="2873">
                  <c:v>1127</c:v>
                </c:pt>
                <c:pt idx="2874">
                  <c:v>1126</c:v>
                </c:pt>
                <c:pt idx="2875">
                  <c:v>1125</c:v>
                </c:pt>
                <c:pt idx="2876">
                  <c:v>1124</c:v>
                </c:pt>
                <c:pt idx="2877">
                  <c:v>1123</c:v>
                </c:pt>
                <c:pt idx="2878">
                  <c:v>1122</c:v>
                </c:pt>
                <c:pt idx="2879">
                  <c:v>1121</c:v>
                </c:pt>
                <c:pt idx="2880">
                  <c:v>1120</c:v>
                </c:pt>
                <c:pt idx="2881">
                  <c:v>1119</c:v>
                </c:pt>
                <c:pt idx="2882">
                  <c:v>1118</c:v>
                </c:pt>
                <c:pt idx="2883">
                  <c:v>1117</c:v>
                </c:pt>
                <c:pt idx="2884">
                  <c:v>1116</c:v>
                </c:pt>
                <c:pt idx="2885">
                  <c:v>1115</c:v>
                </c:pt>
                <c:pt idx="2886">
                  <c:v>1114</c:v>
                </c:pt>
                <c:pt idx="2887">
                  <c:v>1113</c:v>
                </c:pt>
                <c:pt idx="2888">
                  <c:v>1112</c:v>
                </c:pt>
                <c:pt idx="2889">
                  <c:v>1111</c:v>
                </c:pt>
                <c:pt idx="2890">
                  <c:v>1110</c:v>
                </c:pt>
                <c:pt idx="2891">
                  <c:v>1109</c:v>
                </c:pt>
                <c:pt idx="2892">
                  <c:v>1108</c:v>
                </c:pt>
                <c:pt idx="2893">
                  <c:v>1107</c:v>
                </c:pt>
                <c:pt idx="2894">
                  <c:v>1106</c:v>
                </c:pt>
                <c:pt idx="2895">
                  <c:v>1105</c:v>
                </c:pt>
                <c:pt idx="2896">
                  <c:v>1104</c:v>
                </c:pt>
                <c:pt idx="2897">
                  <c:v>1103</c:v>
                </c:pt>
                <c:pt idx="2898">
                  <c:v>1102</c:v>
                </c:pt>
                <c:pt idx="2899">
                  <c:v>1101</c:v>
                </c:pt>
                <c:pt idx="2900">
                  <c:v>1100</c:v>
                </c:pt>
                <c:pt idx="2901">
                  <c:v>1099</c:v>
                </c:pt>
                <c:pt idx="2902">
                  <c:v>1098</c:v>
                </c:pt>
                <c:pt idx="2903">
                  <c:v>1097</c:v>
                </c:pt>
                <c:pt idx="2904">
                  <c:v>1096</c:v>
                </c:pt>
                <c:pt idx="2905">
                  <c:v>1095</c:v>
                </c:pt>
                <c:pt idx="2906">
                  <c:v>1094</c:v>
                </c:pt>
                <c:pt idx="2907">
                  <c:v>1093</c:v>
                </c:pt>
                <c:pt idx="2908">
                  <c:v>1092</c:v>
                </c:pt>
                <c:pt idx="2909">
                  <c:v>1091</c:v>
                </c:pt>
                <c:pt idx="2910">
                  <c:v>1090</c:v>
                </c:pt>
                <c:pt idx="2911">
                  <c:v>1089</c:v>
                </c:pt>
                <c:pt idx="2912">
                  <c:v>1088</c:v>
                </c:pt>
                <c:pt idx="2913">
                  <c:v>1087</c:v>
                </c:pt>
                <c:pt idx="2914">
                  <c:v>1086</c:v>
                </c:pt>
                <c:pt idx="2915">
                  <c:v>1085</c:v>
                </c:pt>
                <c:pt idx="2916">
                  <c:v>1084</c:v>
                </c:pt>
                <c:pt idx="2917">
                  <c:v>1083</c:v>
                </c:pt>
                <c:pt idx="2918">
                  <c:v>1082</c:v>
                </c:pt>
                <c:pt idx="2919">
                  <c:v>1081</c:v>
                </c:pt>
                <c:pt idx="2920">
                  <c:v>1080</c:v>
                </c:pt>
                <c:pt idx="2921">
                  <c:v>1079</c:v>
                </c:pt>
                <c:pt idx="2922">
                  <c:v>1078</c:v>
                </c:pt>
                <c:pt idx="2923">
                  <c:v>1077</c:v>
                </c:pt>
                <c:pt idx="2924">
                  <c:v>1076</c:v>
                </c:pt>
                <c:pt idx="2925">
                  <c:v>1075</c:v>
                </c:pt>
                <c:pt idx="2926">
                  <c:v>1074</c:v>
                </c:pt>
                <c:pt idx="2927">
                  <c:v>1073</c:v>
                </c:pt>
                <c:pt idx="2928">
                  <c:v>1072</c:v>
                </c:pt>
                <c:pt idx="2929">
                  <c:v>1071</c:v>
                </c:pt>
                <c:pt idx="2930">
                  <c:v>1070</c:v>
                </c:pt>
                <c:pt idx="2931">
                  <c:v>1069</c:v>
                </c:pt>
                <c:pt idx="2932">
                  <c:v>1068</c:v>
                </c:pt>
                <c:pt idx="2933">
                  <c:v>1067</c:v>
                </c:pt>
                <c:pt idx="2934">
                  <c:v>1066</c:v>
                </c:pt>
                <c:pt idx="2935">
                  <c:v>1065</c:v>
                </c:pt>
                <c:pt idx="2936">
                  <c:v>1064</c:v>
                </c:pt>
                <c:pt idx="2937">
                  <c:v>1063</c:v>
                </c:pt>
                <c:pt idx="2938">
                  <c:v>1062</c:v>
                </c:pt>
                <c:pt idx="2939">
                  <c:v>1061</c:v>
                </c:pt>
                <c:pt idx="2940">
                  <c:v>1060</c:v>
                </c:pt>
                <c:pt idx="2941">
                  <c:v>1059</c:v>
                </c:pt>
                <c:pt idx="2942">
                  <c:v>1058</c:v>
                </c:pt>
                <c:pt idx="2943">
                  <c:v>1057</c:v>
                </c:pt>
                <c:pt idx="2944">
                  <c:v>1056</c:v>
                </c:pt>
                <c:pt idx="2945">
                  <c:v>1055</c:v>
                </c:pt>
                <c:pt idx="2946">
                  <c:v>1054</c:v>
                </c:pt>
                <c:pt idx="2947">
                  <c:v>1053</c:v>
                </c:pt>
                <c:pt idx="2948">
                  <c:v>1052</c:v>
                </c:pt>
                <c:pt idx="2949">
                  <c:v>1051</c:v>
                </c:pt>
                <c:pt idx="2950">
                  <c:v>1050</c:v>
                </c:pt>
                <c:pt idx="2951">
                  <c:v>1049</c:v>
                </c:pt>
                <c:pt idx="2952">
                  <c:v>1048</c:v>
                </c:pt>
                <c:pt idx="2953">
                  <c:v>1047</c:v>
                </c:pt>
                <c:pt idx="2954">
                  <c:v>1046</c:v>
                </c:pt>
                <c:pt idx="2955">
                  <c:v>1045</c:v>
                </c:pt>
                <c:pt idx="2956">
                  <c:v>1044</c:v>
                </c:pt>
                <c:pt idx="2957">
                  <c:v>1043</c:v>
                </c:pt>
                <c:pt idx="2958">
                  <c:v>1042</c:v>
                </c:pt>
                <c:pt idx="2959">
                  <c:v>1041</c:v>
                </c:pt>
                <c:pt idx="2960">
                  <c:v>1040</c:v>
                </c:pt>
                <c:pt idx="2961">
                  <c:v>1039</c:v>
                </c:pt>
                <c:pt idx="2962">
                  <c:v>1038</c:v>
                </c:pt>
                <c:pt idx="2963">
                  <c:v>1037</c:v>
                </c:pt>
                <c:pt idx="2964">
                  <c:v>1036</c:v>
                </c:pt>
                <c:pt idx="2965">
                  <c:v>1035</c:v>
                </c:pt>
                <c:pt idx="2966">
                  <c:v>1034</c:v>
                </c:pt>
                <c:pt idx="2967">
                  <c:v>1033</c:v>
                </c:pt>
                <c:pt idx="2968">
                  <c:v>1032</c:v>
                </c:pt>
                <c:pt idx="2969">
                  <c:v>1031</c:v>
                </c:pt>
                <c:pt idx="2970">
                  <c:v>1030</c:v>
                </c:pt>
                <c:pt idx="2971">
                  <c:v>1029</c:v>
                </c:pt>
                <c:pt idx="2972">
                  <c:v>1028</c:v>
                </c:pt>
                <c:pt idx="2973">
                  <c:v>1027</c:v>
                </c:pt>
                <c:pt idx="2974">
                  <c:v>1026</c:v>
                </c:pt>
                <c:pt idx="2975">
                  <c:v>1025</c:v>
                </c:pt>
                <c:pt idx="2976">
                  <c:v>1024</c:v>
                </c:pt>
                <c:pt idx="2977">
                  <c:v>1023</c:v>
                </c:pt>
                <c:pt idx="2978">
                  <c:v>1022</c:v>
                </c:pt>
                <c:pt idx="2979">
                  <c:v>1021</c:v>
                </c:pt>
                <c:pt idx="2980">
                  <c:v>1020</c:v>
                </c:pt>
                <c:pt idx="2981">
                  <c:v>1019</c:v>
                </c:pt>
                <c:pt idx="2982">
                  <c:v>1018</c:v>
                </c:pt>
                <c:pt idx="2983">
                  <c:v>1017</c:v>
                </c:pt>
                <c:pt idx="2984">
                  <c:v>1016</c:v>
                </c:pt>
                <c:pt idx="2985">
                  <c:v>1015</c:v>
                </c:pt>
                <c:pt idx="2986">
                  <c:v>1014</c:v>
                </c:pt>
                <c:pt idx="2987">
                  <c:v>1013</c:v>
                </c:pt>
                <c:pt idx="2988">
                  <c:v>1012</c:v>
                </c:pt>
                <c:pt idx="2989">
                  <c:v>1011</c:v>
                </c:pt>
                <c:pt idx="2990">
                  <c:v>1010</c:v>
                </c:pt>
                <c:pt idx="2991">
                  <c:v>1009</c:v>
                </c:pt>
                <c:pt idx="2992">
                  <c:v>1008</c:v>
                </c:pt>
                <c:pt idx="2993">
                  <c:v>1007</c:v>
                </c:pt>
                <c:pt idx="2994">
                  <c:v>1006</c:v>
                </c:pt>
                <c:pt idx="2995">
                  <c:v>1005</c:v>
                </c:pt>
                <c:pt idx="2996">
                  <c:v>1004</c:v>
                </c:pt>
                <c:pt idx="2997">
                  <c:v>1003</c:v>
                </c:pt>
                <c:pt idx="2998">
                  <c:v>1002</c:v>
                </c:pt>
                <c:pt idx="2999">
                  <c:v>1001</c:v>
                </c:pt>
                <c:pt idx="3000">
                  <c:v>1000</c:v>
                </c:pt>
                <c:pt idx="3001">
                  <c:v>999</c:v>
                </c:pt>
                <c:pt idx="3002">
                  <c:v>998</c:v>
                </c:pt>
                <c:pt idx="3003">
                  <c:v>997</c:v>
                </c:pt>
                <c:pt idx="3004">
                  <c:v>996</c:v>
                </c:pt>
                <c:pt idx="3005">
                  <c:v>995</c:v>
                </c:pt>
                <c:pt idx="3006">
                  <c:v>994</c:v>
                </c:pt>
                <c:pt idx="3007">
                  <c:v>993</c:v>
                </c:pt>
                <c:pt idx="3008">
                  <c:v>992</c:v>
                </c:pt>
                <c:pt idx="3009">
                  <c:v>991</c:v>
                </c:pt>
                <c:pt idx="3010">
                  <c:v>990</c:v>
                </c:pt>
                <c:pt idx="3011">
                  <c:v>989</c:v>
                </c:pt>
                <c:pt idx="3012">
                  <c:v>988</c:v>
                </c:pt>
                <c:pt idx="3013">
                  <c:v>987</c:v>
                </c:pt>
                <c:pt idx="3014">
                  <c:v>986</c:v>
                </c:pt>
                <c:pt idx="3015">
                  <c:v>985</c:v>
                </c:pt>
                <c:pt idx="3016">
                  <c:v>984</c:v>
                </c:pt>
                <c:pt idx="3017">
                  <c:v>983</c:v>
                </c:pt>
                <c:pt idx="3018">
                  <c:v>982</c:v>
                </c:pt>
                <c:pt idx="3019">
                  <c:v>981</c:v>
                </c:pt>
                <c:pt idx="3020">
                  <c:v>980</c:v>
                </c:pt>
                <c:pt idx="3021">
                  <c:v>979</c:v>
                </c:pt>
                <c:pt idx="3022">
                  <c:v>978</c:v>
                </c:pt>
                <c:pt idx="3023">
                  <c:v>977</c:v>
                </c:pt>
                <c:pt idx="3024">
                  <c:v>976</c:v>
                </c:pt>
                <c:pt idx="3025">
                  <c:v>975</c:v>
                </c:pt>
                <c:pt idx="3026">
                  <c:v>974</c:v>
                </c:pt>
                <c:pt idx="3027">
                  <c:v>973</c:v>
                </c:pt>
                <c:pt idx="3028">
                  <c:v>972</c:v>
                </c:pt>
                <c:pt idx="3029">
                  <c:v>971</c:v>
                </c:pt>
                <c:pt idx="3030">
                  <c:v>970</c:v>
                </c:pt>
                <c:pt idx="3031">
                  <c:v>969</c:v>
                </c:pt>
                <c:pt idx="3032">
                  <c:v>968</c:v>
                </c:pt>
                <c:pt idx="3033">
                  <c:v>967</c:v>
                </c:pt>
                <c:pt idx="3034">
                  <c:v>966</c:v>
                </c:pt>
                <c:pt idx="3035">
                  <c:v>965</c:v>
                </c:pt>
                <c:pt idx="3036">
                  <c:v>964</c:v>
                </c:pt>
                <c:pt idx="3037">
                  <c:v>963</c:v>
                </c:pt>
                <c:pt idx="3038">
                  <c:v>962</c:v>
                </c:pt>
                <c:pt idx="3039">
                  <c:v>961</c:v>
                </c:pt>
                <c:pt idx="3040">
                  <c:v>960</c:v>
                </c:pt>
                <c:pt idx="3041">
                  <c:v>959</c:v>
                </c:pt>
                <c:pt idx="3042">
                  <c:v>958</c:v>
                </c:pt>
                <c:pt idx="3043">
                  <c:v>957</c:v>
                </c:pt>
                <c:pt idx="3044">
                  <c:v>956</c:v>
                </c:pt>
                <c:pt idx="3045">
                  <c:v>955</c:v>
                </c:pt>
                <c:pt idx="3046">
                  <c:v>954</c:v>
                </c:pt>
                <c:pt idx="3047">
                  <c:v>953</c:v>
                </c:pt>
                <c:pt idx="3048">
                  <c:v>952</c:v>
                </c:pt>
                <c:pt idx="3049">
                  <c:v>951</c:v>
                </c:pt>
                <c:pt idx="3050">
                  <c:v>950</c:v>
                </c:pt>
                <c:pt idx="3051">
                  <c:v>949</c:v>
                </c:pt>
                <c:pt idx="3052">
                  <c:v>948</c:v>
                </c:pt>
                <c:pt idx="3053">
                  <c:v>947</c:v>
                </c:pt>
                <c:pt idx="3054">
                  <c:v>946</c:v>
                </c:pt>
                <c:pt idx="3055">
                  <c:v>945</c:v>
                </c:pt>
                <c:pt idx="3056">
                  <c:v>944</c:v>
                </c:pt>
                <c:pt idx="3057">
                  <c:v>943</c:v>
                </c:pt>
                <c:pt idx="3058">
                  <c:v>942</c:v>
                </c:pt>
                <c:pt idx="3059">
                  <c:v>941</c:v>
                </c:pt>
                <c:pt idx="3060">
                  <c:v>940</c:v>
                </c:pt>
                <c:pt idx="3061">
                  <c:v>939</c:v>
                </c:pt>
                <c:pt idx="3062">
                  <c:v>938</c:v>
                </c:pt>
                <c:pt idx="3063">
                  <c:v>937</c:v>
                </c:pt>
                <c:pt idx="3064">
                  <c:v>936</c:v>
                </c:pt>
                <c:pt idx="3065">
                  <c:v>935</c:v>
                </c:pt>
                <c:pt idx="3066">
                  <c:v>934</c:v>
                </c:pt>
                <c:pt idx="3067">
                  <c:v>933</c:v>
                </c:pt>
                <c:pt idx="3068">
                  <c:v>932</c:v>
                </c:pt>
                <c:pt idx="3069">
                  <c:v>931</c:v>
                </c:pt>
                <c:pt idx="3070">
                  <c:v>930</c:v>
                </c:pt>
                <c:pt idx="3071">
                  <c:v>929</c:v>
                </c:pt>
                <c:pt idx="3072">
                  <c:v>928</c:v>
                </c:pt>
                <c:pt idx="3073">
                  <c:v>927</c:v>
                </c:pt>
                <c:pt idx="3074">
                  <c:v>926</c:v>
                </c:pt>
                <c:pt idx="3075">
                  <c:v>925</c:v>
                </c:pt>
                <c:pt idx="3076">
                  <c:v>924</c:v>
                </c:pt>
                <c:pt idx="3077">
                  <c:v>923</c:v>
                </c:pt>
                <c:pt idx="3078">
                  <c:v>922</c:v>
                </c:pt>
                <c:pt idx="3079">
                  <c:v>921</c:v>
                </c:pt>
                <c:pt idx="3080">
                  <c:v>920</c:v>
                </c:pt>
                <c:pt idx="3081">
                  <c:v>919</c:v>
                </c:pt>
                <c:pt idx="3082">
                  <c:v>918</c:v>
                </c:pt>
                <c:pt idx="3083">
                  <c:v>917</c:v>
                </c:pt>
                <c:pt idx="3084">
                  <c:v>916</c:v>
                </c:pt>
                <c:pt idx="3085">
                  <c:v>915</c:v>
                </c:pt>
                <c:pt idx="3086">
                  <c:v>914</c:v>
                </c:pt>
                <c:pt idx="3087">
                  <c:v>913</c:v>
                </c:pt>
                <c:pt idx="3088">
                  <c:v>912</c:v>
                </c:pt>
                <c:pt idx="3089">
                  <c:v>911</c:v>
                </c:pt>
                <c:pt idx="3090">
                  <c:v>910</c:v>
                </c:pt>
                <c:pt idx="3091">
                  <c:v>909</c:v>
                </c:pt>
                <c:pt idx="3092">
                  <c:v>908</c:v>
                </c:pt>
                <c:pt idx="3093">
                  <c:v>907</c:v>
                </c:pt>
                <c:pt idx="3094">
                  <c:v>906</c:v>
                </c:pt>
                <c:pt idx="3095">
                  <c:v>905</c:v>
                </c:pt>
                <c:pt idx="3096">
                  <c:v>904</c:v>
                </c:pt>
                <c:pt idx="3097">
                  <c:v>903</c:v>
                </c:pt>
                <c:pt idx="3098">
                  <c:v>902</c:v>
                </c:pt>
                <c:pt idx="3099">
                  <c:v>901</c:v>
                </c:pt>
                <c:pt idx="3100">
                  <c:v>900</c:v>
                </c:pt>
                <c:pt idx="3101">
                  <c:v>899</c:v>
                </c:pt>
                <c:pt idx="3102">
                  <c:v>898</c:v>
                </c:pt>
                <c:pt idx="3103">
                  <c:v>897</c:v>
                </c:pt>
                <c:pt idx="3104">
                  <c:v>896</c:v>
                </c:pt>
                <c:pt idx="3105">
                  <c:v>895</c:v>
                </c:pt>
                <c:pt idx="3106">
                  <c:v>894</c:v>
                </c:pt>
                <c:pt idx="3107">
                  <c:v>893</c:v>
                </c:pt>
                <c:pt idx="3108">
                  <c:v>892</c:v>
                </c:pt>
                <c:pt idx="3109">
                  <c:v>891</c:v>
                </c:pt>
                <c:pt idx="3110">
                  <c:v>890</c:v>
                </c:pt>
                <c:pt idx="3111">
                  <c:v>889</c:v>
                </c:pt>
                <c:pt idx="3112">
                  <c:v>888</c:v>
                </c:pt>
                <c:pt idx="3113">
                  <c:v>887</c:v>
                </c:pt>
                <c:pt idx="3114">
                  <c:v>886</c:v>
                </c:pt>
                <c:pt idx="3115">
                  <c:v>885</c:v>
                </c:pt>
                <c:pt idx="3116">
                  <c:v>884</c:v>
                </c:pt>
                <c:pt idx="3117">
                  <c:v>883</c:v>
                </c:pt>
                <c:pt idx="3118">
                  <c:v>882</c:v>
                </c:pt>
                <c:pt idx="3119">
                  <c:v>881</c:v>
                </c:pt>
                <c:pt idx="3120">
                  <c:v>880</c:v>
                </c:pt>
                <c:pt idx="3121">
                  <c:v>879</c:v>
                </c:pt>
                <c:pt idx="3122">
                  <c:v>878</c:v>
                </c:pt>
                <c:pt idx="3123">
                  <c:v>877</c:v>
                </c:pt>
                <c:pt idx="3124">
                  <c:v>876</c:v>
                </c:pt>
                <c:pt idx="3125">
                  <c:v>875</c:v>
                </c:pt>
                <c:pt idx="3126">
                  <c:v>874</c:v>
                </c:pt>
                <c:pt idx="3127">
                  <c:v>873</c:v>
                </c:pt>
                <c:pt idx="3128">
                  <c:v>872</c:v>
                </c:pt>
                <c:pt idx="3129">
                  <c:v>871</c:v>
                </c:pt>
                <c:pt idx="3130">
                  <c:v>870</c:v>
                </c:pt>
                <c:pt idx="3131">
                  <c:v>869</c:v>
                </c:pt>
                <c:pt idx="3132">
                  <c:v>868</c:v>
                </c:pt>
                <c:pt idx="3133">
                  <c:v>867</c:v>
                </c:pt>
                <c:pt idx="3134">
                  <c:v>866</c:v>
                </c:pt>
                <c:pt idx="3135">
                  <c:v>865</c:v>
                </c:pt>
                <c:pt idx="3136">
                  <c:v>864</c:v>
                </c:pt>
                <c:pt idx="3137">
                  <c:v>863</c:v>
                </c:pt>
                <c:pt idx="3138">
                  <c:v>862</c:v>
                </c:pt>
                <c:pt idx="3139">
                  <c:v>861</c:v>
                </c:pt>
                <c:pt idx="3140">
                  <c:v>860</c:v>
                </c:pt>
                <c:pt idx="3141">
                  <c:v>859</c:v>
                </c:pt>
                <c:pt idx="3142">
                  <c:v>858</c:v>
                </c:pt>
                <c:pt idx="3143">
                  <c:v>857</c:v>
                </c:pt>
                <c:pt idx="3144">
                  <c:v>856</c:v>
                </c:pt>
                <c:pt idx="3145">
                  <c:v>855</c:v>
                </c:pt>
                <c:pt idx="3146">
                  <c:v>854</c:v>
                </c:pt>
                <c:pt idx="3147">
                  <c:v>853</c:v>
                </c:pt>
                <c:pt idx="3148">
                  <c:v>852</c:v>
                </c:pt>
                <c:pt idx="3149">
                  <c:v>851</c:v>
                </c:pt>
                <c:pt idx="3150">
                  <c:v>850</c:v>
                </c:pt>
                <c:pt idx="3151">
                  <c:v>849</c:v>
                </c:pt>
                <c:pt idx="3152">
                  <c:v>848</c:v>
                </c:pt>
                <c:pt idx="3153">
                  <c:v>847</c:v>
                </c:pt>
                <c:pt idx="3154">
                  <c:v>846</c:v>
                </c:pt>
                <c:pt idx="3155">
                  <c:v>845</c:v>
                </c:pt>
                <c:pt idx="3156">
                  <c:v>844</c:v>
                </c:pt>
                <c:pt idx="3157">
                  <c:v>843</c:v>
                </c:pt>
                <c:pt idx="3158">
                  <c:v>842</c:v>
                </c:pt>
                <c:pt idx="3159">
                  <c:v>841</c:v>
                </c:pt>
                <c:pt idx="3160">
                  <c:v>840</c:v>
                </c:pt>
                <c:pt idx="3161">
                  <c:v>839</c:v>
                </c:pt>
                <c:pt idx="3162">
                  <c:v>838</c:v>
                </c:pt>
                <c:pt idx="3163">
                  <c:v>837</c:v>
                </c:pt>
                <c:pt idx="3164">
                  <c:v>836</c:v>
                </c:pt>
                <c:pt idx="3165">
                  <c:v>835</c:v>
                </c:pt>
                <c:pt idx="3166">
                  <c:v>834</c:v>
                </c:pt>
                <c:pt idx="3167">
                  <c:v>833</c:v>
                </c:pt>
                <c:pt idx="3168">
                  <c:v>832</c:v>
                </c:pt>
                <c:pt idx="3169">
                  <c:v>831</c:v>
                </c:pt>
                <c:pt idx="3170">
                  <c:v>830</c:v>
                </c:pt>
                <c:pt idx="3171">
                  <c:v>829</c:v>
                </c:pt>
                <c:pt idx="3172">
                  <c:v>828</c:v>
                </c:pt>
                <c:pt idx="3173">
                  <c:v>827</c:v>
                </c:pt>
                <c:pt idx="3174">
                  <c:v>826</c:v>
                </c:pt>
                <c:pt idx="3175">
                  <c:v>825</c:v>
                </c:pt>
                <c:pt idx="3176">
                  <c:v>824</c:v>
                </c:pt>
                <c:pt idx="3177">
                  <c:v>823</c:v>
                </c:pt>
                <c:pt idx="3178">
                  <c:v>822</c:v>
                </c:pt>
                <c:pt idx="3179">
                  <c:v>821</c:v>
                </c:pt>
                <c:pt idx="3180">
                  <c:v>820</c:v>
                </c:pt>
                <c:pt idx="3181">
                  <c:v>819</c:v>
                </c:pt>
                <c:pt idx="3182">
                  <c:v>818</c:v>
                </c:pt>
                <c:pt idx="3183">
                  <c:v>817</c:v>
                </c:pt>
                <c:pt idx="3184">
                  <c:v>816</c:v>
                </c:pt>
                <c:pt idx="3185">
                  <c:v>815</c:v>
                </c:pt>
                <c:pt idx="3186">
                  <c:v>814</c:v>
                </c:pt>
                <c:pt idx="3187">
                  <c:v>813</c:v>
                </c:pt>
                <c:pt idx="3188">
                  <c:v>812</c:v>
                </c:pt>
                <c:pt idx="3189">
                  <c:v>811</c:v>
                </c:pt>
                <c:pt idx="3190">
                  <c:v>810</c:v>
                </c:pt>
                <c:pt idx="3191">
                  <c:v>809</c:v>
                </c:pt>
                <c:pt idx="3192">
                  <c:v>808</c:v>
                </c:pt>
                <c:pt idx="3193">
                  <c:v>807</c:v>
                </c:pt>
                <c:pt idx="3194">
                  <c:v>806</c:v>
                </c:pt>
                <c:pt idx="3195">
                  <c:v>805</c:v>
                </c:pt>
                <c:pt idx="3196">
                  <c:v>804</c:v>
                </c:pt>
                <c:pt idx="3197">
                  <c:v>803</c:v>
                </c:pt>
                <c:pt idx="3198">
                  <c:v>802</c:v>
                </c:pt>
                <c:pt idx="3199">
                  <c:v>801</c:v>
                </c:pt>
                <c:pt idx="3200">
                  <c:v>800</c:v>
                </c:pt>
                <c:pt idx="3201">
                  <c:v>799</c:v>
                </c:pt>
                <c:pt idx="3202">
                  <c:v>798</c:v>
                </c:pt>
                <c:pt idx="3203">
                  <c:v>797</c:v>
                </c:pt>
                <c:pt idx="3204">
                  <c:v>796</c:v>
                </c:pt>
                <c:pt idx="3205">
                  <c:v>795</c:v>
                </c:pt>
                <c:pt idx="3206">
                  <c:v>794</c:v>
                </c:pt>
                <c:pt idx="3207">
                  <c:v>793</c:v>
                </c:pt>
                <c:pt idx="3208">
                  <c:v>792</c:v>
                </c:pt>
                <c:pt idx="3209">
                  <c:v>791</c:v>
                </c:pt>
                <c:pt idx="3210">
                  <c:v>790</c:v>
                </c:pt>
                <c:pt idx="3211">
                  <c:v>789</c:v>
                </c:pt>
                <c:pt idx="3212">
                  <c:v>788</c:v>
                </c:pt>
                <c:pt idx="3213">
                  <c:v>787</c:v>
                </c:pt>
                <c:pt idx="3214">
                  <c:v>786</c:v>
                </c:pt>
                <c:pt idx="3215">
                  <c:v>785</c:v>
                </c:pt>
                <c:pt idx="3216">
                  <c:v>784</c:v>
                </c:pt>
                <c:pt idx="3217">
                  <c:v>783</c:v>
                </c:pt>
                <c:pt idx="3218">
                  <c:v>782</c:v>
                </c:pt>
                <c:pt idx="3219">
                  <c:v>781</c:v>
                </c:pt>
                <c:pt idx="3220">
                  <c:v>780</c:v>
                </c:pt>
                <c:pt idx="3221">
                  <c:v>779</c:v>
                </c:pt>
                <c:pt idx="3222">
                  <c:v>778</c:v>
                </c:pt>
                <c:pt idx="3223">
                  <c:v>777</c:v>
                </c:pt>
                <c:pt idx="3224">
                  <c:v>776</c:v>
                </c:pt>
                <c:pt idx="3225">
                  <c:v>775</c:v>
                </c:pt>
                <c:pt idx="3226">
                  <c:v>774</c:v>
                </c:pt>
                <c:pt idx="3227">
                  <c:v>773</c:v>
                </c:pt>
                <c:pt idx="3228">
                  <c:v>772</c:v>
                </c:pt>
                <c:pt idx="3229">
                  <c:v>771</c:v>
                </c:pt>
                <c:pt idx="3230">
                  <c:v>770</c:v>
                </c:pt>
                <c:pt idx="3231">
                  <c:v>769</c:v>
                </c:pt>
                <c:pt idx="3232">
                  <c:v>768</c:v>
                </c:pt>
                <c:pt idx="3233">
                  <c:v>767</c:v>
                </c:pt>
                <c:pt idx="3234">
                  <c:v>766</c:v>
                </c:pt>
                <c:pt idx="3235">
                  <c:v>765</c:v>
                </c:pt>
                <c:pt idx="3236">
                  <c:v>764</c:v>
                </c:pt>
                <c:pt idx="3237">
                  <c:v>763</c:v>
                </c:pt>
                <c:pt idx="3238">
                  <c:v>762</c:v>
                </c:pt>
                <c:pt idx="3239">
                  <c:v>761</c:v>
                </c:pt>
                <c:pt idx="3240">
                  <c:v>760</c:v>
                </c:pt>
                <c:pt idx="3241">
                  <c:v>759</c:v>
                </c:pt>
                <c:pt idx="3242">
                  <c:v>758</c:v>
                </c:pt>
                <c:pt idx="3243">
                  <c:v>757</c:v>
                </c:pt>
                <c:pt idx="3244">
                  <c:v>756</c:v>
                </c:pt>
                <c:pt idx="3245">
                  <c:v>755</c:v>
                </c:pt>
                <c:pt idx="3246">
                  <c:v>754</c:v>
                </c:pt>
                <c:pt idx="3247">
                  <c:v>753</c:v>
                </c:pt>
                <c:pt idx="3248">
                  <c:v>752</c:v>
                </c:pt>
                <c:pt idx="3249">
                  <c:v>751</c:v>
                </c:pt>
                <c:pt idx="3250">
                  <c:v>750</c:v>
                </c:pt>
                <c:pt idx="3251">
                  <c:v>749</c:v>
                </c:pt>
                <c:pt idx="3252">
                  <c:v>748</c:v>
                </c:pt>
                <c:pt idx="3253">
                  <c:v>747</c:v>
                </c:pt>
                <c:pt idx="3254">
                  <c:v>746</c:v>
                </c:pt>
                <c:pt idx="3255">
                  <c:v>745</c:v>
                </c:pt>
                <c:pt idx="3256">
                  <c:v>744</c:v>
                </c:pt>
                <c:pt idx="3257">
                  <c:v>743</c:v>
                </c:pt>
                <c:pt idx="3258">
                  <c:v>742</c:v>
                </c:pt>
                <c:pt idx="3259">
                  <c:v>741</c:v>
                </c:pt>
                <c:pt idx="3260">
                  <c:v>740</c:v>
                </c:pt>
                <c:pt idx="3261">
                  <c:v>739</c:v>
                </c:pt>
                <c:pt idx="3262">
                  <c:v>738</c:v>
                </c:pt>
                <c:pt idx="3263">
                  <c:v>737</c:v>
                </c:pt>
                <c:pt idx="3264">
                  <c:v>736</c:v>
                </c:pt>
                <c:pt idx="3265">
                  <c:v>735</c:v>
                </c:pt>
                <c:pt idx="3266">
                  <c:v>734</c:v>
                </c:pt>
                <c:pt idx="3267">
                  <c:v>733</c:v>
                </c:pt>
                <c:pt idx="3268">
                  <c:v>732</c:v>
                </c:pt>
                <c:pt idx="3269">
                  <c:v>731</c:v>
                </c:pt>
                <c:pt idx="3270">
                  <c:v>730</c:v>
                </c:pt>
                <c:pt idx="3271">
                  <c:v>729</c:v>
                </c:pt>
                <c:pt idx="3272">
                  <c:v>728</c:v>
                </c:pt>
                <c:pt idx="3273">
                  <c:v>727</c:v>
                </c:pt>
                <c:pt idx="3274">
                  <c:v>726</c:v>
                </c:pt>
                <c:pt idx="3275">
                  <c:v>725</c:v>
                </c:pt>
                <c:pt idx="3276">
                  <c:v>724</c:v>
                </c:pt>
                <c:pt idx="3277">
                  <c:v>723</c:v>
                </c:pt>
                <c:pt idx="3278">
                  <c:v>722</c:v>
                </c:pt>
                <c:pt idx="3279">
                  <c:v>721</c:v>
                </c:pt>
                <c:pt idx="3280">
                  <c:v>720</c:v>
                </c:pt>
                <c:pt idx="3281">
                  <c:v>719</c:v>
                </c:pt>
                <c:pt idx="3282">
                  <c:v>718</c:v>
                </c:pt>
                <c:pt idx="3283">
                  <c:v>717</c:v>
                </c:pt>
                <c:pt idx="3284">
                  <c:v>716</c:v>
                </c:pt>
                <c:pt idx="3285">
                  <c:v>715</c:v>
                </c:pt>
                <c:pt idx="3286">
                  <c:v>714</c:v>
                </c:pt>
                <c:pt idx="3287">
                  <c:v>713</c:v>
                </c:pt>
                <c:pt idx="3288">
                  <c:v>712</c:v>
                </c:pt>
                <c:pt idx="3289">
                  <c:v>711</c:v>
                </c:pt>
                <c:pt idx="3290">
                  <c:v>710</c:v>
                </c:pt>
                <c:pt idx="3291">
                  <c:v>709</c:v>
                </c:pt>
                <c:pt idx="3292">
                  <c:v>708</c:v>
                </c:pt>
                <c:pt idx="3293">
                  <c:v>707</c:v>
                </c:pt>
                <c:pt idx="3294">
                  <c:v>706</c:v>
                </c:pt>
                <c:pt idx="3295">
                  <c:v>705</c:v>
                </c:pt>
                <c:pt idx="3296">
                  <c:v>704</c:v>
                </c:pt>
                <c:pt idx="3297">
                  <c:v>703</c:v>
                </c:pt>
                <c:pt idx="3298">
                  <c:v>702</c:v>
                </c:pt>
                <c:pt idx="3299">
                  <c:v>701</c:v>
                </c:pt>
                <c:pt idx="3300">
                  <c:v>700</c:v>
                </c:pt>
                <c:pt idx="3301">
                  <c:v>699</c:v>
                </c:pt>
                <c:pt idx="3302">
                  <c:v>698</c:v>
                </c:pt>
                <c:pt idx="3303">
                  <c:v>697</c:v>
                </c:pt>
                <c:pt idx="3304">
                  <c:v>696</c:v>
                </c:pt>
                <c:pt idx="3305">
                  <c:v>695</c:v>
                </c:pt>
                <c:pt idx="3306">
                  <c:v>694</c:v>
                </c:pt>
                <c:pt idx="3307">
                  <c:v>693</c:v>
                </c:pt>
                <c:pt idx="3308">
                  <c:v>692</c:v>
                </c:pt>
                <c:pt idx="3309">
                  <c:v>691</c:v>
                </c:pt>
                <c:pt idx="3310">
                  <c:v>690</c:v>
                </c:pt>
                <c:pt idx="3311">
                  <c:v>689</c:v>
                </c:pt>
                <c:pt idx="3312">
                  <c:v>688</c:v>
                </c:pt>
                <c:pt idx="3313">
                  <c:v>687</c:v>
                </c:pt>
                <c:pt idx="3314">
                  <c:v>686</c:v>
                </c:pt>
                <c:pt idx="3315">
                  <c:v>685</c:v>
                </c:pt>
                <c:pt idx="3316">
                  <c:v>684</c:v>
                </c:pt>
                <c:pt idx="3317">
                  <c:v>683</c:v>
                </c:pt>
                <c:pt idx="3318">
                  <c:v>682</c:v>
                </c:pt>
                <c:pt idx="3319">
                  <c:v>681</c:v>
                </c:pt>
                <c:pt idx="3320">
                  <c:v>680</c:v>
                </c:pt>
                <c:pt idx="3321">
                  <c:v>679</c:v>
                </c:pt>
                <c:pt idx="3322">
                  <c:v>678</c:v>
                </c:pt>
                <c:pt idx="3323">
                  <c:v>677</c:v>
                </c:pt>
                <c:pt idx="3324">
                  <c:v>676</c:v>
                </c:pt>
                <c:pt idx="3325">
                  <c:v>675</c:v>
                </c:pt>
                <c:pt idx="3326">
                  <c:v>674</c:v>
                </c:pt>
                <c:pt idx="3327">
                  <c:v>673</c:v>
                </c:pt>
                <c:pt idx="3328">
                  <c:v>672</c:v>
                </c:pt>
                <c:pt idx="3329">
                  <c:v>671</c:v>
                </c:pt>
                <c:pt idx="3330">
                  <c:v>670</c:v>
                </c:pt>
                <c:pt idx="3331">
                  <c:v>669</c:v>
                </c:pt>
                <c:pt idx="3332">
                  <c:v>668</c:v>
                </c:pt>
                <c:pt idx="3333">
                  <c:v>667</c:v>
                </c:pt>
                <c:pt idx="3334">
                  <c:v>666</c:v>
                </c:pt>
                <c:pt idx="3335">
                  <c:v>665</c:v>
                </c:pt>
                <c:pt idx="3336">
                  <c:v>664</c:v>
                </c:pt>
                <c:pt idx="3337">
                  <c:v>663</c:v>
                </c:pt>
                <c:pt idx="3338">
                  <c:v>662</c:v>
                </c:pt>
                <c:pt idx="3339">
                  <c:v>661</c:v>
                </c:pt>
                <c:pt idx="3340">
                  <c:v>660</c:v>
                </c:pt>
                <c:pt idx="3341">
                  <c:v>659</c:v>
                </c:pt>
                <c:pt idx="3342">
                  <c:v>658</c:v>
                </c:pt>
                <c:pt idx="3343">
                  <c:v>657</c:v>
                </c:pt>
                <c:pt idx="3344">
                  <c:v>656</c:v>
                </c:pt>
                <c:pt idx="3345">
                  <c:v>655</c:v>
                </c:pt>
                <c:pt idx="3346">
                  <c:v>654</c:v>
                </c:pt>
                <c:pt idx="3347">
                  <c:v>653</c:v>
                </c:pt>
                <c:pt idx="3348">
                  <c:v>652</c:v>
                </c:pt>
                <c:pt idx="3349">
                  <c:v>651</c:v>
                </c:pt>
                <c:pt idx="3350">
                  <c:v>650</c:v>
                </c:pt>
                <c:pt idx="3351">
                  <c:v>649</c:v>
                </c:pt>
                <c:pt idx="3352">
                  <c:v>648</c:v>
                </c:pt>
                <c:pt idx="3353">
                  <c:v>647</c:v>
                </c:pt>
                <c:pt idx="3354">
                  <c:v>646</c:v>
                </c:pt>
                <c:pt idx="3355">
                  <c:v>645</c:v>
                </c:pt>
                <c:pt idx="3356">
                  <c:v>644</c:v>
                </c:pt>
                <c:pt idx="3357">
                  <c:v>643</c:v>
                </c:pt>
                <c:pt idx="3358">
                  <c:v>642</c:v>
                </c:pt>
                <c:pt idx="3359">
                  <c:v>641</c:v>
                </c:pt>
                <c:pt idx="3360">
                  <c:v>640</c:v>
                </c:pt>
                <c:pt idx="3361">
                  <c:v>639</c:v>
                </c:pt>
                <c:pt idx="3362">
                  <c:v>638</c:v>
                </c:pt>
                <c:pt idx="3363">
                  <c:v>637</c:v>
                </c:pt>
                <c:pt idx="3364">
                  <c:v>636</c:v>
                </c:pt>
                <c:pt idx="3365">
                  <c:v>635</c:v>
                </c:pt>
                <c:pt idx="3366">
                  <c:v>634</c:v>
                </c:pt>
                <c:pt idx="3367">
                  <c:v>633</c:v>
                </c:pt>
                <c:pt idx="3368">
                  <c:v>632</c:v>
                </c:pt>
                <c:pt idx="3369">
                  <c:v>631</c:v>
                </c:pt>
                <c:pt idx="3370">
                  <c:v>630</c:v>
                </c:pt>
                <c:pt idx="3371">
                  <c:v>629</c:v>
                </c:pt>
                <c:pt idx="3372">
                  <c:v>628</c:v>
                </c:pt>
                <c:pt idx="3373">
                  <c:v>627</c:v>
                </c:pt>
                <c:pt idx="3374">
                  <c:v>626</c:v>
                </c:pt>
                <c:pt idx="3375">
                  <c:v>625</c:v>
                </c:pt>
                <c:pt idx="3376">
                  <c:v>624</c:v>
                </c:pt>
                <c:pt idx="3377">
                  <c:v>623</c:v>
                </c:pt>
                <c:pt idx="3378">
                  <c:v>622</c:v>
                </c:pt>
                <c:pt idx="3379">
                  <c:v>621</c:v>
                </c:pt>
                <c:pt idx="3380">
                  <c:v>620</c:v>
                </c:pt>
                <c:pt idx="3381">
                  <c:v>619</c:v>
                </c:pt>
                <c:pt idx="3382">
                  <c:v>618</c:v>
                </c:pt>
                <c:pt idx="3383">
                  <c:v>617</c:v>
                </c:pt>
                <c:pt idx="3384">
                  <c:v>616</c:v>
                </c:pt>
                <c:pt idx="3385">
                  <c:v>615</c:v>
                </c:pt>
                <c:pt idx="3386">
                  <c:v>614</c:v>
                </c:pt>
                <c:pt idx="3387">
                  <c:v>613</c:v>
                </c:pt>
                <c:pt idx="3388">
                  <c:v>612</c:v>
                </c:pt>
                <c:pt idx="3389">
                  <c:v>611</c:v>
                </c:pt>
                <c:pt idx="3390">
                  <c:v>610</c:v>
                </c:pt>
                <c:pt idx="3391">
                  <c:v>609</c:v>
                </c:pt>
                <c:pt idx="3392">
                  <c:v>608</c:v>
                </c:pt>
                <c:pt idx="3393">
                  <c:v>607</c:v>
                </c:pt>
                <c:pt idx="3394">
                  <c:v>606</c:v>
                </c:pt>
                <c:pt idx="3395">
                  <c:v>605</c:v>
                </c:pt>
                <c:pt idx="3396">
                  <c:v>604</c:v>
                </c:pt>
                <c:pt idx="3397">
                  <c:v>603</c:v>
                </c:pt>
                <c:pt idx="3398">
                  <c:v>602</c:v>
                </c:pt>
                <c:pt idx="3399">
                  <c:v>601</c:v>
                </c:pt>
                <c:pt idx="3400">
                  <c:v>600</c:v>
                </c:pt>
                <c:pt idx="3401">
                  <c:v>599</c:v>
                </c:pt>
                <c:pt idx="3402">
                  <c:v>598</c:v>
                </c:pt>
                <c:pt idx="3403">
                  <c:v>597</c:v>
                </c:pt>
                <c:pt idx="3404">
                  <c:v>596</c:v>
                </c:pt>
                <c:pt idx="3405">
                  <c:v>595</c:v>
                </c:pt>
                <c:pt idx="3406">
                  <c:v>594</c:v>
                </c:pt>
                <c:pt idx="3407">
                  <c:v>593</c:v>
                </c:pt>
                <c:pt idx="3408">
                  <c:v>592</c:v>
                </c:pt>
                <c:pt idx="3409">
                  <c:v>591</c:v>
                </c:pt>
                <c:pt idx="3410">
                  <c:v>590</c:v>
                </c:pt>
                <c:pt idx="3411">
                  <c:v>589</c:v>
                </c:pt>
                <c:pt idx="3412">
                  <c:v>588</c:v>
                </c:pt>
                <c:pt idx="3413">
                  <c:v>587</c:v>
                </c:pt>
                <c:pt idx="3414">
                  <c:v>586</c:v>
                </c:pt>
                <c:pt idx="3415">
                  <c:v>585</c:v>
                </c:pt>
                <c:pt idx="3416">
                  <c:v>584</c:v>
                </c:pt>
                <c:pt idx="3417">
                  <c:v>583</c:v>
                </c:pt>
                <c:pt idx="3418">
                  <c:v>582</c:v>
                </c:pt>
                <c:pt idx="3419">
                  <c:v>581</c:v>
                </c:pt>
                <c:pt idx="3420">
                  <c:v>580</c:v>
                </c:pt>
                <c:pt idx="3421">
                  <c:v>579</c:v>
                </c:pt>
                <c:pt idx="3422">
                  <c:v>578</c:v>
                </c:pt>
                <c:pt idx="3423">
                  <c:v>577</c:v>
                </c:pt>
                <c:pt idx="3424">
                  <c:v>576</c:v>
                </c:pt>
                <c:pt idx="3425">
                  <c:v>575</c:v>
                </c:pt>
                <c:pt idx="3426">
                  <c:v>574</c:v>
                </c:pt>
                <c:pt idx="3427">
                  <c:v>573</c:v>
                </c:pt>
                <c:pt idx="3428">
                  <c:v>572</c:v>
                </c:pt>
                <c:pt idx="3429">
                  <c:v>571</c:v>
                </c:pt>
                <c:pt idx="3430">
                  <c:v>570</c:v>
                </c:pt>
                <c:pt idx="3431">
                  <c:v>569</c:v>
                </c:pt>
                <c:pt idx="3432">
                  <c:v>568</c:v>
                </c:pt>
                <c:pt idx="3433">
                  <c:v>567</c:v>
                </c:pt>
                <c:pt idx="3434">
                  <c:v>566</c:v>
                </c:pt>
                <c:pt idx="3435">
                  <c:v>565</c:v>
                </c:pt>
                <c:pt idx="3436">
                  <c:v>564</c:v>
                </c:pt>
                <c:pt idx="3437">
                  <c:v>563</c:v>
                </c:pt>
                <c:pt idx="3438">
                  <c:v>562</c:v>
                </c:pt>
                <c:pt idx="3439">
                  <c:v>561</c:v>
                </c:pt>
                <c:pt idx="3440">
                  <c:v>560</c:v>
                </c:pt>
                <c:pt idx="3441">
                  <c:v>559</c:v>
                </c:pt>
                <c:pt idx="3442">
                  <c:v>558</c:v>
                </c:pt>
                <c:pt idx="3443">
                  <c:v>557</c:v>
                </c:pt>
                <c:pt idx="3444">
                  <c:v>556</c:v>
                </c:pt>
                <c:pt idx="3445">
                  <c:v>555</c:v>
                </c:pt>
                <c:pt idx="3446">
                  <c:v>554</c:v>
                </c:pt>
                <c:pt idx="3447">
                  <c:v>553</c:v>
                </c:pt>
                <c:pt idx="3448">
                  <c:v>552</c:v>
                </c:pt>
                <c:pt idx="3449">
                  <c:v>551</c:v>
                </c:pt>
                <c:pt idx="3450">
                  <c:v>550</c:v>
                </c:pt>
                <c:pt idx="3451">
                  <c:v>549</c:v>
                </c:pt>
                <c:pt idx="3452">
                  <c:v>548</c:v>
                </c:pt>
                <c:pt idx="3453">
                  <c:v>547</c:v>
                </c:pt>
                <c:pt idx="3454">
                  <c:v>546</c:v>
                </c:pt>
                <c:pt idx="3455">
                  <c:v>545</c:v>
                </c:pt>
                <c:pt idx="3456">
                  <c:v>544</c:v>
                </c:pt>
                <c:pt idx="3457">
                  <c:v>543</c:v>
                </c:pt>
                <c:pt idx="3458">
                  <c:v>542</c:v>
                </c:pt>
                <c:pt idx="3459">
                  <c:v>541</c:v>
                </c:pt>
                <c:pt idx="3460">
                  <c:v>540</c:v>
                </c:pt>
                <c:pt idx="3461">
                  <c:v>539</c:v>
                </c:pt>
                <c:pt idx="3462">
                  <c:v>538</c:v>
                </c:pt>
                <c:pt idx="3463">
                  <c:v>537</c:v>
                </c:pt>
                <c:pt idx="3464">
                  <c:v>536</c:v>
                </c:pt>
                <c:pt idx="3465">
                  <c:v>535</c:v>
                </c:pt>
                <c:pt idx="3466">
                  <c:v>534</c:v>
                </c:pt>
                <c:pt idx="3467">
                  <c:v>533</c:v>
                </c:pt>
                <c:pt idx="3468">
                  <c:v>532</c:v>
                </c:pt>
                <c:pt idx="3469">
                  <c:v>531</c:v>
                </c:pt>
                <c:pt idx="3470">
                  <c:v>530</c:v>
                </c:pt>
                <c:pt idx="3471">
                  <c:v>529</c:v>
                </c:pt>
                <c:pt idx="3472">
                  <c:v>528</c:v>
                </c:pt>
                <c:pt idx="3473">
                  <c:v>527</c:v>
                </c:pt>
                <c:pt idx="3474">
                  <c:v>526</c:v>
                </c:pt>
                <c:pt idx="3475">
                  <c:v>525</c:v>
                </c:pt>
                <c:pt idx="3476">
                  <c:v>524</c:v>
                </c:pt>
                <c:pt idx="3477">
                  <c:v>523</c:v>
                </c:pt>
                <c:pt idx="3478">
                  <c:v>522</c:v>
                </c:pt>
                <c:pt idx="3479">
                  <c:v>521</c:v>
                </c:pt>
                <c:pt idx="3480">
                  <c:v>520</c:v>
                </c:pt>
                <c:pt idx="3481">
                  <c:v>519</c:v>
                </c:pt>
                <c:pt idx="3482">
                  <c:v>518</c:v>
                </c:pt>
                <c:pt idx="3483">
                  <c:v>517</c:v>
                </c:pt>
                <c:pt idx="3484">
                  <c:v>516</c:v>
                </c:pt>
                <c:pt idx="3485">
                  <c:v>515</c:v>
                </c:pt>
                <c:pt idx="3486">
                  <c:v>514</c:v>
                </c:pt>
                <c:pt idx="3487">
                  <c:v>513</c:v>
                </c:pt>
                <c:pt idx="3488">
                  <c:v>512</c:v>
                </c:pt>
                <c:pt idx="3489">
                  <c:v>511</c:v>
                </c:pt>
                <c:pt idx="3490">
                  <c:v>510</c:v>
                </c:pt>
                <c:pt idx="3491">
                  <c:v>509</c:v>
                </c:pt>
                <c:pt idx="3492">
                  <c:v>508</c:v>
                </c:pt>
                <c:pt idx="3493">
                  <c:v>507</c:v>
                </c:pt>
                <c:pt idx="3494">
                  <c:v>506</c:v>
                </c:pt>
                <c:pt idx="3495">
                  <c:v>505</c:v>
                </c:pt>
                <c:pt idx="3496">
                  <c:v>504</c:v>
                </c:pt>
                <c:pt idx="3497">
                  <c:v>503</c:v>
                </c:pt>
                <c:pt idx="3498">
                  <c:v>502</c:v>
                </c:pt>
                <c:pt idx="3499">
                  <c:v>501</c:v>
                </c:pt>
                <c:pt idx="3500">
                  <c:v>500</c:v>
                </c:pt>
                <c:pt idx="3501">
                  <c:v>499</c:v>
                </c:pt>
                <c:pt idx="3502">
                  <c:v>498</c:v>
                </c:pt>
                <c:pt idx="3503">
                  <c:v>497</c:v>
                </c:pt>
                <c:pt idx="3504">
                  <c:v>496</c:v>
                </c:pt>
                <c:pt idx="3505">
                  <c:v>495</c:v>
                </c:pt>
                <c:pt idx="3506">
                  <c:v>494</c:v>
                </c:pt>
                <c:pt idx="3507">
                  <c:v>493</c:v>
                </c:pt>
                <c:pt idx="3508">
                  <c:v>492</c:v>
                </c:pt>
                <c:pt idx="3509">
                  <c:v>491</c:v>
                </c:pt>
                <c:pt idx="3510">
                  <c:v>490</c:v>
                </c:pt>
                <c:pt idx="3511">
                  <c:v>489</c:v>
                </c:pt>
                <c:pt idx="3512">
                  <c:v>488</c:v>
                </c:pt>
                <c:pt idx="3513">
                  <c:v>487</c:v>
                </c:pt>
                <c:pt idx="3514">
                  <c:v>486</c:v>
                </c:pt>
                <c:pt idx="3515">
                  <c:v>485</c:v>
                </c:pt>
                <c:pt idx="3516">
                  <c:v>484</c:v>
                </c:pt>
                <c:pt idx="3517">
                  <c:v>483</c:v>
                </c:pt>
                <c:pt idx="3518">
                  <c:v>482</c:v>
                </c:pt>
                <c:pt idx="3519">
                  <c:v>481</c:v>
                </c:pt>
                <c:pt idx="3520">
                  <c:v>480</c:v>
                </c:pt>
                <c:pt idx="3521">
                  <c:v>479</c:v>
                </c:pt>
                <c:pt idx="3522">
                  <c:v>478</c:v>
                </c:pt>
                <c:pt idx="3523">
                  <c:v>477</c:v>
                </c:pt>
                <c:pt idx="3524">
                  <c:v>476</c:v>
                </c:pt>
                <c:pt idx="3525">
                  <c:v>475</c:v>
                </c:pt>
                <c:pt idx="3526">
                  <c:v>474</c:v>
                </c:pt>
                <c:pt idx="3527">
                  <c:v>473</c:v>
                </c:pt>
                <c:pt idx="3528">
                  <c:v>472</c:v>
                </c:pt>
                <c:pt idx="3529">
                  <c:v>471</c:v>
                </c:pt>
                <c:pt idx="3530">
                  <c:v>470</c:v>
                </c:pt>
                <c:pt idx="3531">
                  <c:v>469</c:v>
                </c:pt>
                <c:pt idx="3532">
                  <c:v>468</c:v>
                </c:pt>
                <c:pt idx="3533">
                  <c:v>467</c:v>
                </c:pt>
                <c:pt idx="3534">
                  <c:v>466</c:v>
                </c:pt>
                <c:pt idx="3535">
                  <c:v>465</c:v>
                </c:pt>
                <c:pt idx="3536">
                  <c:v>464</c:v>
                </c:pt>
                <c:pt idx="3537">
                  <c:v>463</c:v>
                </c:pt>
                <c:pt idx="3538">
                  <c:v>462</c:v>
                </c:pt>
                <c:pt idx="3539">
                  <c:v>461</c:v>
                </c:pt>
                <c:pt idx="3540">
                  <c:v>460</c:v>
                </c:pt>
                <c:pt idx="3541">
                  <c:v>459</c:v>
                </c:pt>
                <c:pt idx="3542">
                  <c:v>458</c:v>
                </c:pt>
                <c:pt idx="3543">
                  <c:v>457</c:v>
                </c:pt>
                <c:pt idx="3544">
                  <c:v>456</c:v>
                </c:pt>
                <c:pt idx="3545">
                  <c:v>455</c:v>
                </c:pt>
                <c:pt idx="3546">
                  <c:v>454</c:v>
                </c:pt>
                <c:pt idx="3547">
                  <c:v>453</c:v>
                </c:pt>
                <c:pt idx="3548">
                  <c:v>452</c:v>
                </c:pt>
                <c:pt idx="3549">
                  <c:v>451</c:v>
                </c:pt>
                <c:pt idx="3550">
                  <c:v>450</c:v>
                </c:pt>
              </c:numCache>
            </c:numRef>
          </c:xVal>
          <c:yVal>
            <c:numRef>
              <c:f>Sheet1!$B$26:$B$3576</c:f>
              <c:numCache>
                <c:formatCode>General</c:formatCode>
                <c:ptCount val="3551"/>
                <c:pt idx="0">
                  <c:v>99.879965999999982</c:v>
                </c:pt>
                <c:pt idx="1">
                  <c:v>99.874744999999919</c:v>
                </c:pt>
                <c:pt idx="2">
                  <c:v>99.867520999999996</c:v>
                </c:pt>
                <c:pt idx="3">
                  <c:v>99.859873999999948</c:v>
                </c:pt>
                <c:pt idx="4">
                  <c:v>99.889403999999999</c:v>
                </c:pt>
                <c:pt idx="5">
                  <c:v>99.88779599999998</c:v>
                </c:pt>
                <c:pt idx="6">
                  <c:v>99.885539999999978</c:v>
                </c:pt>
                <c:pt idx="7">
                  <c:v>99.883671999999919</c:v>
                </c:pt>
                <c:pt idx="8">
                  <c:v>99.883040999999949</c:v>
                </c:pt>
                <c:pt idx="9">
                  <c:v>99.883004999999983</c:v>
                </c:pt>
                <c:pt idx="10">
                  <c:v>99.882204000000002</c:v>
                </c:pt>
                <c:pt idx="11">
                  <c:v>99.880129999999994</c:v>
                </c:pt>
                <c:pt idx="12">
                  <c:v>99.877984999999981</c:v>
                </c:pt>
                <c:pt idx="13">
                  <c:v>99.877643000000006</c:v>
                </c:pt>
                <c:pt idx="14">
                  <c:v>99.879870999999838</c:v>
                </c:pt>
                <c:pt idx="15">
                  <c:v>99.883771999999837</c:v>
                </c:pt>
                <c:pt idx="16">
                  <c:v>99.887771999999899</c:v>
                </c:pt>
                <c:pt idx="17">
                  <c:v>99.890562000000003</c:v>
                </c:pt>
                <c:pt idx="18">
                  <c:v>99.891407000000001</c:v>
                </c:pt>
                <c:pt idx="19">
                  <c:v>99.890081999999978</c:v>
                </c:pt>
                <c:pt idx="20">
                  <c:v>99.886850999999979</c:v>
                </c:pt>
                <c:pt idx="21">
                  <c:v>99.882737999999847</c:v>
                </c:pt>
                <c:pt idx="22">
                  <c:v>99.879364999999979</c:v>
                </c:pt>
                <c:pt idx="23">
                  <c:v>99.878048999999848</c:v>
                </c:pt>
                <c:pt idx="24">
                  <c:v>99.878892999999849</c:v>
                </c:pt>
                <c:pt idx="25">
                  <c:v>99.880683000000005</c:v>
                </c:pt>
                <c:pt idx="26">
                  <c:v>99.881855999999999</c:v>
                </c:pt>
                <c:pt idx="27">
                  <c:v>99.881506999999999</c:v>
                </c:pt>
                <c:pt idx="28">
                  <c:v>99.880089999999981</c:v>
                </c:pt>
                <c:pt idx="29">
                  <c:v>99.879420999999979</c:v>
                </c:pt>
                <c:pt idx="30">
                  <c:v>99.881209999999996</c:v>
                </c:pt>
                <c:pt idx="31">
                  <c:v>99.885504999999981</c:v>
                </c:pt>
                <c:pt idx="32">
                  <c:v>99.890506000000002</c:v>
                </c:pt>
                <c:pt idx="33">
                  <c:v>99.893665000000027</c:v>
                </c:pt>
                <c:pt idx="34">
                  <c:v>99.893513999999996</c:v>
                </c:pt>
                <c:pt idx="35">
                  <c:v>99.890564000000026</c:v>
                </c:pt>
                <c:pt idx="36">
                  <c:v>99.886519000000007</c:v>
                </c:pt>
                <c:pt idx="37">
                  <c:v>99.883088999999899</c:v>
                </c:pt>
                <c:pt idx="38">
                  <c:v>99.881084999999999</c:v>
                </c:pt>
                <c:pt idx="39">
                  <c:v>99.880014000000003</c:v>
                </c:pt>
                <c:pt idx="40">
                  <c:v>99.879006999999959</c:v>
                </c:pt>
                <c:pt idx="41">
                  <c:v>99.877951999999979</c:v>
                </c:pt>
                <c:pt idx="42">
                  <c:v>99.87718599999998</c:v>
                </c:pt>
                <c:pt idx="43">
                  <c:v>99.876576999999884</c:v>
                </c:pt>
                <c:pt idx="44">
                  <c:v>99.875508999999838</c:v>
                </c:pt>
                <c:pt idx="45">
                  <c:v>99.87356699999998</c:v>
                </c:pt>
                <c:pt idx="46">
                  <c:v>99.871046999999948</c:v>
                </c:pt>
                <c:pt idx="47">
                  <c:v>99.868212999999983</c:v>
                </c:pt>
                <c:pt idx="48">
                  <c:v>99.864695999999995</c:v>
                </c:pt>
                <c:pt idx="49">
                  <c:v>99.859924000000007</c:v>
                </c:pt>
                <c:pt idx="50">
                  <c:v>99.853445999999948</c:v>
                </c:pt>
                <c:pt idx="51">
                  <c:v>99.846040000000002</c:v>
                </c:pt>
                <c:pt idx="52">
                  <c:v>99.839740999999989</c:v>
                </c:pt>
                <c:pt idx="53">
                  <c:v>99.836513999999994</c:v>
                </c:pt>
                <c:pt idx="54">
                  <c:v>99.838262</c:v>
                </c:pt>
                <c:pt idx="55">
                  <c:v>99.846074999999999</c:v>
                </c:pt>
                <c:pt idx="56">
                  <c:v>99.858201999999949</c:v>
                </c:pt>
                <c:pt idx="57">
                  <c:v>99.869310999999982</c:v>
                </c:pt>
                <c:pt idx="58">
                  <c:v>99.87456899999998</c:v>
                </c:pt>
                <c:pt idx="59">
                  <c:v>99.874237999999949</c:v>
                </c:pt>
                <c:pt idx="60">
                  <c:v>99.872825999999989</c:v>
                </c:pt>
                <c:pt idx="61">
                  <c:v>99.873897999999869</c:v>
                </c:pt>
                <c:pt idx="62">
                  <c:v>99.87626299999998</c:v>
                </c:pt>
                <c:pt idx="63">
                  <c:v>99.875689999999949</c:v>
                </c:pt>
                <c:pt idx="64">
                  <c:v>99.869811999999982</c:v>
                </c:pt>
                <c:pt idx="65">
                  <c:v>99.860827999999998</c:v>
                </c:pt>
                <c:pt idx="66">
                  <c:v>99.853465</c:v>
                </c:pt>
                <c:pt idx="67">
                  <c:v>99.850553000000005</c:v>
                </c:pt>
                <c:pt idx="68">
                  <c:v>99.851127000000005</c:v>
                </c:pt>
                <c:pt idx="69">
                  <c:v>99.852230999999989</c:v>
                </c:pt>
                <c:pt idx="70">
                  <c:v>99.852179999999919</c:v>
                </c:pt>
                <c:pt idx="71">
                  <c:v>99.851965000000007</c:v>
                </c:pt>
                <c:pt idx="72">
                  <c:v>99.853440999999989</c:v>
                </c:pt>
                <c:pt idx="73">
                  <c:v>99.857118</c:v>
                </c:pt>
                <c:pt idx="74">
                  <c:v>99.861205999999996</c:v>
                </c:pt>
                <c:pt idx="75">
                  <c:v>99.862584999999982</c:v>
                </c:pt>
                <c:pt idx="76">
                  <c:v>99.859167999999983</c:v>
                </c:pt>
                <c:pt idx="77">
                  <c:v>99.851906</c:v>
                </c:pt>
                <c:pt idx="78">
                  <c:v>99.843320000000006</c:v>
                </c:pt>
                <c:pt idx="79">
                  <c:v>99.834908999999982</c:v>
                </c:pt>
                <c:pt idx="80">
                  <c:v>99.826589999999982</c:v>
                </c:pt>
                <c:pt idx="81">
                  <c:v>99.819160999999994</c:v>
                </c:pt>
                <c:pt idx="82">
                  <c:v>99.816671999999983</c:v>
                </c:pt>
                <c:pt idx="83">
                  <c:v>99.822085999999913</c:v>
                </c:pt>
                <c:pt idx="84">
                  <c:v>99.832996999999978</c:v>
                </c:pt>
                <c:pt idx="85">
                  <c:v>99.844485000000006</c:v>
                </c:pt>
                <c:pt idx="86">
                  <c:v>99.854571999999948</c:v>
                </c:pt>
                <c:pt idx="87">
                  <c:v>99.864090000000004</c:v>
                </c:pt>
                <c:pt idx="88">
                  <c:v>99.873077999999865</c:v>
                </c:pt>
                <c:pt idx="89">
                  <c:v>99.879548999999884</c:v>
                </c:pt>
                <c:pt idx="90">
                  <c:v>99.881083000000004</c:v>
                </c:pt>
                <c:pt idx="91">
                  <c:v>99.876609000000002</c:v>
                </c:pt>
                <c:pt idx="92">
                  <c:v>99.865830000000003</c:v>
                </c:pt>
                <c:pt idx="93">
                  <c:v>99.847666000000117</c:v>
                </c:pt>
                <c:pt idx="94">
                  <c:v>99.821579</c:v>
                </c:pt>
                <c:pt idx="95">
                  <c:v>99.789525999999995</c:v>
                </c:pt>
                <c:pt idx="96">
                  <c:v>99.758207999999982</c:v>
                </c:pt>
                <c:pt idx="97">
                  <c:v>99.737671000000006</c:v>
                </c:pt>
                <c:pt idx="98">
                  <c:v>99.734431000000001</c:v>
                </c:pt>
                <c:pt idx="99">
                  <c:v>99.747670999999997</c:v>
                </c:pt>
                <c:pt idx="100">
                  <c:v>99.770241999999982</c:v>
                </c:pt>
                <c:pt idx="101">
                  <c:v>99.791216000000105</c:v>
                </c:pt>
                <c:pt idx="102">
                  <c:v>99.803651000000002</c:v>
                </c:pt>
                <c:pt idx="103">
                  <c:v>99.806443999999999</c:v>
                </c:pt>
                <c:pt idx="104">
                  <c:v>99.802459999999982</c:v>
                </c:pt>
                <c:pt idx="105">
                  <c:v>99.796948</c:v>
                </c:pt>
                <c:pt idx="106">
                  <c:v>99.795315000000002</c:v>
                </c:pt>
                <c:pt idx="107">
                  <c:v>99.799729999999997</c:v>
                </c:pt>
                <c:pt idx="108">
                  <c:v>99.806466</c:v>
                </c:pt>
                <c:pt idx="109">
                  <c:v>99.809832999999898</c:v>
                </c:pt>
                <c:pt idx="110">
                  <c:v>99.806285000000003</c:v>
                </c:pt>
                <c:pt idx="111">
                  <c:v>99.797334000000006</c:v>
                </c:pt>
                <c:pt idx="112">
                  <c:v>99.790081999999998</c:v>
                </c:pt>
                <c:pt idx="113">
                  <c:v>99.792812999999981</c:v>
                </c:pt>
                <c:pt idx="114">
                  <c:v>99.803431999999958</c:v>
                </c:pt>
                <c:pt idx="115">
                  <c:v>99.810192000000001</c:v>
                </c:pt>
                <c:pt idx="116">
                  <c:v>99.807699999999997</c:v>
                </c:pt>
                <c:pt idx="117">
                  <c:v>99.803788999999838</c:v>
                </c:pt>
                <c:pt idx="118">
                  <c:v>99.808216999999999</c:v>
                </c:pt>
                <c:pt idx="119">
                  <c:v>99.818725000000001</c:v>
                </c:pt>
                <c:pt idx="120">
                  <c:v>99.824197999999981</c:v>
                </c:pt>
                <c:pt idx="121">
                  <c:v>99.820363999999998</c:v>
                </c:pt>
                <c:pt idx="122">
                  <c:v>99.813436999999979</c:v>
                </c:pt>
                <c:pt idx="123">
                  <c:v>99.811993000000101</c:v>
                </c:pt>
                <c:pt idx="124">
                  <c:v>99.821111999999999</c:v>
                </c:pt>
                <c:pt idx="125">
                  <c:v>99.834813999999994</c:v>
                </c:pt>
                <c:pt idx="126">
                  <c:v>99.837890000000002</c:v>
                </c:pt>
                <c:pt idx="127">
                  <c:v>99.822021999999919</c:v>
                </c:pt>
                <c:pt idx="128">
                  <c:v>99.795805000000001</c:v>
                </c:pt>
                <c:pt idx="129">
                  <c:v>99.775946999999988</c:v>
                </c:pt>
                <c:pt idx="130">
                  <c:v>99.768039999999999</c:v>
                </c:pt>
                <c:pt idx="131">
                  <c:v>99.76279599999998</c:v>
                </c:pt>
                <c:pt idx="132">
                  <c:v>99.751637000000002</c:v>
                </c:pt>
                <c:pt idx="133">
                  <c:v>99.739042999999981</c:v>
                </c:pt>
                <c:pt idx="134">
                  <c:v>99.737295000000088</c:v>
                </c:pt>
                <c:pt idx="135">
                  <c:v>99.749758999999983</c:v>
                </c:pt>
                <c:pt idx="136">
                  <c:v>99.765075999999979</c:v>
                </c:pt>
                <c:pt idx="137">
                  <c:v>99.772719999999978</c:v>
                </c:pt>
                <c:pt idx="138">
                  <c:v>99.773122000000001</c:v>
                </c:pt>
                <c:pt idx="139">
                  <c:v>99.772119000000004</c:v>
                </c:pt>
                <c:pt idx="140">
                  <c:v>99.774512000000001</c:v>
                </c:pt>
                <c:pt idx="141">
                  <c:v>99.781315000000006</c:v>
                </c:pt>
                <c:pt idx="142">
                  <c:v>99.788527000000002</c:v>
                </c:pt>
                <c:pt idx="143">
                  <c:v>99.787678</c:v>
                </c:pt>
                <c:pt idx="144">
                  <c:v>99.773784999999918</c:v>
                </c:pt>
                <c:pt idx="145">
                  <c:v>99.753815000000003</c:v>
                </c:pt>
                <c:pt idx="146">
                  <c:v>99.736383000000004</c:v>
                </c:pt>
                <c:pt idx="147">
                  <c:v>99.734377999999978</c:v>
                </c:pt>
                <c:pt idx="148">
                  <c:v>99.749421000000027</c:v>
                </c:pt>
                <c:pt idx="149">
                  <c:v>99.766740999999982</c:v>
                </c:pt>
                <c:pt idx="150">
                  <c:v>99.778946999999988</c:v>
                </c:pt>
                <c:pt idx="151">
                  <c:v>99.788410999999982</c:v>
                </c:pt>
                <c:pt idx="152">
                  <c:v>99.796462000000005</c:v>
                </c:pt>
                <c:pt idx="153">
                  <c:v>99.802982999999898</c:v>
                </c:pt>
                <c:pt idx="154">
                  <c:v>99.80735</c:v>
                </c:pt>
                <c:pt idx="155">
                  <c:v>99.807194999999993</c:v>
                </c:pt>
                <c:pt idx="156">
                  <c:v>99.800190000000001</c:v>
                </c:pt>
                <c:pt idx="157">
                  <c:v>99.786353000000005</c:v>
                </c:pt>
                <c:pt idx="158">
                  <c:v>99.768901</c:v>
                </c:pt>
                <c:pt idx="159">
                  <c:v>99.754394000000005</c:v>
                </c:pt>
                <c:pt idx="160">
                  <c:v>99.748022000000006</c:v>
                </c:pt>
                <c:pt idx="161">
                  <c:v>99.749719999999996</c:v>
                </c:pt>
                <c:pt idx="162">
                  <c:v>99.755713999999998</c:v>
                </c:pt>
                <c:pt idx="163">
                  <c:v>99.761697999999996</c:v>
                </c:pt>
                <c:pt idx="164">
                  <c:v>99.765518</c:v>
                </c:pt>
                <c:pt idx="165">
                  <c:v>99.767292000000026</c:v>
                </c:pt>
                <c:pt idx="166">
                  <c:v>99.769197000000005</c:v>
                </c:pt>
                <c:pt idx="167">
                  <c:v>99.774081999999979</c:v>
                </c:pt>
                <c:pt idx="168">
                  <c:v>99.782509000000005</c:v>
                </c:pt>
                <c:pt idx="169">
                  <c:v>99.791805999999994</c:v>
                </c:pt>
                <c:pt idx="170">
                  <c:v>99.800162</c:v>
                </c:pt>
                <c:pt idx="171">
                  <c:v>99.807716999999982</c:v>
                </c:pt>
                <c:pt idx="172">
                  <c:v>99.814296999999996</c:v>
                </c:pt>
                <c:pt idx="173">
                  <c:v>99.815917999999982</c:v>
                </c:pt>
                <c:pt idx="174">
                  <c:v>99.805485999999988</c:v>
                </c:pt>
                <c:pt idx="175">
                  <c:v>99.780126999999993</c:v>
                </c:pt>
                <c:pt idx="176">
                  <c:v>99.748616000000027</c:v>
                </c:pt>
                <c:pt idx="177">
                  <c:v>99.730419999999995</c:v>
                </c:pt>
                <c:pt idx="178">
                  <c:v>99.734785000000002</c:v>
                </c:pt>
                <c:pt idx="179">
                  <c:v>99.748260000000101</c:v>
                </c:pt>
                <c:pt idx="180">
                  <c:v>99.756106000000003</c:v>
                </c:pt>
                <c:pt idx="181">
                  <c:v>99.757606999999993</c:v>
                </c:pt>
                <c:pt idx="182">
                  <c:v>99.761886000000004</c:v>
                </c:pt>
                <c:pt idx="183">
                  <c:v>99.778793999999948</c:v>
                </c:pt>
                <c:pt idx="184">
                  <c:v>99.804887999999949</c:v>
                </c:pt>
                <c:pt idx="185">
                  <c:v>99.825216999999981</c:v>
                </c:pt>
                <c:pt idx="186">
                  <c:v>99.832256999999998</c:v>
                </c:pt>
                <c:pt idx="187">
                  <c:v>99.830528999999999</c:v>
                </c:pt>
                <c:pt idx="188">
                  <c:v>99.827714</c:v>
                </c:pt>
                <c:pt idx="189">
                  <c:v>99.826256999999998</c:v>
                </c:pt>
                <c:pt idx="190">
                  <c:v>99.823729999999998</c:v>
                </c:pt>
                <c:pt idx="191">
                  <c:v>99.819125000000085</c:v>
                </c:pt>
                <c:pt idx="192">
                  <c:v>99.815162000000001</c:v>
                </c:pt>
                <c:pt idx="193">
                  <c:v>99.812950000000001</c:v>
                </c:pt>
                <c:pt idx="194">
                  <c:v>99.809819000000005</c:v>
                </c:pt>
                <c:pt idx="195">
                  <c:v>99.80359</c:v>
                </c:pt>
                <c:pt idx="196">
                  <c:v>99.797366999999994</c:v>
                </c:pt>
                <c:pt idx="197">
                  <c:v>99.799507000000006</c:v>
                </c:pt>
                <c:pt idx="198">
                  <c:v>99.808212999999981</c:v>
                </c:pt>
                <c:pt idx="199">
                  <c:v>99.811359999999993</c:v>
                </c:pt>
                <c:pt idx="200">
                  <c:v>99.803775999999914</c:v>
                </c:pt>
                <c:pt idx="201">
                  <c:v>99.794094000000101</c:v>
                </c:pt>
                <c:pt idx="202">
                  <c:v>99.793287000000007</c:v>
                </c:pt>
                <c:pt idx="203">
                  <c:v>99.804895000000002</c:v>
                </c:pt>
                <c:pt idx="204">
                  <c:v>99.82264499999998</c:v>
                </c:pt>
                <c:pt idx="205">
                  <c:v>99.839015000000003</c:v>
                </c:pt>
                <c:pt idx="206">
                  <c:v>99.852306999999868</c:v>
                </c:pt>
                <c:pt idx="207">
                  <c:v>99.863954000000007</c:v>
                </c:pt>
                <c:pt idx="208">
                  <c:v>99.874559000000005</c:v>
                </c:pt>
                <c:pt idx="209">
                  <c:v>99.882074999999958</c:v>
                </c:pt>
                <c:pt idx="210">
                  <c:v>99.884146999999999</c:v>
                </c:pt>
                <c:pt idx="211">
                  <c:v>99.881303000000003</c:v>
                </c:pt>
                <c:pt idx="212">
                  <c:v>99.876525000000001</c:v>
                </c:pt>
                <c:pt idx="213">
                  <c:v>99.872312999999863</c:v>
                </c:pt>
                <c:pt idx="214">
                  <c:v>99.86933999999998</c:v>
                </c:pt>
                <c:pt idx="215">
                  <c:v>99.866647999999998</c:v>
                </c:pt>
                <c:pt idx="216">
                  <c:v>99.863045999999983</c:v>
                </c:pt>
                <c:pt idx="217">
                  <c:v>99.859405999999979</c:v>
                </c:pt>
                <c:pt idx="218">
                  <c:v>99.858866999999989</c:v>
                </c:pt>
                <c:pt idx="219">
                  <c:v>99.863495</c:v>
                </c:pt>
                <c:pt idx="220">
                  <c:v>99.869309999999999</c:v>
                </c:pt>
                <c:pt idx="221">
                  <c:v>99.870341999999837</c:v>
                </c:pt>
                <c:pt idx="222">
                  <c:v>99.865830999999915</c:v>
                </c:pt>
                <c:pt idx="223">
                  <c:v>99.85989499999998</c:v>
                </c:pt>
                <c:pt idx="224">
                  <c:v>99.856134999999981</c:v>
                </c:pt>
                <c:pt idx="225">
                  <c:v>99.85436</c:v>
                </c:pt>
                <c:pt idx="226">
                  <c:v>99.851106000000001</c:v>
                </c:pt>
                <c:pt idx="227">
                  <c:v>99.843804000000006</c:v>
                </c:pt>
                <c:pt idx="228">
                  <c:v>99.835262999999998</c:v>
                </c:pt>
                <c:pt idx="229">
                  <c:v>99.830207999999999</c:v>
                </c:pt>
                <c:pt idx="230">
                  <c:v>99.828283999999982</c:v>
                </c:pt>
                <c:pt idx="231">
                  <c:v>99.825750999999869</c:v>
                </c:pt>
                <c:pt idx="232">
                  <c:v>99.821629000000101</c:v>
                </c:pt>
                <c:pt idx="233">
                  <c:v>99.817898</c:v>
                </c:pt>
                <c:pt idx="234">
                  <c:v>99.816325000000006</c:v>
                </c:pt>
                <c:pt idx="235">
                  <c:v>99.815515000000005</c:v>
                </c:pt>
                <c:pt idx="236">
                  <c:v>99.812415000000001</c:v>
                </c:pt>
                <c:pt idx="237">
                  <c:v>99.807158000000001</c:v>
                </c:pt>
                <c:pt idx="238">
                  <c:v>99.804557000000003</c:v>
                </c:pt>
                <c:pt idx="239">
                  <c:v>99.807507999999999</c:v>
                </c:pt>
                <c:pt idx="240">
                  <c:v>99.809227000000007</c:v>
                </c:pt>
                <c:pt idx="241">
                  <c:v>99.801091999999983</c:v>
                </c:pt>
                <c:pt idx="242">
                  <c:v>99.78393699999998</c:v>
                </c:pt>
                <c:pt idx="243">
                  <c:v>99.764500999999996</c:v>
                </c:pt>
                <c:pt idx="244">
                  <c:v>99.745889000000005</c:v>
                </c:pt>
                <c:pt idx="245">
                  <c:v>99.726827</c:v>
                </c:pt>
                <c:pt idx="246">
                  <c:v>99.705086999999978</c:v>
                </c:pt>
                <c:pt idx="247">
                  <c:v>99.678452999999848</c:v>
                </c:pt>
                <c:pt idx="248">
                  <c:v>99.644507000000004</c:v>
                </c:pt>
                <c:pt idx="249">
                  <c:v>99.610102999999981</c:v>
                </c:pt>
                <c:pt idx="250">
                  <c:v>99.592275000000001</c:v>
                </c:pt>
                <c:pt idx="251">
                  <c:v>99.596928000000005</c:v>
                </c:pt>
                <c:pt idx="252">
                  <c:v>99.614299000000116</c:v>
                </c:pt>
                <c:pt idx="253">
                  <c:v>99.635764999999978</c:v>
                </c:pt>
                <c:pt idx="254">
                  <c:v>99.662119000000004</c:v>
                </c:pt>
                <c:pt idx="255">
                  <c:v>99.689259000000007</c:v>
                </c:pt>
                <c:pt idx="256">
                  <c:v>99.705534</c:v>
                </c:pt>
                <c:pt idx="257">
                  <c:v>99.705379999999948</c:v>
                </c:pt>
                <c:pt idx="258">
                  <c:v>99.692492999999914</c:v>
                </c:pt>
                <c:pt idx="259">
                  <c:v>99.676047999999838</c:v>
                </c:pt>
                <c:pt idx="260">
                  <c:v>99.6631</c:v>
                </c:pt>
                <c:pt idx="261">
                  <c:v>99.654651999999999</c:v>
                </c:pt>
                <c:pt idx="262">
                  <c:v>99.651864000000003</c:v>
                </c:pt>
                <c:pt idx="263">
                  <c:v>99.656524000000005</c:v>
                </c:pt>
                <c:pt idx="264">
                  <c:v>99.665336999999838</c:v>
                </c:pt>
                <c:pt idx="265">
                  <c:v>99.671487999999869</c:v>
                </c:pt>
                <c:pt idx="266">
                  <c:v>99.675264999999982</c:v>
                </c:pt>
                <c:pt idx="267">
                  <c:v>99.683954999999983</c:v>
                </c:pt>
                <c:pt idx="268">
                  <c:v>99.699084999999982</c:v>
                </c:pt>
                <c:pt idx="269">
                  <c:v>99.712936999999982</c:v>
                </c:pt>
                <c:pt idx="270">
                  <c:v>99.716961999999995</c:v>
                </c:pt>
                <c:pt idx="271">
                  <c:v>99.711147999999994</c:v>
                </c:pt>
                <c:pt idx="272">
                  <c:v>99.704902000000004</c:v>
                </c:pt>
                <c:pt idx="273">
                  <c:v>99.706553999999997</c:v>
                </c:pt>
                <c:pt idx="274">
                  <c:v>99.714798000000002</c:v>
                </c:pt>
                <c:pt idx="275">
                  <c:v>99.724132999999981</c:v>
                </c:pt>
                <c:pt idx="276">
                  <c:v>99.733141000000003</c:v>
                </c:pt>
                <c:pt idx="277">
                  <c:v>99.741979000000086</c:v>
                </c:pt>
                <c:pt idx="278">
                  <c:v>99.749410999999995</c:v>
                </c:pt>
                <c:pt idx="279">
                  <c:v>99.756063999999995</c:v>
                </c:pt>
                <c:pt idx="280">
                  <c:v>99.764277000000007</c:v>
                </c:pt>
                <c:pt idx="281">
                  <c:v>99.774833999999998</c:v>
                </c:pt>
                <c:pt idx="282">
                  <c:v>99.785531999999989</c:v>
                </c:pt>
                <c:pt idx="283">
                  <c:v>99.792021000000005</c:v>
                </c:pt>
                <c:pt idx="284">
                  <c:v>99.791296000000088</c:v>
                </c:pt>
                <c:pt idx="285">
                  <c:v>99.784617999999995</c:v>
                </c:pt>
                <c:pt idx="286">
                  <c:v>99.776831999999914</c:v>
                </c:pt>
                <c:pt idx="287">
                  <c:v>99.770994999999999</c:v>
                </c:pt>
                <c:pt idx="288">
                  <c:v>99.764836000000003</c:v>
                </c:pt>
                <c:pt idx="289">
                  <c:v>99.759028999999998</c:v>
                </c:pt>
                <c:pt idx="290">
                  <c:v>99.757954999999995</c:v>
                </c:pt>
                <c:pt idx="291">
                  <c:v>99.763200000000026</c:v>
                </c:pt>
                <c:pt idx="292">
                  <c:v>99.773222000000004</c:v>
                </c:pt>
                <c:pt idx="293">
                  <c:v>99.784158000000005</c:v>
                </c:pt>
                <c:pt idx="294">
                  <c:v>99.793222000000085</c:v>
                </c:pt>
                <c:pt idx="295">
                  <c:v>99.801951000000003</c:v>
                </c:pt>
                <c:pt idx="296">
                  <c:v>99.814537000000001</c:v>
                </c:pt>
                <c:pt idx="297">
                  <c:v>99.831261999999995</c:v>
                </c:pt>
                <c:pt idx="298">
                  <c:v>99.845033000000001</c:v>
                </c:pt>
                <c:pt idx="299">
                  <c:v>99.849010000000007</c:v>
                </c:pt>
                <c:pt idx="300">
                  <c:v>99.843641000000005</c:v>
                </c:pt>
                <c:pt idx="301">
                  <c:v>99.834299000000101</c:v>
                </c:pt>
                <c:pt idx="302">
                  <c:v>99.827030999999948</c:v>
                </c:pt>
                <c:pt idx="303">
                  <c:v>99.823721999999989</c:v>
                </c:pt>
                <c:pt idx="304">
                  <c:v>99.819965999999994</c:v>
                </c:pt>
                <c:pt idx="305">
                  <c:v>99.810869999999994</c:v>
                </c:pt>
                <c:pt idx="306">
                  <c:v>99.798345999999981</c:v>
                </c:pt>
                <c:pt idx="307">
                  <c:v>99.789340999999979</c:v>
                </c:pt>
                <c:pt idx="308">
                  <c:v>99.786406999999983</c:v>
                </c:pt>
                <c:pt idx="309">
                  <c:v>99.784684000000027</c:v>
                </c:pt>
                <c:pt idx="310">
                  <c:v>99.779470000000003</c:v>
                </c:pt>
                <c:pt idx="311">
                  <c:v>99.774867999999998</c:v>
                </c:pt>
                <c:pt idx="312">
                  <c:v>99.77654099999998</c:v>
                </c:pt>
                <c:pt idx="313">
                  <c:v>99.781882999999979</c:v>
                </c:pt>
                <c:pt idx="314">
                  <c:v>99.786157000000003</c:v>
                </c:pt>
                <c:pt idx="315">
                  <c:v>99.788656000000003</c:v>
                </c:pt>
                <c:pt idx="316">
                  <c:v>99.790321000000006</c:v>
                </c:pt>
                <c:pt idx="317">
                  <c:v>99.792029999999997</c:v>
                </c:pt>
                <c:pt idx="318">
                  <c:v>99.794000999999994</c:v>
                </c:pt>
                <c:pt idx="319">
                  <c:v>99.795552999999998</c:v>
                </c:pt>
                <c:pt idx="320">
                  <c:v>99.793068000000005</c:v>
                </c:pt>
                <c:pt idx="321">
                  <c:v>99.780855000000003</c:v>
                </c:pt>
                <c:pt idx="322">
                  <c:v>99.759263000000104</c:v>
                </c:pt>
                <c:pt idx="323">
                  <c:v>99.739585000000005</c:v>
                </c:pt>
                <c:pt idx="324">
                  <c:v>99.727531999999982</c:v>
                </c:pt>
                <c:pt idx="325">
                  <c:v>99.715593999999996</c:v>
                </c:pt>
                <c:pt idx="326">
                  <c:v>99.698159000000004</c:v>
                </c:pt>
                <c:pt idx="327">
                  <c:v>99.680132999999898</c:v>
                </c:pt>
                <c:pt idx="328">
                  <c:v>99.675341999999844</c:v>
                </c:pt>
                <c:pt idx="329">
                  <c:v>99.697305</c:v>
                </c:pt>
                <c:pt idx="330">
                  <c:v>99.733847999999981</c:v>
                </c:pt>
                <c:pt idx="331">
                  <c:v>99.760833000000005</c:v>
                </c:pt>
                <c:pt idx="332">
                  <c:v>99.773851999999948</c:v>
                </c:pt>
                <c:pt idx="333">
                  <c:v>99.781195999999994</c:v>
                </c:pt>
                <c:pt idx="334">
                  <c:v>99.789423999999997</c:v>
                </c:pt>
                <c:pt idx="335">
                  <c:v>99.800137999999919</c:v>
                </c:pt>
                <c:pt idx="336">
                  <c:v>99.810750999999982</c:v>
                </c:pt>
                <c:pt idx="337">
                  <c:v>99.817671000000004</c:v>
                </c:pt>
                <c:pt idx="338">
                  <c:v>99.817898999999983</c:v>
                </c:pt>
                <c:pt idx="339">
                  <c:v>99.810299000000086</c:v>
                </c:pt>
                <c:pt idx="340">
                  <c:v>99.796183999999997</c:v>
                </c:pt>
                <c:pt idx="341">
                  <c:v>99.779717999999988</c:v>
                </c:pt>
                <c:pt idx="342">
                  <c:v>99.766991000000004</c:v>
                </c:pt>
                <c:pt idx="343">
                  <c:v>99.761019000000104</c:v>
                </c:pt>
                <c:pt idx="344">
                  <c:v>99.759262000000007</c:v>
                </c:pt>
                <c:pt idx="345">
                  <c:v>99.756349999999998</c:v>
                </c:pt>
                <c:pt idx="346">
                  <c:v>99.748475999999982</c:v>
                </c:pt>
                <c:pt idx="347">
                  <c:v>99.737710000000007</c:v>
                </c:pt>
                <c:pt idx="348">
                  <c:v>99.72779199999998</c:v>
                </c:pt>
                <c:pt idx="349">
                  <c:v>99.714091999999994</c:v>
                </c:pt>
                <c:pt idx="350">
                  <c:v>99.690618999999998</c:v>
                </c:pt>
                <c:pt idx="351">
                  <c:v>99.673997999999884</c:v>
                </c:pt>
                <c:pt idx="352">
                  <c:v>99.681157999999982</c:v>
                </c:pt>
                <c:pt idx="353">
                  <c:v>99.700310999999999</c:v>
                </c:pt>
                <c:pt idx="354">
                  <c:v>99.715744999999998</c:v>
                </c:pt>
                <c:pt idx="355">
                  <c:v>99.726466000000002</c:v>
                </c:pt>
                <c:pt idx="356">
                  <c:v>99.738698999999983</c:v>
                </c:pt>
                <c:pt idx="357">
                  <c:v>99.755707999999899</c:v>
                </c:pt>
                <c:pt idx="358">
                  <c:v>99.774296000000007</c:v>
                </c:pt>
                <c:pt idx="359">
                  <c:v>99.788230000000013</c:v>
                </c:pt>
                <c:pt idx="360">
                  <c:v>99.795040999999998</c:v>
                </c:pt>
                <c:pt idx="361">
                  <c:v>99.796468000000004</c:v>
                </c:pt>
                <c:pt idx="362">
                  <c:v>99.794453000000104</c:v>
                </c:pt>
                <c:pt idx="363">
                  <c:v>99.789530000000013</c:v>
                </c:pt>
                <c:pt idx="364">
                  <c:v>99.782218</c:v>
                </c:pt>
                <c:pt idx="365">
                  <c:v>99.773114000000007</c:v>
                </c:pt>
                <c:pt idx="366">
                  <c:v>99.75990299999998</c:v>
                </c:pt>
                <c:pt idx="367">
                  <c:v>99.737824000000117</c:v>
                </c:pt>
                <c:pt idx="368">
                  <c:v>99.706468999999998</c:v>
                </c:pt>
                <c:pt idx="369">
                  <c:v>99.676147999999898</c:v>
                </c:pt>
                <c:pt idx="370">
                  <c:v>99.659311999999915</c:v>
                </c:pt>
                <c:pt idx="371">
                  <c:v>99.656239999999983</c:v>
                </c:pt>
                <c:pt idx="372">
                  <c:v>99.661275000000003</c:v>
                </c:pt>
                <c:pt idx="373">
                  <c:v>99.670372999999827</c:v>
                </c:pt>
                <c:pt idx="374">
                  <c:v>99.679449999999989</c:v>
                </c:pt>
                <c:pt idx="375">
                  <c:v>99.687005999999982</c:v>
                </c:pt>
                <c:pt idx="376">
                  <c:v>99.693855999999982</c:v>
                </c:pt>
                <c:pt idx="377">
                  <c:v>99.700890000000001</c:v>
                </c:pt>
                <c:pt idx="378">
                  <c:v>99.709919999999997</c:v>
                </c:pt>
                <c:pt idx="379">
                  <c:v>99.721849000000006</c:v>
                </c:pt>
                <c:pt idx="380">
                  <c:v>99.730390999999983</c:v>
                </c:pt>
                <c:pt idx="381">
                  <c:v>99.726820000000004</c:v>
                </c:pt>
                <c:pt idx="382">
                  <c:v>99.711650000000105</c:v>
                </c:pt>
                <c:pt idx="383">
                  <c:v>99.691909999999993</c:v>
                </c:pt>
                <c:pt idx="384">
                  <c:v>99.674103000000002</c:v>
                </c:pt>
                <c:pt idx="385">
                  <c:v>99.66180199999998</c:v>
                </c:pt>
                <c:pt idx="386">
                  <c:v>99.653134999999978</c:v>
                </c:pt>
                <c:pt idx="387">
                  <c:v>99.641304000000005</c:v>
                </c:pt>
                <c:pt idx="388">
                  <c:v>99.623880999999884</c:v>
                </c:pt>
                <c:pt idx="389">
                  <c:v>99.608929000000003</c:v>
                </c:pt>
                <c:pt idx="390">
                  <c:v>99.610249999999994</c:v>
                </c:pt>
                <c:pt idx="391">
                  <c:v>99.634030999999979</c:v>
                </c:pt>
                <c:pt idx="392">
                  <c:v>99.668880999999914</c:v>
                </c:pt>
                <c:pt idx="393">
                  <c:v>99.697281000000004</c:v>
                </c:pt>
                <c:pt idx="394">
                  <c:v>99.712468999999999</c:v>
                </c:pt>
                <c:pt idx="395">
                  <c:v>99.719655000000088</c:v>
                </c:pt>
                <c:pt idx="396">
                  <c:v>99.725945999999979</c:v>
                </c:pt>
                <c:pt idx="397">
                  <c:v>99.732494000000003</c:v>
                </c:pt>
                <c:pt idx="398">
                  <c:v>99.735836999999989</c:v>
                </c:pt>
                <c:pt idx="399">
                  <c:v>99.733559000000085</c:v>
                </c:pt>
                <c:pt idx="400">
                  <c:v>99.726726999999983</c:v>
                </c:pt>
                <c:pt idx="401">
                  <c:v>99.718908999999982</c:v>
                </c:pt>
                <c:pt idx="402">
                  <c:v>99.714093000000105</c:v>
                </c:pt>
                <c:pt idx="403">
                  <c:v>99.713633000000101</c:v>
                </c:pt>
                <c:pt idx="404">
                  <c:v>99.716266000000104</c:v>
                </c:pt>
                <c:pt idx="405">
                  <c:v>99.718573000000006</c:v>
                </c:pt>
                <c:pt idx="406">
                  <c:v>99.716565000000088</c:v>
                </c:pt>
                <c:pt idx="407">
                  <c:v>99.707926000000086</c:v>
                </c:pt>
                <c:pt idx="408">
                  <c:v>99.693295000000006</c:v>
                </c:pt>
                <c:pt idx="409">
                  <c:v>99.677743999999919</c:v>
                </c:pt>
                <c:pt idx="410">
                  <c:v>99.670474999999868</c:v>
                </c:pt>
                <c:pt idx="411">
                  <c:v>99.677286999999978</c:v>
                </c:pt>
                <c:pt idx="412">
                  <c:v>99.691674000000006</c:v>
                </c:pt>
                <c:pt idx="413">
                  <c:v>99.702286000000001</c:v>
                </c:pt>
                <c:pt idx="414">
                  <c:v>99.705208999999982</c:v>
                </c:pt>
                <c:pt idx="415">
                  <c:v>99.705428999999981</c:v>
                </c:pt>
                <c:pt idx="416">
                  <c:v>99.709230000000005</c:v>
                </c:pt>
                <c:pt idx="417">
                  <c:v>99.719617999999997</c:v>
                </c:pt>
                <c:pt idx="418">
                  <c:v>99.735590000000002</c:v>
                </c:pt>
                <c:pt idx="419">
                  <c:v>99.752847999999958</c:v>
                </c:pt>
                <c:pt idx="420">
                  <c:v>99.76607199999998</c:v>
                </c:pt>
                <c:pt idx="421">
                  <c:v>99.772665000000003</c:v>
                </c:pt>
                <c:pt idx="422">
                  <c:v>99.774167000000006</c:v>
                </c:pt>
                <c:pt idx="423">
                  <c:v>99.773803000000001</c:v>
                </c:pt>
                <c:pt idx="424">
                  <c:v>99.772845999999959</c:v>
                </c:pt>
                <c:pt idx="425">
                  <c:v>99.77051299999998</c:v>
                </c:pt>
                <c:pt idx="426">
                  <c:v>99.765315999999999</c:v>
                </c:pt>
                <c:pt idx="427">
                  <c:v>99.756133000000005</c:v>
                </c:pt>
                <c:pt idx="428">
                  <c:v>99.742486</c:v>
                </c:pt>
                <c:pt idx="429">
                  <c:v>99.724895000000004</c:v>
                </c:pt>
                <c:pt idx="430">
                  <c:v>99.706106000000005</c:v>
                </c:pt>
                <c:pt idx="431">
                  <c:v>99.690332999999853</c:v>
                </c:pt>
                <c:pt idx="432">
                  <c:v>99.680890999999988</c:v>
                </c:pt>
                <c:pt idx="433">
                  <c:v>99.679500999999988</c:v>
                </c:pt>
                <c:pt idx="434">
                  <c:v>99.684911</c:v>
                </c:pt>
                <c:pt idx="435">
                  <c:v>99.693921000000003</c:v>
                </c:pt>
                <c:pt idx="436">
                  <c:v>99.705277999999979</c:v>
                </c:pt>
                <c:pt idx="437">
                  <c:v>99.719821999999994</c:v>
                </c:pt>
                <c:pt idx="438">
                  <c:v>99.736896999999999</c:v>
                </c:pt>
                <c:pt idx="439">
                  <c:v>99.754029000000088</c:v>
                </c:pt>
                <c:pt idx="440">
                  <c:v>99.768375999999989</c:v>
                </c:pt>
                <c:pt idx="441">
                  <c:v>99.778074999999959</c:v>
                </c:pt>
                <c:pt idx="442">
                  <c:v>99.782009000000002</c:v>
                </c:pt>
                <c:pt idx="443">
                  <c:v>99.779793999999981</c:v>
                </c:pt>
                <c:pt idx="444">
                  <c:v>99.772901999999988</c:v>
                </c:pt>
                <c:pt idx="445">
                  <c:v>99.765698</c:v>
                </c:pt>
                <c:pt idx="446">
                  <c:v>99.762765000000002</c:v>
                </c:pt>
                <c:pt idx="447">
                  <c:v>99.76420400000012</c:v>
                </c:pt>
                <c:pt idx="448">
                  <c:v>99.764302000000001</c:v>
                </c:pt>
                <c:pt idx="449">
                  <c:v>99.757136000000003</c:v>
                </c:pt>
                <c:pt idx="450">
                  <c:v>99.742401000000001</c:v>
                </c:pt>
                <c:pt idx="451">
                  <c:v>99.725681999999978</c:v>
                </c:pt>
                <c:pt idx="452">
                  <c:v>99.713155000000086</c:v>
                </c:pt>
                <c:pt idx="453">
                  <c:v>99.707431999999983</c:v>
                </c:pt>
                <c:pt idx="454">
                  <c:v>99.707328000000004</c:v>
                </c:pt>
                <c:pt idx="455">
                  <c:v>99.711003000000119</c:v>
                </c:pt>
                <c:pt idx="456">
                  <c:v>99.718046999999999</c:v>
                </c:pt>
                <c:pt idx="457">
                  <c:v>99.729370000000003</c:v>
                </c:pt>
                <c:pt idx="458">
                  <c:v>99.744480999999993</c:v>
                </c:pt>
                <c:pt idx="459">
                  <c:v>99.760270000000006</c:v>
                </c:pt>
                <c:pt idx="460">
                  <c:v>99.772553000000002</c:v>
                </c:pt>
                <c:pt idx="461">
                  <c:v>99.778669999999991</c:v>
                </c:pt>
                <c:pt idx="462">
                  <c:v>99.779154000000005</c:v>
                </c:pt>
                <c:pt idx="463">
                  <c:v>99.775806999999958</c:v>
                </c:pt>
                <c:pt idx="464">
                  <c:v>99.770353</c:v>
                </c:pt>
                <c:pt idx="465">
                  <c:v>99.763846999999998</c:v>
                </c:pt>
                <c:pt idx="466">
                  <c:v>99.757728</c:v>
                </c:pt>
                <c:pt idx="467">
                  <c:v>99.753399000000002</c:v>
                </c:pt>
                <c:pt idx="468">
                  <c:v>99.751136000000002</c:v>
                </c:pt>
                <c:pt idx="469">
                  <c:v>99.749588000000003</c:v>
                </c:pt>
                <c:pt idx="470">
                  <c:v>99.746424000000104</c:v>
                </c:pt>
                <c:pt idx="471">
                  <c:v>99.739869999999996</c:v>
                </c:pt>
                <c:pt idx="472">
                  <c:v>99.730230000000006</c:v>
                </c:pt>
                <c:pt idx="473">
                  <c:v>99.720545999999999</c:v>
                </c:pt>
                <c:pt idx="474">
                  <c:v>99.715204000000085</c:v>
                </c:pt>
                <c:pt idx="475">
                  <c:v>99.717088000000004</c:v>
                </c:pt>
                <c:pt idx="476">
                  <c:v>99.724970999999982</c:v>
                </c:pt>
                <c:pt idx="477">
                  <c:v>99.734690000000086</c:v>
                </c:pt>
                <c:pt idx="478">
                  <c:v>99.743019000000118</c:v>
                </c:pt>
                <c:pt idx="479">
                  <c:v>99.749712000000002</c:v>
                </c:pt>
                <c:pt idx="480">
                  <c:v>99.75542999999999</c:v>
                </c:pt>
                <c:pt idx="481">
                  <c:v>99.759652000000003</c:v>
                </c:pt>
                <c:pt idx="482">
                  <c:v>99.761985999999993</c:v>
                </c:pt>
                <c:pt idx="483">
                  <c:v>99.763580000000005</c:v>
                </c:pt>
                <c:pt idx="484">
                  <c:v>99.766316000000003</c:v>
                </c:pt>
                <c:pt idx="485">
                  <c:v>99.770403000000002</c:v>
                </c:pt>
                <c:pt idx="486">
                  <c:v>99.77381699999998</c:v>
                </c:pt>
                <c:pt idx="487">
                  <c:v>99.774553999999995</c:v>
                </c:pt>
                <c:pt idx="488">
                  <c:v>99.77305699999998</c:v>
                </c:pt>
                <c:pt idx="489">
                  <c:v>99.771288999999982</c:v>
                </c:pt>
                <c:pt idx="490">
                  <c:v>99.770066999999983</c:v>
                </c:pt>
                <c:pt idx="491">
                  <c:v>99.767804000000027</c:v>
                </c:pt>
                <c:pt idx="492">
                  <c:v>99.762581999999981</c:v>
                </c:pt>
                <c:pt idx="493">
                  <c:v>99.754616999999996</c:v>
                </c:pt>
                <c:pt idx="494">
                  <c:v>99.746447000000003</c:v>
                </c:pt>
                <c:pt idx="495">
                  <c:v>99.740485000000007</c:v>
                </c:pt>
                <c:pt idx="496">
                  <c:v>99.736987999999982</c:v>
                </c:pt>
                <c:pt idx="497">
                  <c:v>99.734724999999997</c:v>
                </c:pt>
                <c:pt idx="498">
                  <c:v>99.732880999999978</c:v>
                </c:pt>
                <c:pt idx="499">
                  <c:v>99.732311999999979</c:v>
                </c:pt>
                <c:pt idx="500">
                  <c:v>99.734409999999997</c:v>
                </c:pt>
                <c:pt idx="501">
                  <c:v>99.739671000000001</c:v>
                </c:pt>
                <c:pt idx="502">
                  <c:v>99.747309000000101</c:v>
                </c:pt>
                <c:pt idx="503">
                  <c:v>99.755695000000003</c:v>
                </c:pt>
                <c:pt idx="504">
                  <c:v>99.762933000000004</c:v>
                </c:pt>
                <c:pt idx="505">
                  <c:v>99.767719000000085</c:v>
                </c:pt>
                <c:pt idx="506">
                  <c:v>99.769890000000004</c:v>
                </c:pt>
                <c:pt idx="507">
                  <c:v>99.769937999999982</c:v>
                </c:pt>
                <c:pt idx="508">
                  <c:v>99.768118000000001</c:v>
                </c:pt>
                <c:pt idx="509">
                  <c:v>99.764390000000006</c:v>
                </c:pt>
                <c:pt idx="510">
                  <c:v>99.759427000000002</c:v>
                </c:pt>
                <c:pt idx="511">
                  <c:v>99.755268000000001</c:v>
                </c:pt>
                <c:pt idx="512">
                  <c:v>99.753807999999978</c:v>
                </c:pt>
                <c:pt idx="513">
                  <c:v>99.754831999999979</c:v>
                </c:pt>
                <c:pt idx="514">
                  <c:v>99.756346999999948</c:v>
                </c:pt>
                <c:pt idx="515">
                  <c:v>99.756391999999948</c:v>
                </c:pt>
                <c:pt idx="516">
                  <c:v>99.754665000000088</c:v>
                </c:pt>
                <c:pt idx="517">
                  <c:v>99.752348999999839</c:v>
                </c:pt>
                <c:pt idx="518">
                  <c:v>99.751216000000085</c:v>
                </c:pt>
                <c:pt idx="519">
                  <c:v>99.752411999999978</c:v>
                </c:pt>
                <c:pt idx="520">
                  <c:v>99.756065000000007</c:v>
                </c:pt>
                <c:pt idx="521">
                  <c:v>99.761804000000026</c:v>
                </c:pt>
                <c:pt idx="522">
                  <c:v>99.768991</c:v>
                </c:pt>
                <c:pt idx="523">
                  <c:v>99.775931999999884</c:v>
                </c:pt>
                <c:pt idx="524">
                  <c:v>99.779190999999983</c:v>
                </c:pt>
                <c:pt idx="525">
                  <c:v>99.775749999999988</c:v>
                </c:pt>
                <c:pt idx="526">
                  <c:v>99.766683000000086</c:v>
                </c:pt>
                <c:pt idx="527">
                  <c:v>99.757351</c:v>
                </c:pt>
                <c:pt idx="528">
                  <c:v>99.753005000000002</c:v>
                </c:pt>
                <c:pt idx="529">
                  <c:v>99.754570999999999</c:v>
                </c:pt>
                <c:pt idx="530">
                  <c:v>99.759022000000002</c:v>
                </c:pt>
                <c:pt idx="531">
                  <c:v>99.763383000000005</c:v>
                </c:pt>
                <c:pt idx="532">
                  <c:v>99.767064000000104</c:v>
                </c:pt>
                <c:pt idx="533">
                  <c:v>99.770809</c:v>
                </c:pt>
                <c:pt idx="534">
                  <c:v>99.774732999999898</c:v>
                </c:pt>
                <c:pt idx="535">
                  <c:v>99.777676999999983</c:v>
                </c:pt>
                <c:pt idx="536">
                  <c:v>99.777906000000002</c:v>
                </c:pt>
                <c:pt idx="537">
                  <c:v>99.774329999999992</c:v>
                </c:pt>
                <c:pt idx="538">
                  <c:v>99.768022000000002</c:v>
                </c:pt>
                <c:pt idx="539">
                  <c:v>99.762469999999993</c:v>
                </c:pt>
                <c:pt idx="540">
                  <c:v>99.761358999999999</c:v>
                </c:pt>
                <c:pt idx="541">
                  <c:v>99.765553999999995</c:v>
                </c:pt>
                <c:pt idx="542">
                  <c:v>99.772390999999914</c:v>
                </c:pt>
                <c:pt idx="543">
                  <c:v>99.777884</c:v>
                </c:pt>
                <c:pt idx="544">
                  <c:v>99.779851999999948</c:v>
                </c:pt>
                <c:pt idx="545">
                  <c:v>99.778230999999948</c:v>
                </c:pt>
                <c:pt idx="546">
                  <c:v>99.773517999999981</c:v>
                </c:pt>
                <c:pt idx="547">
                  <c:v>99.765757999999948</c:v>
                </c:pt>
                <c:pt idx="548">
                  <c:v>99.755873999999949</c:v>
                </c:pt>
                <c:pt idx="549">
                  <c:v>99.747322999999994</c:v>
                </c:pt>
                <c:pt idx="550">
                  <c:v>99.744629000000188</c:v>
                </c:pt>
                <c:pt idx="551">
                  <c:v>99.74922900000017</c:v>
                </c:pt>
                <c:pt idx="552">
                  <c:v>99.756735999999989</c:v>
                </c:pt>
                <c:pt idx="553">
                  <c:v>99.760086999999999</c:v>
                </c:pt>
                <c:pt idx="554">
                  <c:v>99.756437999999989</c:v>
                </c:pt>
                <c:pt idx="555">
                  <c:v>99.750067999999999</c:v>
                </c:pt>
                <c:pt idx="556">
                  <c:v>99.747669000000201</c:v>
                </c:pt>
                <c:pt idx="557">
                  <c:v>99.751345000000001</c:v>
                </c:pt>
                <c:pt idx="558">
                  <c:v>99.756656000000007</c:v>
                </c:pt>
                <c:pt idx="559">
                  <c:v>99.757346999999982</c:v>
                </c:pt>
                <c:pt idx="560">
                  <c:v>99.751982999999981</c:v>
                </c:pt>
                <c:pt idx="561">
                  <c:v>99.745412999999999</c:v>
                </c:pt>
                <c:pt idx="562">
                  <c:v>99.743930000000006</c:v>
                </c:pt>
                <c:pt idx="563">
                  <c:v>99.749134000000026</c:v>
                </c:pt>
                <c:pt idx="564">
                  <c:v>99.756829999999994</c:v>
                </c:pt>
                <c:pt idx="565">
                  <c:v>99.761238000000006</c:v>
                </c:pt>
                <c:pt idx="566">
                  <c:v>99.760250000000084</c:v>
                </c:pt>
                <c:pt idx="567">
                  <c:v>99.756456999999983</c:v>
                </c:pt>
                <c:pt idx="568">
                  <c:v>99.753793000000002</c:v>
                </c:pt>
                <c:pt idx="569">
                  <c:v>99.753981999999979</c:v>
                </c:pt>
                <c:pt idx="570">
                  <c:v>99.755925000000005</c:v>
                </c:pt>
                <c:pt idx="571">
                  <c:v>99.757942</c:v>
                </c:pt>
                <c:pt idx="572">
                  <c:v>99.75957099999998</c:v>
                </c:pt>
                <c:pt idx="573">
                  <c:v>99.761172999999999</c:v>
                </c:pt>
                <c:pt idx="574">
                  <c:v>99.762545000000003</c:v>
                </c:pt>
                <c:pt idx="575">
                  <c:v>99.762751999999978</c:v>
                </c:pt>
                <c:pt idx="576">
                  <c:v>99.761377999999979</c:v>
                </c:pt>
                <c:pt idx="577">
                  <c:v>99.759220000000084</c:v>
                </c:pt>
                <c:pt idx="578">
                  <c:v>99.757452000000001</c:v>
                </c:pt>
                <c:pt idx="579">
                  <c:v>99.756297000000004</c:v>
                </c:pt>
                <c:pt idx="580">
                  <c:v>99.754983999999993</c:v>
                </c:pt>
                <c:pt idx="581">
                  <c:v>99.752627000000004</c:v>
                </c:pt>
                <c:pt idx="582">
                  <c:v>99.749165000000119</c:v>
                </c:pt>
                <c:pt idx="583">
                  <c:v>99.745991000000004</c:v>
                </c:pt>
                <c:pt idx="584">
                  <c:v>99.745461000000006</c:v>
                </c:pt>
                <c:pt idx="585">
                  <c:v>99.748883000000006</c:v>
                </c:pt>
                <c:pt idx="586">
                  <c:v>99.754507000000004</c:v>
                </c:pt>
                <c:pt idx="587">
                  <c:v>99.758451999999949</c:v>
                </c:pt>
                <c:pt idx="588">
                  <c:v>99.758472999999839</c:v>
                </c:pt>
                <c:pt idx="589">
                  <c:v>99.756147999999982</c:v>
                </c:pt>
                <c:pt idx="590">
                  <c:v>99.754705000000001</c:v>
                </c:pt>
                <c:pt idx="591">
                  <c:v>99.755684000000002</c:v>
                </c:pt>
                <c:pt idx="592">
                  <c:v>99.758457999999948</c:v>
                </c:pt>
                <c:pt idx="593">
                  <c:v>99.762030999999979</c:v>
                </c:pt>
                <c:pt idx="594">
                  <c:v>99.765734999999978</c:v>
                </c:pt>
                <c:pt idx="595">
                  <c:v>99.768287999999998</c:v>
                </c:pt>
                <c:pt idx="596">
                  <c:v>99.768061000000003</c:v>
                </c:pt>
                <c:pt idx="597">
                  <c:v>99.764741000000001</c:v>
                </c:pt>
                <c:pt idx="598">
                  <c:v>99.760043999999994</c:v>
                </c:pt>
                <c:pt idx="599">
                  <c:v>99.756114999999994</c:v>
                </c:pt>
                <c:pt idx="600">
                  <c:v>99.753710999999981</c:v>
                </c:pt>
                <c:pt idx="601">
                  <c:v>99.752261000000004</c:v>
                </c:pt>
                <c:pt idx="602">
                  <c:v>99.751298000000006</c:v>
                </c:pt>
                <c:pt idx="603">
                  <c:v>99.751586000000003</c:v>
                </c:pt>
                <c:pt idx="604">
                  <c:v>99.754770999999948</c:v>
                </c:pt>
                <c:pt idx="605">
                  <c:v>99.7617240000001</c:v>
                </c:pt>
                <c:pt idx="606">
                  <c:v>99.770834999999948</c:v>
                </c:pt>
                <c:pt idx="607">
                  <c:v>99.778271999999959</c:v>
                </c:pt>
                <c:pt idx="608">
                  <c:v>99.780817999999982</c:v>
                </c:pt>
                <c:pt idx="609">
                  <c:v>99.778764999999979</c:v>
                </c:pt>
                <c:pt idx="610">
                  <c:v>99.775573999999978</c:v>
                </c:pt>
                <c:pt idx="611">
                  <c:v>99.774564999999996</c:v>
                </c:pt>
                <c:pt idx="612">
                  <c:v>99.776252999999983</c:v>
                </c:pt>
                <c:pt idx="613">
                  <c:v>99.778767999999914</c:v>
                </c:pt>
                <c:pt idx="614">
                  <c:v>99.780244999999994</c:v>
                </c:pt>
                <c:pt idx="615">
                  <c:v>99.780213000000117</c:v>
                </c:pt>
                <c:pt idx="616">
                  <c:v>99.779252</c:v>
                </c:pt>
                <c:pt idx="617">
                  <c:v>99.777924000000027</c:v>
                </c:pt>
                <c:pt idx="618">
                  <c:v>99.776406999999978</c:v>
                </c:pt>
                <c:pt idx="619">
                  <c:v>99.774701999999948</c:v>
                </c:pt>
                <c:pt idx="620">
                  <c:v>99.77292199999998</c:v>
                </c:pt>
                <c:pt idx="621">
                  <c:v>99.771406999999982</c:v>
                </c:pt>
                <c:pt idx="622">
                  <c:v>99.770522999999983</c:v>
                </c:pt>
                <c:pt idx="623">
                  <c:v>99.770503000000005</c:v>
                </c:pt>
                <c:pt idx="624">
                  <c:v>99.77143599999998</c:v>
                </c:pt>
                <c:pt idx="625">
                  <c:v>99.773347999999913</c:v>
                </c:pt>
                <c:pt idx="626">
                  <c:v>99.775930999999915</c:v>
                </c:pt>
                <c:pt idx="627">
                  <c:v>99.778136999999958</c:v>
                </c:pt>
                <c:pt idx="628">
                  <c:v>99.778457999999958</c:v>
                </c:pt>
                <c:pt idx="629">
                  <c:v>99.776358999999914</c:v>
                </c:pt>
                <c:pt idx="630">
                  <c:v>99.773374999999959</c:v>
                </c:pt>
                <c:pt idx="631">
                  <c:v>99.772109</c:v>
                </c:pt>
                <c:pt idx="632">
                  <c:v>99.773662000000002</c:v>
                </c:pt>
                <c:pt idx="633">
                  <c:v>99.776205000000004</c:v>
                </c:pt>
                <c:pt idx="634">
                  <c:v>99.776616000000004</c:v>
                </c:pt>
                <c:pt idx="635">
                  <c:v>99.77370999999998</c:v>
                </c:pt>
                <c:pt idx="636">
                  <c:v>99.769859999999994</c:v>
                </c:pt>
                <c:pt idx="637">
                  <c:v>99.769295999999997</c:v>
                </c:pt>
                <c:pt idx="638">
                  <c:v>99.774592999999982</c:v>
                </c:pt>
                <c:pt idx="639">
                  <c:v>99.784368000000001</c:v>
                </c:pt>
                <c:pt idx="640">
                  <c:v>99.794265000000138</c:v>
                </c:pt>
                <c:pt idx="641">
                  <c:v>99.800391999999988</c:v>
                </c:pt>
                <c:pt idx="642">
                  <c:v>99.801991999999998</c:v>
                </c:pt>
                <c:pt idx="643">
                  <c:v>99.801001999999983</c:v>
                </c:pt>
                <c:pt idx="644">
                  <c:v>99.799482999999981</c:v>
                </c:pt>
                <c:pt idx="645">
                  <c:v>99.798062000000002</c:v>
                </c:pt>
                <c:pt idx="646">
                  <c:v>99.796678999999983</c:v>
                </c:pt>
                <c:pt idx="647">
                  <c:v>99.795805000000001</c:v>
                </c:pt>
                <c:pt idx="648">
                  <c:v>99.796070999999998</c:v>
                </c:pt>
                <c:pt idx="649">
                  <c:v>99.797161000000088</c:v>
                </c:pt>
                <c:pt idx="650">
                  <c:v>99.797972000000001</c:v>
                </c:pt>
                <c:pt idx="651">
                  <c:v>99.798083000000005</c:v>
                </c:pt>
                <c:pt idx="652">
                  <c:v>99.798484999999999</c:v>
                </c:pt>
                <c:pt idx="653">
                  <c:v>99.800373999999948</c:v>
                </c:pt>
                <c:pt idx="654">
                  <c:v>99.803784999999948</c:v>
                </c:pt>
                <c:pt idx="655">
                  <c:v>99.807541999999998</c:v>
                </c:pt>
                <c:pt idx="656">
                  <c:v>99.810300999999981</c:v>
                </c:pt>
                <c:pt idx="657">
                  <c:v>99.811513000000119</c:v>
                </c:pt>
                <c:pt idx="658">
                  <c:v>99.811801000000003</c:v>
                </c:pt>
                <c:pt idx="659">
                  <c:v>99.812716999999978</c:v>
                </c:pt>
                <c:pt idx="660">
                  <c:v>99.815365</c:v>
                </c:pt>
                <c:pt idx="661">
                  <c:v>99.818549000000004</c:v>
                </c:pt>
                <c:pt idx="662">
                  <c:v>99.818920000000006</c:v>
                </c:pt>
                <c:pt idx="663">
                  <c:v>99.814358999999982</c:v>
                </c:pt>
                <c:pt idx="664">
                  <c:v>99.807355000000001</c:v>
                </c:pt>
                <c:pt idx="665">
                  <c:v>99.803732999999838</c:v>
                </c:pt>
                <c:pt idx="666">
                  <c:v>99.807399000000004</c:v>
                </c:pt>
                <c:pt idx="667">
                  <c:v>99.816839999999999</c:v>
                </c:pt>
                <c:pt idx="668">
                  <c:v>99.826953000000003</c:v>
                </c:pt>
                <c:pt idx="669">
                  <c:v>99.833440999999979</c:v>
                </c:pt>
                <c:pt idx="670">
                  <c:v>99.835147999999919</c:v>
                </c:pt>
                <c:pt idx="671">
                  <c:v>99.833528000000001</c:v>
                </c:pt>
                <c:pt idx="672">
                  <c:v>99.831241000000006</c:v>
                </c:pt>
                <c:pt idx="673">
                  <c:v>99.830720999999983</c:v>
                </c:pt>
                <c:pt idx="674">
                  <c:v>99.832777999999848</c:v>
                </c:pt>
                <c:pt idx="675">
                  <c:v>99.83596</c:v>
                </c:pt>
                <c:pt idx="676">
                  <c:v>99.837909999999994</c:v>
                </c:pt>
                <c:pt idx="677">
                  <c:v>99.83771299999998</c:v>
                </c:pt>
                <c:pt idx="678">
                  <c:v>99.836830999999989</c:v>
                </c:pt>
                <c:pt idx="679">
                  <c:v>99.837816000000004</c:v>
                </c:pt>
                <c:pt idx="680">
                  <c:v>99.842112</c:v>
                </c:pt>
                <c:pt idx="681">
                  <c:v>99.848545999999999</c:v>
                </c:pt>
                <c:pt idx="682">
                  <c:v>99.853878999999864</c:v>
                </c:pt>
                <c:pt idx="683">
                  <c:v>99.855466999999948</c:v>
                </c:pt>
                <c:pt idx="684">
                  <c:v>99.853810999999979</c:v>
                </c:pt>
                <c:pt idx="685">
                  <c:v>99.851911000000001</c:v>
                </c:pt>
                <c:pt idx="686">
                  <c:v>99.851511000000002</c:v>
                </c:pt>
                <c:pt idx="687">
                  <c:v>99.850893999999982</c:v>
                </c:pt>
                <c:pt idx="688">
                  <c:v>99.847399999999993</c:v>
                </c:pt>
                <c:pt idx="689">
                  <c:v>99.841300000000004</c:v>
                </c:pt>
                <c:pt idx="690">
                  <c:v>99.835738999999847</c:v>
                </c:pt>
                <c:pt idx="691">
                  <c:v>99.832994999999983</c:v>
                </c:pt>
                <c:pt idx="692">
                  <c:v>99.832200999999998</c:v>
                </c:pt>
                <c:pt idx="693">
                  <c:v>99.831165999999996</c:v>
                </c:pt>
                <c:pt idx="694">
                  <c:v>99.828997999999913</c:v>
                </c:pt>
                <c:pt idx="695">
                  <c:v>99.826295000000002</c:v>
                </c:pt>
                <c:pt idx="696">
                  <c:v>99.824094000000002</c:v>
                </c:pt>
                <c:pt idx="697">
                  <c:v>99.823438999999837</c:v>
                </c:pt>
                <c:pt idx="698">
                  <c:v>99.825376999999847</c:v>
                </c:pt>
                <c:pt idx="699">
                  <c:v>99.83040699999998</c:v>
                </c:pt>
                <c:pt idx="700">
                  <c:v>99.838033999999979</c:v>
                </c:pt>
                <c:pt idx="701">
                  <c:v>99.846936999999983</c:v>
                </c:pt>
                <c:pt idx="702">
                  <c:v>99.855284999999981</c:v>
                </c:pt>
                <c:pt idx="703">
                  <c:v>99.860778999999837</c:v>
                </c:pt>
                <c:pt idx="704">
                  <c:v>99.861149999999995</c:v>
                </c:pt>
                <c:pt idx="705">
                  <c:v>99.855550999999949</c:v>
                </c:pt>
                <c:pt idx="706">
                  <c:v>99.84563799999998</c:v>
                </c:pt>
                <c:pt idx="707">
                  <c:v>99.835140999999979</c:v>
                </c:pt>
                <c:pt idx="708">
                  <c:v>99.828255999999982</c:v>
                </c:pt>
                <c:pt idx="709">
                  <c:v>99.827612000000002</c:v>
                </c:pt>
                <c:pt idx="710">
                  <c:v>99.832767999999959</c:v>
                </c:pt>
                <c:pt idx="711">
                  <c:v>99.840457000000001</c:v>
                </c:pt>
                <c:pt idx="712">
                  <c:v>99.846920999999995</c:v>
                </c:pt>
                <c:pt idx="713">
                  <c:v>99.850506999999979</c:v>
                </c:pt>
                <c:pt idx="714">
                  <c:v>99.852095999999989</c:v>
                </c:pt>
                <c:pt idx="715">
                  <c:v>99.853414999999998</c:v>
                </c:pt>
                <c:pt idx="716">
                  <c:v>99.855443999999949</c:v>
                </c:pt>
                <c:pt idx="717">
                  <c:v>99.858277999999899</c:v>
                </c:pt>
                <c:pt idx="718">
                  <c:v>99.861513000000102</c:v>
                </c:pt>
                <c:pt idx="719">
                  <c:v>99.864554000000027</c:v>
                </c:pt>
                <c:pt idx="720">
                  <c:v>99.867194000000026</c:v>
                </c:pt>
                <c:pt idx="721">
                  <c:v>99.869809000000004</c:v>
                </c:pt>
                <c:pt idx="722">
                  <c:v>99.872376999999844</c:v>
                </c:pt>
                <c:pt idx="723">
                  <c:v>99.873500999999948</c:v>
                </c:pt>
                <c:pt idx="724">
                  <c:v>99.871555999999998</c:v>
                </c:pt>
                <c:pt idx="725">
                  <c:v>99.867120999999997</c:v>
                </c:pt>
                <c:pt idx="726">
                  <c:v>99.863065000000006</c:v>
                </c:pt>
                <c:pt idx="727">
                  <c:v>99.861915999999994</c:v>
                </c:pt>
                <c:pt idx="728">
                  <c:v>99.864194000000026</c:v>
                </c:pt>
                <c:pt idx="729">
                  <c:v>99.869430999999949</c:v>
                </c:pt>
                <c:pt idx="730">
                  <c:v>99.877116999999998</c:v>
                </c:pt>
                <c:pt idx="731">
                  <c:v>99.885404999999949</c:v>
                </c:pt>
                <c:pt idx="732">
                  <c:v>99.890459000000007</c:v>
                </c:pt>
                <c:pt idx="733">
                  <c:v>99.889135999999979</c:v>
                </c:pt>
                <c:pt idx="734">
                  <c:v>99.882335999999839</c:v>
                </c:pt>
                <c:pt idx="735">
                  <c:v>99.874549000000002</c:v>
                </c:pt>
                <c:pt idx="736">
                  <c:v>99.869951999999998</c:v>
                </c:pt>
                <c:pt idx="737">
                  <c:v>99.870132999999853</c:v>
                </c:pt>
                <c:pt idx="738">
                  <c:v>99.874795999999989</c:v>
                </c:pt>
                <c:pt idx="739">
                  <c:v>99.882802999999853</c:v>
                </c:pt>
                <c:pt idx="740">
                  <c:v>99.891686000000007</c:v>
                </c:pt>
                <c:pt idx="741">
                  <c:v>99.897464000000085</c:v>
                </c:pt>
                <c:pt idx="742">
                  <c:v>99.896734999999978</c:v>
                </c:pt>
                <c:pt idx="743">
                  <c:v>99.889424000000005</c:v>
                </c:pt>
                <c:pt idx="744">
                  <c:v>99.879503999999983</c:v>
                </c:pt>
                <c:pt idx="745">
                  <c:v>99.872776999999829</c:v>
                </c:pt>
                <c:pt idx="746">
                  <c:v>99.873340999999868</c:v>
                </c:pt>
                <c:pt idx="747">
                  <c:v>99.88099099999998</c:v>
                </c:pt>
                <c:pt idx="748">
                  <c:v>99.891434000000004</c:v>
                </c:pt>
                <c:pt idx="749">
                  <c:v>99.899279000000007</c:v>
                </c:pt>
                <c:pt idx="750">
                  <c:v>99.901520000000119</c:v>
                </c:pt>
                <c:pt idx="751">
                  <c:v>99.89882799999998</c:v>
                </c:pt>
                <c:pt idx="752">
                  <c:v>99.89433099999998</c:v>
                </c:pt>
                <c:pt idx="753">
                  <c:v>99.891600999999994</c:v>
                </c:pt>
                <c:pt idx="754">
                  <c:v>99.893037999999919</c:v>
                </c:pt>
                <c:pt idx="755">
                  <c:v>99.898560000000003</c:v>
                </c:pt>
                <c:pt idx="756">
                  <c:v>99.905354000000003</c:v>
                </c:pt>
                <c:pt idx="757">
                  <c:v>99.909846000000002</c:v>
                </c:pt>
                <c:pt idx="758">
                  <c:v>99.910528999999997</c:v>
                </c:pt>
                <c:pt idx="759">
                  <c:v>99.908699999999996</c:v>
                </c:pt>
                <c:pt idx="760">
                  <c:v>99.906120000000101</c:v>
                </c:pt>
                <c:pt idx="761">
                  <c:v>99.902873999999983</c:v>
                </c:pt>
                <c:pt idx="762">
                  <c:v>99.898251000000002</c:v>
                </c:pt>
                <c:pt idx="763">
                  <c:v>99.893057999999982</c:v>
                </c:pt>
                <c:pt idx="764">
                  <c:v>99.889882999999898</c:v>
                </c:pt>
                <c:pt idx="765">
                  <c:v>99.890618000000003</c:v>
                </c:pt>
                <c:pt idx="766">
                  <c:v>99.894640999999993</c:v>
                </c:pt>
                <c:pt idx="767">
                  <c:v>99.89940799999998</c:v>
                </c:pt>
                <c:pt idx="768">
                  <c:v>99.902455000000003</c:v>
                </c:pt>
                <c:pt idx="769">
                  <c:v>99.902918999999983</c:v>
                </c:pt>
                <c:pt idx="770">
                  <c:v>99.901948000000004</c:v>
                </c:pt>
                <c:pt idx="771">
                  <c:v>99.90214899999998</c:v>
                </c:pt>
                <c:pt idx="772">
                  <c:v>99.905709000000002</c:v>
                </c:pt>
                <c:pt idx="773">
                  <c:v>99.911962000000116</c:v>
                </c:pt>
                <c:pt idx="774">
                  <c:v>99.917293000000186</c:v>
                </c:pt>
                <c:pt idx="775">
                  <c:v>99.918294000000088</c:v>
                </c:pt>
                <c:pt idx="776">
                  <c:v>99.915212999999994</c:v>
                </c:pt>
                <c:pt idx="777">
                  <c:v>99.911872000000002</c:v>
                </c:pt>
                <c:pt idx="778">
                  <c:v>99.911947999999995</c:v>
                </c:pt>
                <c:pt idx="779">
                  <c:v>99.916137000000006</c:v>
                </c:pt>
                <c:pt idx="780">
                  <c:v>99.922647999999981</c:v>
                </c:pt>
                <c:pt idx="781">
                  <c:v>99.929255000000026</c:v>
                </c:pt>
                <c:pt idx="782">
                  <c:v>99.933978999999979</c:v>
                </c:pt>
                <c:pt idx="783">
                  <c:v>99.934687999999994</c:v>
                </c:pt>
                <c:pt idx="784">
                  <c:v>99.930008999999998</c:v>
                </c:pt>
                <c:pt idx="785">
                  <c:v>99.9213230000001</c:v>
                </c:pt>
                <c:pt idx="786">
                  <c:v>99.912948999999998</c:v>
                </c:pt>
                <c:pt idx="787">
                  <c:v>99.90943</c:v>
                </c:pt>
                <c:pt idx="788">
                  <c:v>99.912572999999981</c:v>
                </c:pt>
                <c:pt idx="789">
                  <c:v>99.9208</c:v>
                </c:pt>
                <c:pt idx="790">
                  <c:v>99.930249000000117</c:v>
                </c:pt>
                <c:pt idx="791">
                  <c:v>99.936374999999998</c:v>
                </c:pt>
                <c:pt idx="792">
                  <c:v>99.936060000000026</c:v>
                </c:pt>
                <c:pt idx="793">
                  <c:v>99.929967000000005</c:v>
                </c:pt>
                <c:pt idx="794">
                  <c:v>99.922686999999982</c:v>
                </c:pt>
                <c:pt idx="795">
                  <c:v>99.919483999999997</c:v>
                </c:pt>
                <c:pt idx="796">
                  <c:v>99.922166000000004</c:v>
                </c:pt>
                <c:pt idx="797">
                  <c:v>99.928230000000013</c:v>
                </c:pt>
                <c:pt idx="798">
                  <c:v>99.933790999999999</c:v>
                </c:pt>
                <c:pt idx="799">
                  <c:v>99.936795000000004</c:v>
                </c:pt>
                <c:pt idx="800">
                  <c:v>99.937681000000026</c:v>
                </c:pt>
                <c:pt idx="801">
                  <c:v>99.937932000000004</c:v>
                </c:pt>
                <c:pt idx="802">
                  <c:v>99.938551000000004</c:v>
                </c:pt>
                <c:pt idx="803">
                  <c:v>99.939555000000027</c:v>
                </c:pt>
                <c:pt idx="804">
                  <c:v>99.940308999999999</c:v>
                </c:pt>
                <c:pt idx="805">
                  <c:v>99.940251000000117</c:v>
                </c:pt>
                <c:pt idx="806">
                  <c:v>99.939435000000003</c:v>
                </c:pt>
                <c:pt idx="807">
                  <c:v>99.938434999999998</c:v>
                </c:pt>
                <c:pt idx="808">
                  <c:v>99.937970000000007</c:v>
                </c:pt>
                <c:pt idx="809">
                  <c:v>99.938769999999991</c:v>
                </c:pt>
                <c:pt idx="810">
                  <c:v>99.941473000000101</c:v>
                </c:pt>
                <c:pt idx="811">
                  <c:v>99.946050000000085</c:v>
                </c:pt>
                <c:pt idx="812">
                  <c:v>99.951105999999996</c:v>
                </c:pt>
                <c:pt idx="813">
                  <c:v>99.954536000000004</c:v>
                </c:pt>
                <c:pt idx="814">
                  <c:v>99.955233000000007</c:v>
                </c:pt>
                <c:pt idx="815">
                  <c:v>99.954053000000101</c:v>
                </c:pt>
                <c:pt idx="816">
                  <c:v>99.952551</c:v>
                </c:pt>
                <c:pt idx="817">
                  <c:v>99.951036000000002</c:v>
                </c:pt>
                <c:pt idx="818">
                  <c:v>99.948481000000001</c:v>
                </c:pt>
                <c:pt idx="819">
                  <c:v>99.944390000000027</c:v>
                </c:pt>
                <c:pt idx="820">
                  <c:v>99.940022999999997</c:v>
                </c:pt>
                <c:pt idx="821">
                  <c:v>99.937262000000118</c:v>
                </c:pt>
                <c:pt idx="822">
                  <c:v>99.936473000000007</c:v>
                </c:pt>
                <c:pt idx="823">
                  <c:v>99.936491000000004</c:v>
                </c:pt>
                <c:pt idx="824">
                  <c:v>99.936776999999978</c:v>
                </c:pt>
                <c:pt idx="825">
                  <c:v>99.938452999999981</c:v>
                </c:pt>
                <c:pt idx="826">
                  <c:v>99.942290000000085</c:v>
                </c:pt>
                <c:pt idx="827">
                  <c:v>99.946274000000116</c:v>
                </c:pt>
                <c:pt idx="828">
                  <c:v>99.946720999999997</c:v>
                </c:pt>
                <c:pt idx="829">
                  <c:v>99.942297999999994</c:v>
                </c:pt>
                <c:pt idx="830">
                  <c:v>99.935997</c:v>
                </c:pt>
                <c:pt idx="831">
                  <c:v>99.932621999999995</c:v>
                </c:pt>
                <c:pt idx="832">
                  <c:v>99.934635000000085</c:v>
                </c:pt>
                <c:pt idx="833">
                  <c:v>99.941032000000007</c:v>
                </c:pt>
                <c:pt idx="834">
                  <c:v>99.949278000000007</c:v>
                </c:pt>
                <c:pt idx="835">
                  <c:v>99.957397999999998</c:v>
                </c:pt>
                <c:pt idx="836">
                  <c:v>99.96446400000012</c:v>
                </c:pt>
                <c:pt idx="837">
                  <c:v>99.970156000000003</c:v>
                </c:pt>
                <c:pt idx="838">
                  <c:v>99.97431899999998</c:v>
                </c:pt>
                <c:pt idx="839">
                  <c:v>99.976405999999983</c:v>
                </c:pt>
                <c:pt idx="840">
                  <c:v>99.975290000000001</c:v>
                </c:pt>
                <c:pt idx="841">
                  <c:v>99.970171999999948</c:v>
                </c:pt>
                <c:pt idx="842">
                  <c:v>99.962123000000105</c:v>
                </c:pt>
                <c:pt idx="843">
                  <c:v>99.954459999999997</c:v>
                </c:pt>
                <c:pt idx="844">
                  <c:v>99.950889000000004</c:v>
                </c:pt>
                <c:pt idx="845">
                  <c:v>99.952560000000005</c:v>
                </c:pt>
                <c:pt idx="846">
                  <c:v>99.956717999999981</c:v>
                </c:pt>
                <c:pt idx="847">
                  <c:v>99.958714000000001</c:v>
                </c:pt>
                <c:pt idx="848">
                  <c:v>99.956124000000116</c:v>
                </c:pt>
                <c:pt idx="849">
                  <c:v>99.950935999999999</c:v>
                </c:pt>
                <c:pt idx="850">
                  <c:v>99.947349000000088</c:v>
                </c:pt>
                <c:pt idx="851">
                  <c:v>99.9475240000002</c:v>
                </c:pt>
                <c:pt idx="852">
                  <c:v>99.949932000000004</c:v>
                </c:pt>
                <c:pt idx="853">
                  <c:v>99.951481999999999</c:v>
                </c:pt>
                <c:pt idx="854">
                  <c:v>99.950378999999899</c:v>
                </c:pt>
                <c:pt idx="855">
                  <c:v>99.946883000000085</c:v>
                </c:pt>
                <c:pt idx="856">
                  <c:v>99.942573999999993</c:v>
                </c:pt>
                <c:pt idx="857">
                  <c:v>99.939453000000086</c:v>
                </c:pt>
                <c:pt idx="858">
                  <c:v>99.939009999999996</c:v>
                </c:pt>
                <c:pt idx="859">
                  <c:v>99.941006000000101</c:v>
                </c:pt>
                <c:pt idx="860">
                  <c:v>99.943427999999997</c:v>
                </c:pt>
                <c:pt idx="861">
                  <c:v>99.944238000000027</c:v>
                </c:pt>
                <c:pt idx="862">
                  <c:v>99.943130999999994</c:v>
                </c:pt>
                <c:pt idx="863">
                  <c:v>99.941180000000088</c:v>
                </c:pt>
                <c:pt idx="864">
                  <c:v>99.939181000000005</c:v>
                </c:pt>
                <c:pt idx="865">
                  <c:v>99.937065000000118</c:v>
                </c:pt>
                <c:pt idx="866">
                  <c:v>99.934810999999996</c:v>
                </c:pt>
                <c:pt idx="867">
                  <c:v>99.932973000000004</c:v>
                </c:pt>
                <c:pt idx="868">
                  <c:v>99.931972000000002</c:v>
                </c:pt>
                <c:pt idx="869">
                  <c:v>99.931376999999998</c:v>
                </c:pt>
                <c:pt idx="870">
                  <c:v>99.930170000000004</c:v>
                </c:pt>
                <c:pt idx="871">
                  <c:v>99.927571</c:v>
                </c:pt>
                <c:pt idx="872">
                  <c:v>99.923604999999995</c:v>
                </c:pt>
                <c:pt idx="873">
                  <c:v>99.919208000000026</c:v>
                </c:pt>
                <c:pt idx="874">
                  <c:v>99.915602000000007</c:v>
                </c:pt>
                <c:pt idx="875">
                  <c:v>99.913467999999995</c:v>
                </c:pt>
                <c:pt idx="876">
                  <c:v>99.912716000000003</c:v>
                </c:pt>
                <c:pt idx="877">
                  <c:v>99.913056999999995</c:v>
                </c:pt>
                <c:pt idx="878">
                  <c:v>99.914406000000085</c:v>
                </c:pt>
                <c:pt idx="879">
                  <c:v>99.916499000000101</c:v>
                </c:pt>
                <c:pt idx="880">
                  <c:v>99.918721000000005</c:v>
                </c:pt>
                <c:pt idx="881">
                  <c:v>99.920661999999993</c:v>
                </c:pt>
                <c:pt idx="882">
                  <c:v>99.922449</c:v>
                </c:pt>
                <c:pt idx="883">
                  <c:v>99.924122999999994</c:v>
                </c:pt>
                <c:pt idx="884">
                  <c:v>99.925213999999997</c:v>
                </c:pt>
                <c:pt idx="885">
                  <c:v>99.925323000000006</c:v>
                </c:pt>
                <c:pt idx="886">
                  <c:v>99.924853999999996</c:v>
                </c:pt>
                <c:pt idx="887">
                  <c:v>99.924553000000088</c:v>
                </c:pt>
                <c:pt idx="888">
                  <c:v>99.924657999999994</c:v>
                </c:pt>
                <c:pt idx="889">
                  <c:v>99.92474</c:v>
                </c:pt>
                <c:pt idx="890">
                  <c:v>99.924017000000006</c:v>
                </c:pt>
                <c:pt idx="891">
                  <c:v>99.921630000000007</c:v>
                </c:pt>
                <c:pt idx="892">
                  <c:v>99.91746300000014</c:v>
                </c:pt>
                <c:pt idx="893">
                  <c:v>99.9131560000001</c:v>
                </c:pt>
                <c:pt idx="894">
                  <c:v>99.911147999999997</c:v>
                </c:pt>
                <c:pt idx="895">
                  <c:v>99.912146000000007</c:v>
                </c:pt>
                <c:pt idx="896">
                  <c:v>99.914085000000085</c:v>
                </c:pt>
                <c:pt idx="897">
                  <c:v>99.914494000000104</c:v>
                </c:pt>
                <c:pt idx="898">
                  <c:v>99.913158999999993</c:v>
                </c:pt>
                <c:pt idx="899">
                  <c:v>99.911727999999997</c:v>
                </c:pt>
                <c:pt idx="900">
                  <c:v>99.91126600000014</c:v>
                </c:pt>
                <c:pt idx="901">
                  <c:v>99.911238999999995</c:v>
                </c:pt>
                <c:pt idx="902">
                  <c:v>99.910661000000104</c:v>
                </c:pt>
                <c:pt idx="903">
                  <c:v>99.909351000000001</c:v>
                </c:pt>
                <c:pt idx="904">
                  <c:v>99.908162000000004</c:v>
                </c:pt>
                <c:pt idx="905">
                  <c:v>99.908186999999998</c:v>
                </c:pt>
                <c:pt idx="906">
                  <c:v>99.909599000000085</c:v>
                </c:pt>
                <c:pt idx="907">
                  <c:v>99.911153000000141</c:v>
                </c:pt>
                <c:pt idx="908">
                  <c:v>99.911537999999993</c:v>
                </c:pt>
                <c:pt idx="909">
                  <c:v>99.911411000000101</c:v>
                </c:pt>
                <c:pt idx="910">
                  <c:v>99.913008000000005</c:v>
                </c:pt>
                <c:pt idx="911">
                  <c:v>99.916860999999997</c:v>
                </c:pt>
                <c:pt idx="912">
                  <c:v>99.919831000000002</c:v>
                </c:pt>
                <c:pt idx="913">
                  <c:v>99.917946000000086</c:v>
                </c:pt>
                <c:pt idx="914">
                  <c:v>99.910899000000086</c:v>
                </c:pt>
                <c:pt idx="915">
                  <c:v>99.902800999999982</c:v>
                </c:pt>
                <c:pt idx="916">
                  <c:v>99.898477999999884</c:v>
                </c:pt>
                <c:pt idx="917">
                  <c:v>99.899726000000001</c:v>
                </c:pt>
                <c:pt idx="918">
                  <c:v>99.904734000000005</c:v>
                </c:pt>
                <c:pt idx="919">
                  <c:v>99.909756000000002</c:v>
                </c:pt>
                <c:pt idx="920">
                  <c:v>99.911474000000027</c:v>
                </c:pt>
                <c:pt idx="921">
                  <c:v>99.909082999999981</c:v>
                </c:pt>
                <c:pt idx="922">
                  <c:v>99.904889999999995</c:v>
                </c:pt>
                <c:pt idx="923">
                  <c:v>99.902294999999995</c:v>
                </c:pt>
                <c:pt idx="924">
                  <c:v>99.902844999999999</c:v>
                </c:pt>
                <c:pt idx="925">
                  <c:v>99.905310999999998</c:v>
                </c:pt>
                <c:pt idx="926">
                  <c:v>99.907386000000002</c:v>
                </c:pt>
                <c:pt idx="927">
                  <c:v>99.907625000000138</c:v>
                </c:pt>
                <c:pt idx="928">
                  <c:v>99.905877999999959</c:v>
                </c:pt>
                <c:pt idx="929">
                  <c:v>99.902979000000002</c:v>
                </c:pt>
                <c:pt idx="930">
                  <c:v>99.900242000000006</c:v>
                </c:pt>
                <c:pt idx="931">
                  <c:v>99.898618999999982</c:v>
                </c:pt>
                <c:pt idx="932">
                  <c:v>99.897792999999979</c:v>
                </c:pt>
                <c:pt idx="933">
                  <c:v>99.89649799999998</c:v>
                </c:pt>
                <c:pt idx="934">
                  <c:v>99.894137999999998</c:v>
                </c:pt>
                <c:pt idx="935">
                  <c:v>99.891824999999997</c:v>
                </c:pt>
                <c:pt idx="936">
                  <c:v>99.89133099999998</c:v>
                </c:pt>
                <c:pt idx="937">
                  <c:v>99.893141999999983</c:v>
                </c:pt>
                <c:pt idx="938">
                  <c:v>99.895900999999981</c:v>
                </c:pt>
                <c:pt idx="939">
                  <c:v>99.897661000000085</c:v>
                </c:pt>
                <c:pt idx="940">
                  <c:v>99.897508999999999</c:v>
                </c:pt>
                <c:pt idx="941">
                  <c:v>99.895884999999979</c:v>
                </c:pt>
                <c:pt idx="942">
                  <c:v>99.893835999999979</c:v>
                </c:pt>
                <c:pt idx="943">
                  <c:v>99.892096999999978</c:v>
                </c:pt>
                <c:pt idx="944">
                  <c:v>99.890855999999999</c:v>
                </c:pt>
                <c:pt idx="945">
                  <c:v>99.890049000000005</c:v>
                </c:pt>
                <c:pt idx="946">
                  <c:v>99.889600000000002</c:v>
                </c:pt>
                <c:pt idx="947">
                  <c:v>99.88949599999998</c:v>
                </c:pt>
                <c:pt idx="948">
                  <c:v>99.889690000000002</c:v>
                </c:pt>
                <c:pt idx="949">
                  <c:v>99.890096999999983</c:v>
                </c:pt>
                <c:pt idx="950">
                  <c:v>99.890657000000004</c:v>
                </c:pt>
                <c:pt idx="951">
                  <c:v>99.891397999999981</c:v>
                </c:pt>
                <c:pt idx="952">
                  <c:v>99.892464000000004</c:v>
                </c:pt>
                <c:pt idx="953">
                  <c:v>99.893884</c:v>
                </c:pt>
                <c:pt idx="954">
                  <c:v>99.895246</c:v>
                </c:pt>
                <c:pt idx="955">
                  <c:v>99.895756999999989</c:v>
                </c:pt>
                <c:pt idx="956">
                  <c:v>99.894765000000007</c:v>
                </c:pt>
                <c:pt idx="957">
                  <c:v>99.892447999999959</c:v>
                </c:pt>
                <c:pt idx="958">
                  <c:v>99.889789999999948</c:v>
                </c:pt>
                <c:pt idx="959">
                  <c:v>99.887867999999983</c:v>
                </c:pt>
                <c:pt idx="960">
                  <c:v>99.887124999999997</c:v>
                </c:pt>
                <c:pt idx="961">
                  <c:v>99.887169000000085</c:v>
                </c:pt>
                <c:pt idx="962">
                  <c:v>99.887242000000001</c:v>
                </c:pt>
                <c:pt idx="963">
                  <c:v>99.886756999999989</c:v>
                </c:pt>
                <c:pt idx="964">
                  <c:v>99.885427999999948</c:v>
                </c:pt>
                <c:pt idx="965">
                  <c:v>99.883094999999983</c:v>
                </c:pt>
                <c:pt idx="966">
                  <c:v>99.879666999999998</c:v>
                </c:pt>
                <c:pt idx="967">
                  <c:v>99.87561599999998</c:v>
                </c:pt>
                <c:pt idx="968">
                  <c:v>99.872574999999898</c:v>
                </c:pt>
                <c:pt idx="969">
                  <c:v>99.872795999999838</c:v>
                </c:pt>
                <c:pt idx="970">
                  <c:v>99.877348999999839</c:v>
                </c:pt>
                <c:pt idx="971">
                  <c:v>99.884568999999999</c:v>
                </c:pt>
                <c:pt idx="972">
                  <c:v>99.890709999999999</c:v>
                </c:pt>
                <c:pt idx="973">
                  <c:v>99.892723000000004</c:v>
                </c:pt>
                <c:pt idx="974">
                  <c:v>99.890430999999978</c:v>
                </c:pt>
                <c:pt idx="975">
                  <c:v>99.886211000000003</c:v>
                </c:pt>
                <c:pt idx="976">
                  <c:v>99.882831999999837</c:v>
                </c:pt>
                <c:pt idx="977">
                  <c:v>99.881865000000005</c:v>
                </c:pt>
                <c:pt idx="978">
                  <c:v>99.883366999999978</c:v>
                </c:pt>
                <c:pt idx="979">
                  <c:v>99.886205000000004</c:v>
                </c:pt>
                <c:pt idx="980">
                  <c:v>99.888625000000005</c:v>
                </c:pt>
                <c:pt idx="981">
                  <c:v>99.889369000000002</c:v>
                </c:pt>
                <c:pt idx="982">
                  <c:v>99.888637999999958</c:v>
                </c:pt>
                <c:pt idx="983">
                  <c:v>99.88770599999998</c:v>
                </c:pt>
                <c:pt idx="984">
                  <c:v>99.887320000000003</c:v>
                </c:pt>
                <c:pt idx="985">
                  <c:v>99.886617999999999</c:v>
                </c:pt>
                <c:pt idx="986">
                  <c:v>99.88388999999998</c:v>
                </c:pt>
                <c:pt idx="987">
                  <c:v>99.878418999999838</c:v>
                </c:pt>
                <c:pt idx="988">
                  <c:v>99.871529999999993</c:v>
                </c:pt>
                <c:pt idx="989">
                  <c:v>99.865890999999948</c:v>
                </c:pt>
                <c:pt idx="990">
                  <c:v>99.863727999999981</c:v>
                </c:pt>
                <c:pt idx="991">
                  <c:v>99.865383999999978</c:v>
                </c:pt>
                <c:pt idx="992">
                  <c:v>99.869207000000003</c:v>
                </c:pt>
                <c:pt idx="993">
                  <c:v>99.872892999999848</c:v>
                </c:pt>
                <c:pt idx="994">
                  <c:v>99.875173999999959</c:v>
                </c:pt>
                <c:pt idx="995">
                  <c:v>99.876443999999978</c:v>
                </c:pt>
                <c:pt idx="996">
                  <c:v>99.877816999999979</c:v>
                </c:pt>
                <c:pt idx="997">
                  <c:v>99.879753999999949</c:v>
                </c:pt>
                <c:pt idx="998">
                  <c:v>99.881766999999982</c:v>
                </c:pt>
                <c:pt idx="999">
                  <c:v>99.883233000000004</c:v>
                </c:pt>
                <c:pt idx="1000">
                  <c:v>99.883997999999949</c:v>
                </c:pt>
                <c:pt idx="1001">
                  <c:v>99.884220999999997</c:v>
                </c:pt>
                <c:pt idx="1002">
                  <c:v>99.884050000000002</c:v>
                </c:pt>
                <c:pt idx="1003">
                  <c:v>99.883670999999978</c:v>
                </c:pt>
                <c:pt idx="1004">
                  <c:v>99.883274</c:v>
                </c:pt>
                <c:pt idx="1005">
                  <c:v>99.882710999999958</c:v>
                </c:pt>
                <c:pt idx="1006">
                  <c:v>99.881771999999899</c:v>
                </c:pt>
                <c:pt idx="1007">
                  <c:v>99.881210999999993</c:v>
                </c:pt>
                <c:pt idx="1008">
                  <c:v>99.882812999999913</c:v>
                </c:pt>
                <c:pt idx="1009">
                  <c:v>99.887434999999982</c:v>
                </c:pt>
                <c:pt idx="1010">
                  <c:v>99.893134000000003</c:v>
                </c:pt>
                <c:pt idx="1011">
                  <c:v>99.896291000000005</c:v>
                </c:pt>
                <c:pt idx="1012">
                  <c:v>99.894850000000005</c:v>
                </c:pt>
                <c:pt idx="1013">
                  <c:v>99.889887999999914</c:v>
                </c:pt>
                <c:pt idx="1014">
                  <c:v>99.883971999999915</c:v>
                </c:pt>
                <c:pt idx="1015">
                  <c:v>99.87896499999998</c:v>
                </c:pt>
                <c:pt idx="1016">
                  <c:v>99.875745999999864</c:v>
                </c:pt>
                <c:pt idx="1017">
                  <c:v>99.874857999999989</c:v>
                </c:pt>
                <c:pt idx="1018">
                  <c:v>99.876356999999913</c:v>
                </c:pt>
                <c:pt idx="1019">
                  <c:v>99.879432999999864</c:v>
                </c:pt>
                <c:pt idx="1020">
                  <c:v>99.883051999999978</c:v>
                </c:pt>
                <c:pt idx="1021">
                  <c:v>99.886851999999948</c:v>
                </c:pt>
                <c:pt idx="1022">
                  <c:v>99.890814000000006</c:v>
                </c:pt>
                <c:pt idx="1023">
                  <c:v>99.894475999999983</c:v>
                </c:pt>
                <c:pt idx="1024">
                  <c:v>99.897349000000006</c:v>
                </c:pt>
                <c:pt idx="1025">
                  <c:v>99.899850999999998</c:v>
                </c:pt>
                <c:pt idx="1026">
                  <c:v>99.902884999999998</c:v>
                </c:pt>
                <c:pt idx="1027">
                  <c:v>99.906396000000001</c:v>
                </c:pt>
                <c:pt idx="1028">
                  <c:v>99.909218999999993</c:v>
                </c:pt>
                <c:pt idx="1029">
                  <c:v>99.910505000000086</c:v>
                </c:pt>
                <c:pt idx="1030">
                  <c:v>99.910635999999997</c:v>
                </c:pt>
                <c:pt idx="1031">
                  <c:v>99.910622000000117</c:v>
                </c:pt>
                <c:pt idx="1032">
                  <c:v>99.911314000000104</c:v>
                </c:pt>
                <c:pt idx="1033">
                  <c:v>99.913417999999993</c:v>
                </c:pt>
                <c:pt idx="1034">
                  <c:v>99.917457999999996</c:v>
                </c:pt>
                <c:pt idx="1035">
                  <c:v>99.923198999999983</c:v>
                </c:pt>
                <c:pt idx="1036">
                  <c:v>99.929626000000027</c:v>
                </c:pt>
                <c:pt idx="1037">
                  <c:v>99.93589799999998</c:v>
                </c:pt>
                <c:pt idx="1038">
                  <c:v>99.9418450000001</c:v>
                </c:pt>
                <c:pt idx="1039">
                  <c:v>99.947141000000101</c:v>
                </c:pt>
                <c:pt idx="1040">
                  <c:v>99.950664000000089</c:v>
                </c:pt>
                <c:pt idx="1041">
                  <c:v>99.951488999999981</c:v>
                </c:pt>
                <c:pt idx="1042">
                  <c:v>99.950181000000001</c:v>
                </c:pt>
                <c:pt idx="1043">
                  <c:v>99.948296999999997</c:v>
                </c:pt>
                <c:pt idx="1044">
                  <c:v>99.946582000000006</c:v>
                </c:pt>
                <c:pt idx="1045">
                  <c:v>99.944401999999997</c:v>
                </c:pt>
                <c:pt idx="1046">
                  <c:v>99.941097999999997</c:v>
                </c:pt>
                <c:pt idx="1047">
                  <c:v>99.937348</c:v>
                </c:pt>
                <c:pt idx="1048">
                  <c:v>99.934712000000005</c:v>
                </c:pt>
                <c:pt idx="1049">
                  <c:v>99.933994999999996</c:v>
                </c:pt>
                <c:pt idx="1050">
                  <c:v>99.934408000000005</c:v>
                </c:pt>
                <c:pt idx="1051">
                  <c:v>99.934408000000005</c:v>
                </c:pt>
                <c:pt idx="1052">
                  <c:v>99.933273999999997</c:v>
                </c:pt>
                <c:pt idx="1053">
                  <c:v>99.931759999999997</c:v>
                </c:pt>
                <c:pt idx="1054">
                  <c:v>99.931214000000139</c:v>
                </c:pt>
                <c:pt idx="1055">
                  <c:v>99.932316</c:v>
                </c:pt>
                <c:pt idx="1056">
                  <c:v>99.934882000000002</c:v>
                </c:pt>
                <c:pt idx="1057">
                  <c:v>99.938629000000105</c:v>
                </c:pt>
                <c:pt idx="1058">
                  <c:v>99.943545000000086</c:v>
                </c:pt>
                <c:pt idx="1059">
                  <c:v>99.949422000000027</c:v>
                </c:pt>
                <c:pt idx="1060">
                  <c:v>99.955590999999998</c:v>
                </c:pt>
                <c:pt idx="1061">
                  <c:v>99.961443000000088</c:v>
                </c:pt>
                <c:pt idx="1062">
                  <c:v>99.966836999999998</c:v>
                </c:pt>
                <c:pt idx="1063">
                  <c:v>99.971680000000006</c:v>
                </c:pt>
                <c:pt idx="1064">
                  <c:v>99.975547999999989</c:v>
                </c:pt>
                <c:pt idx="1065">
                  <c:v>99.978174999999979</c:v>
                </c:pt>
                <c:pt idx="1066">
                  <c:v>99.980086</c:v>
                </c:pt>
                <c:pt idx="1067">
                  <c:v>99.982327999999981</c:v>
                </c:pt>
                <c:pt idx="1068">
                  <c:v>99.985717999999949</c:v>
                </c:pt>
                <c:pt idx="1069">
                  <c:v>99.990652999999995</c:v>
                </c:pt>
                <c:pt idx="1070">
                  <c:v>99.997267000000122</c:v>
                </c:pt>
                <c:pt idx="1071">
                  <c:v>100.00517199999992</c:v>
                </c:pt>
                <c:pt idx="1072">
                  <c:v>100.01318000000002</c:v>
                </c:pt>
                <c:pt idx="1073">
                  <c:v>100.019886</c:v>
                </c:pt>
                <c:pt idx="1074">
                  <c:v>100.02457</c:v>
                </c:pt>
                <c:pt idx="1075">
                  <c:v>100.02702400000008</c:v>
                </c:pt>
                <c:pt idx="1076">
                  <c:v>100.02663200000001</c:v>
                </c:pt>
                <c:pt idx="1077">
                  <c:v>100.02243799999987</c:v>
                </c:pt>
                <c:pt idx="1078">
                  <c:v>100.01462100000013</c:v>
                </c:pt>
                <c:pt idx="1079">
                  <c:v>100.00533399999998</c:v>
                </c:pt>
                <c:pt idx="1080">
                  <c:v>99.997335000000007</c:v>
                </c:pt>
                <c:pt idx="1081">
                  <c:v>99.991688999999994</c:v>
                </c:pt>
                <c:pt idx="1082">
                  <c:v>99.987119000000121</c:v>
                </c:pt>
                <c:pt idx="1083">
                  <c:v>99.981606999999997</c:v>
                </c:pt>
                <c:pt idx="1084">
                  <c:v>99.974244000000027</c:v>
                </c:pt>
                <c:pt idx="1085">
                  <c:v>99.965487999999979</c:v>
                </c:pt>
                <c:pt idx="1086">
                  <c:v>99.956266000000085</c:v>
                </c:pt>
                <c:pt idx="1087">
                  <c:v>99.947547000000085</c:v>
                </c:pt>
                <c:pt idx="1088">
                  <c:v>99.940769000000088</c:v>
                </c:pt>
                <c:pt idx="1089">
                  <c:v>99.9375390000001</c:v>
                </c:pt>
                <c:pt idx="1090">
                  <c:v>99.938244999999995</c:v>
                </c:pt>
                <c:pt idx="1091">
                  <c:v>99.941035999999997</c:v>
                </c:pt>
                <c:pt idx="1092">
                  <c:v>99.942971999999983</c:v>
                </c:pt>
                <c:pt idx="1093">
                  <c:v>99.942331999999979</c:v>
                </c:pt>
                <c:pt idx="1094">
                  <c:v>99.939639999999997</c:v>
                </c:pt>
                <c:pt idx="1095">
                  <c:v>99.936426999999995</c:v>
                </c:pt>
                <c:pt idx="1096">
                  <c:v>99.9338130000001</c:v>
                </c:pt>
                <c:pt idx="1097">
                  <c:v>99.931564000000137</c:v>
                </c:pt>
                <c:pt idx="1098">
                  <c:v>99.929608999999999</c:v>
                </c:pt>
                <c:pt idx="1099">
                  <c:v>99.927312000000001</c:v>
                </c:pt>
                <c:pt idx="1100">
                  <c:v>99.924127999999996</c:v>
                </c:pt>
                <c:pt idx="1101">
                  <c:v>99.920562000000004</c:v>
                </c:pt>
                <c:pt idx="1102">
                  <c:v>99.917783999999997</c:v>
                </c:pt>
                <c:pt idx="1103">
                  <c:v>99.916661000000104</c:v>
                </c:pt>
                <c:pt idx="1104">
                  <c:v>99.916729000000117</c:v>
                </c:pt>
                <c:pt idx="1105">
                  <c:v>99.916915000000088</c:v>
                </c:pt>
                <c:pt idx="1106">
                  <c:v>99.916922999999997</c:v>
                </c:pt>
                <c:pt idx="1107">
                  <c:v>99.917260000000141</c:v>
                </c:pt>
                <c:pt idx="1108">
                  <c:v>99.9177940000001</c:v>
                </c:pt>
                <c:pt idx="1109">
                  <c:v>99.917157000000088</c:v>
                </c:pt>
                <c:pt idx="1110">
                  <c:v>99.91419500000012</c:v>
                </c:pt>
                <c:pt idx="1111">
                  <c:v>99.909683000000101</c:v>
                </c:pt>
                <c:pt idx="1112">
                  <c:v>99.905911000000003</c:v>
                </c:pt>
                <c:pt idx="1113">
                  <c:v>99.904526000000118</c:v>
                </c:pt>
                <c:pt idx="1114">
                  <c:v>99.905282</c:v>
                </c:pt>
                <c:pt idx="1115">
                  <c:v>99.906993999999997</c:v>
                </c:pt>
                <c:pt idx="1116">
                  <c:v>99.909087</c:v>
                </c:pt>
                <c:pt idx="1117">
                  <c:v>99.911622000000136</c:v>
                </c:pt>
                <c:pt idx="1118">
                  <c:v>99.914067000000088</c:v>
                </c:pt>
                <c:pt idx="1119">
                  <c:v>99.915004999999994</c:v>
                </c:pt>
                <c:pt idx="1120">
                  <c:v>99.913568999999995</c:v>
                </c:pt>
                <c:pt idx="1121">
                  <c:v>99.910775000000001</c:v>
                </c:pt>
                <c:pt idx="1122">
                  <c:v>99.908816999999999</c:v>
                </c:pt>
                <c:pt idx="1123">
                  <c:v>99.909086000000002</c:v>
                </c:pt>
                <c:pt idx="1124">
                  <c:v>99.91125400000017</c:v>
                </c:pt>
                <c:pt idx="1125">
                  <c:v>99.914136000000084</c:v>
                </c:pt>
                <c:pt idx="1126">
                  <c:v>99.916786999999999</c:v>
                </c:pt>
                <c:pt idx="1127">
                  <c:v>99.918684999999996</c:v>
                </c:pt>
                <c:pt idx="1128">
                  <c:v>99.919572000000002</c:v>
                </c:pt>
                <c:pt idx="1129">
                  <c:v>99.919729000000117</c:v>
                </c:pt>
                <c:pt idx="1130">
                  <c:v>99.920152000000002</c:v>
                </c:pt>
                <c:pt idx="1131">
                  <c:v>99.921876999999981</c:v>
                </c:pt>
                <c:pt idx="1132">
                  <c:v>99.925089</c:v>
                </c:pt>
                <c:pt idx="1133">
                  <c:v>99.929122000000007</c:v>
                </c:pt>
                <c:pt idx="1134">
                  <c:v>99.933177999999998</c:v>
                </c:pt>
                <c:pt idx="1135">
                  <c:v>99.936767000000003</c:v>
                </c:pt>
                <c:pt idx="1136">
                  <c:v>99.939609000000104</c:v>
                </c:pt>
                <c:pt idx="1137">
                  <c:v>99.94168300000014</c:v>
                </c:pt>
                <c:pt idx="1138">
                  <c:v>99.943574000000027</c:v>
                </c:pt>
                <c:pt idx="1139">
                  <c:v>99.946309999999997</c:v>
                </c:pt>
                <c:pt idx="1140">
                  <c:v>99.950408999999979</c:v>
                </c:pt>
                <c:pt idx="1141">
                  <c:v>99.955127000000005</c:v>
                </c:pt>
                <c:pt idx="1142">
                  <c:v>99.958950000000002</c:v>
                </c:pt>
                <c:pt idx="1143">
                  <c:v>99.960876999999982</c:v>
                </c:pt>
                <c:pt idx="1144">
                  <c:v>99.961046999999994</c:v>
                </c:pt>
                <c:pt idx="1145">
                  <c:v>99.960120000000117</c:v>
                </c:pt>
                <c:pt idx="1146">
                  <c:v>99.958370999999914</c:v>
                </c:pt>
                <c:pt idx="1147">
                  <c:v>99.955665999999994</c:v>
                </c:pt>
                <c:pt idx="1148">
                  <c:v>99.952137999999948</c:v>
                </c:pt>
                <c:pt idx="1149">
                  <c:v>99.948412000000005</c:v>
                </c:pt>
                <c:pt idx="1150">
                  <c:v>99.945059000000086</c:v>
                </c:pt>
                <c:pt idx="1151">
                  <c:v>99.942070999999999</c:v>
                </c:pt>
                <c:pt idx="1152">
                  <c:v>99.938985000000002</c:v>
                </c:pt>
                <c:pt idx="1153">
                  <c:v>99.935326000000003</c:v>
                </c:pt>
                <c:pt idx="1154">
                  <c:v>99.930864999999997</c:v>
                </c:pt>
                <c:pt idx="1155">
                  <c:v>99.925775999999914</c:v>
                </c:pt>
                <c:pt idx="1156">
                  <c:v>99.92074599999998</c:v>
                </c:pt>
                <c:pt idx="1157">
                  <c:v>99.916577000000004</c:v>
                </c:pt>
                <c:pt idx="1158">
                  <c:v>99.913382999999982</c:v>
                </c:pt>
                <c:pt idx="1159">
                  <c:v>99.910455999999996</c:v>
                </c:pt>
                <c:pt idx="1160">
                  <c:v>99.907261000000105</c:v>
                </c:pt>
                <c:pt idx="1161">
                  <c:v>99.904292000000027</c:v>
                </c:pt>
                <c:pt idx="1162">
                  <c:v>99.902531999999979</c:v>
                </c:pt>
                <c:pt idx="1163">
                  <c:v>99.902294999999995</c:v>
                </c:pt>
                <c:pt idx="1164">
                  <c:v>99.903101000000007</c:v>
                </c:pt>
                <c:pt idx="1165">
                  <c:v>99.904471000000001</c:v>
                </c:pt>
                <c:pt idx="1166">
                  <c:v>99.906138999999982</c:v>
                </c:pt>
                <c:pt idx="1167">
                  <c:v>99.907509000000104</c:v>
                </c:pt>
                <c:pt idx="1168">
                  <c:v>99.907703999999995</c:v>
                </c:pt>
                <c:pt idx="1169">
                  <c:v>99.906459999999996</c:v>
                </c:pt>
                <c:pt idx="1170">
                  <c:v>99.904515000000117</c:v>
                </c:pt>
                <c:pt idx="1171">
                  <c:v>99.902787999999958</c:v>
                </c:pt>
                <c:pt idx="1172">
                  <c:v>99.901590000000027</c:v>
                </c:pt>
                <c:pt idx="1173">
                  <c:v>99.900889000000006</c:v>
                </c:pt>
                <c:pt idx="1174">
                  <c:v>99.90087699999998</c:v>
                </c:pt>
                <c:pt idx="1175">
                  <c:v>99.901734000000005</c:v>
                </c:pt>
                <c:pt idx="1176">
                  <c:v>99.902980999999983</c:v>
                </c:pt>
                <c:pt idx="1177">
                  <c:v>99.903490000000005</c:v>
                </c:pt>
                <c:pt idx="1178">
                  <c:v>99.902209999999997</c:v>
                </c:pt>
                <c:pt idx="1179">
                  <c:v>99.898872999999838</c:v>
                </c:pt>
                <c:pt idx="1180">
                  <c:v>99.894217000000026</c:v>
                </c:pt>
                <c:pt idx="1181">
                  <c:v>99.889724999999999</c:v>
                </c:pt>
                <c:pt idx="1182">
                  <c:v>99.886909000000003</c:v>
                </c:pt>
                <c:pt idx="1183">
                  <c:v>99.886449999999982</c:v>
                </c:pt>
                <c:pt idx="1184">
                  <c:v>99.887884</c:v>
                </c:pt>
                <c:pt idx="1185">
                  <c:v>99.89013199999998</c:v>
                </c:pt>
                <c:pt idx="1186">
                  <c:v>99.89236099999998</c:v>
                </c:pt>
                <c:pt idx="1187">
                  <c:v>99.894366000000005</c:v>
                </c:pt>
                <c:pt idx="1188">
                  <c:v>99.89623899999998</c:v>
                </c:pt>
                <c:pt idx="1189">
                  <c:v>99.897722999999999</c:v>
                </c:pt>
                <c:pt idx="1190">
                  <c:v>99.897979000000007</c:v>
                </c:pt>
                <c:pt idx="1191">
                  <c:v>99.896277999999981</c:v>
                </c:pt>
                <c:pt idx="1192">
                  <c:v>99.893218000000005</c:v>
                </c:pt>
                <c:pt idx="1193">
                  <c:v>99.890895</c:v>
                </c:pt>
                <c:pt idx="1194">
                  <c:v>99.891202000000007</c:v>
                </c:pt>
                <c:pt idx="1195">
                  <c:v>99.893746999999948</c:v>
                </c:pt>
                <c:pt idx="1196">
                  <c:v>99.895856999999978</c:v>
                </c:pt>
                <c:pt idx="1197">
                  <c:v>99.894914000000085</c:v>
                </c:pt>
                <c:pt idx="1198">
                  <c:v>99.890613000000101</c:v>
                </c:pt>
                <c:pt idx="1199">
                  <c:v>99.885084999999989</c:v>
                </c:pt>
                <c:pt idx="1200">
                  <c:v>99.881292000000002</c:v>
                </c:pt>
                <c:pt idx="1201">
                  <c:v>99.881245000000007</c:v>
                </c:pt>
                <c:pt idx="1202">
                  <c:v>99.884924999999996</c:v>
                </c:pt>
                <c:pt idx="1203">
                  <c:v>99.890265999999997</c:v>
                </c:pt>
                <c:pt idx="1204">
                  <c:v>99.894408999999982</c:v>
                </c:pt>
                <c:pt idx="1205">
                  <c:v>99.895645999999999</c:v>
                </c:pt>
                <c:pt idx="1206">
                  <c:v>99.894408999999982</c:v>
                </c:pt>
                <c:pt idx="1207">
                  <c:v>99.892394999999979</c:v>
                </c:pt>
                <c:pt idx="1208">
                  <c:v>99.890940000000001</c:v>
                </c:pt>
                <c:pt idx="1209">
                  <c:v>99.890321</c:v>
                </c:pt>
                <c:pt idx="1210">
                  <c:v>99.890293999999997</c:v>
                </c:pt>
                <c:pt idx="1211">
                  <c:v>99.890818999999979</c:v>
                </c:pt>
                <c:pt idx="1212">
                  <c:v>99.892144000000002</c:v>
                </c:pt>
                <c:pt idx="1213">
                  <c:v>99.894401000000002</c:v>
                </c:pt>
                <c:pt idx="1214">
                  <c:v>99.897267000000085</c:v>
                </c:pt>
                <c:pt idx="1215">
                  <c:v>99.899991</c:v>
                </c:pt>
                <c:pt idx="1216">
                  <c:v>99.901680000000027</c:v>
                </c:pt>
                <c:pt idx="1217">
                  <c:v>99.90162400000014</c:v>
                </c:pt>
                <c:pt idx="1218">
                  <c:v>99.899657000000005</c:v>
                </c:pt>
                <c:pt idx="1219">
                  <c:v>99.896539000000004</c:v>
                </c:pt>
                <c:pt idx="1220">
                  <c:v>99.893880999999979</c:v>
                </c:pt>
                <c:pt idx="1221">
                  <c:v>99.893010000000004</c:v>
                </c:pt>
                <c:pt idx="1222">
                  <c:v>99.89358799999998</c:v>
                </c:pt>
                <c:pt idx="1223">
                  <c:v>99.893883000000002</c:v>
                </c:pt>
                <c:pt idx="1224">
                  <c:v>99.892914000000005</c:v>
                </c:pt>
                <c:pt idx="1225">
                  <c:v>99.891853999999995</c:v>
                </c:pt>
                <c:pt idx="1226">
                  <c:v>99.892497999999989</c:v>
                </c:pt>
                <c:pt idx="1227">
                  <c:v>99.894650999999996</c:v>
                </c:pt>
                <c:pt idx="1228">
                  <c:v>99.896035999999981</c:v>
                </c:pt>
                <c:pt idx="1229">
                  <c:v>99.894929000000104</c:v>
                </c:pt>
                <c:pt idx="1230">
                  <c:v>99.892111999999983</c:v>
                </c:pt>
                <c:pt idx="1231">
                  <c:v>99.889950999999982</c:v>
                </c:pt>
                <c:pt idx="1232">
                  <c:v>99.890199999999993</c:v>
                </c:pt>
                <c:pt idx="1233">
                  <c:v>99.892903000000004</c:v>
                </c:pt>
                <c:pt idx="1234">
                  <c:v>99.896614000000085</c:v>
                </c:pt>
                <c:pt idx="1235">
                  <c:v>99.899264000000116</c:v>
                </c:pt>
                <c:pt idx="1236">
                  <c:v>99.899456000000001</c:v>
                </c:pt>
                <c:pt idx="1237">
                  <c:v>99.897588999999982</c:v>
                </c:pt>
                <c:pt idx="1238">
                  <c:v>99.89554099999998</c:v>
                </c:pt>
                <c:pt idx="1239">
                  <c:v>99.894874000000002</c:v>
                </c:pt>
                <c:pt idx="1240">
                  <c:v>99.895511999999982</c:v>
                </c:pt>
                <c:pt idx="1241">
                  <c:v>99.896265999999997</c:v>
                </c:pt>
                <c:pt idx="1242">
                  <c:v>99.896221999999995</c:v>
                </c:pt>
                <c:pt idx="1243">
                  <c:v>99.895424000000006</c:v>
                </c:pt>
                <c:pt idx="1244">
                  <c:v>99.894673999999995</c:v>
                </c:pt>
                <c:pt idx="1245">
                  <c:v>99.894948999999983</c:v>
                </c:pt>
                <c:pt idx="1246">
                  <c:v>99.896665000000027</c:v>
                </c:pt>
                <c:pt idx="1247">
                  <c:v>99.899229000000105</c:v>
                </c:pt>
                <c:pt idx="1248">
                  <c:v>99.901583000000116</c:v>
                </c:pt>
                <c:pt idx="1249">
                  <c:v>99.903272000000001</c:v>
                </c:pt>
                <c:pt idx="1250">
                  <c:v>99.904534000000027</c:v>
                </c:pt>
                <c:pt idx="1251">
                  <c:v>99.905372999999884</c:v>
                </c:pt>
                <c:pt idx="1252">
                  <c:v>99.905276000000001</c:v>
                </c:pt>
                <c:pt idx="1253">
                  <c:v>99.904098000000005</c:v>
                </c:pt>
                <c:pt idx="1254">
                  <c:v>99.902443000000005</c:v>
                </c:pt>
                <c:pt idx="1255">
                  <c:v>99.900727000000003</c:v>
                </c:pt>
                <c:pt idx="1256">
                  <c:v>99.898584</c:v>
                </c:pt>
                <c:pt idx="1257">
                  <c:v>99.895793999999981</c:v>
                </c:pt>
                <c:pt idx="1258">
                  <c:v>99.893111000000005</c:v>
                </c:pt>
                <c:pt idx="1259">
                  <c:v>99.891435000000001</c:v>
                </c:pt>
                <c:pt idx="1260">
                  <c:v>99.890665999999996</c:v>
                </c:pt>
                <c:pt idx="1261">
                  <c:v>99.890142999999981</c:v>
                </c:pt>
                <c:pt idx="1262">
                  <c:v>99.889870999999914</c:v>
                </c:pt>
                <c:pt idx="1263">
                  <c:v>99.890476999999919</c:v>
                </c:pt>
                <c:pt idx="1264">
                  <c:v>99.892110000000002</c:v>
                </c:pt>
                <c:pt idx="1265">
                  <c:v>99.894158000000004</c:v>
                </c:pt>
                <c:pt idx="1266">
                  <c:v>99.896023999999997</c:v>
                </c:pt>
                <c:pt idx="1267">
                  <c:v>99.897636000000006</c:v>
                </c:pt>
                <c:pt idx="1268">
                  <c:v>99.899254999999997</c:v>
                </c:pt>
                <c:pt idx="1269">
                  <c:v>99.901300000000006</c:v>
                </c:pt>
                <c:pt idx="1270">
                  <c:v>99.904185000000027</c:v>
                </c:pt>
                <c:pt idx="1271">
                  <c:v>99.907666000000106</c:v>
                </c:pt>
                <c:pt idx="1272">
                  <c:v>99.910351000000006</c:v>
                </c:pt>
                <c:pt idx="1273">
                  <c:v>99.910555000000102</c:v>
                </c:pt>
                <c:pt idx="1274">
                  <c:v>99.907977000000002</c:v>
                </c:pt>
                <c:pt idx="1275">
                  <c:v>99.904220000000137</c:v>
                </c:pt>
                <c:pt idx="1276">
                  <c:v>99.901416999999995</c:v>
                </c:pt>
                <c:pt idx="1277">
                  <c:v>99.900417000000004</c:v>
                </c:pt>
                <c:pt idx="1278">
                  <c:v>99.900300000000001</c:v>
                </c:pt>
                <c:pt idx="1279">
                  <c:v>99.899565999999993</c:v>
                </c:pt>
                <c:pt idx="1280">
                  <c:v>99.897767999999999</c:v>
                </c:pt>
                <c:pt idx="1281">
                  <c:v>99.896031999999948</c:v>
                </c:pt>
                <c:pt idx="1282">
                  <c:v>99.895789999999948</c:v>
                </c:pt>
                <c:pt idx="1283">
                  <c:v>99.897090000000006</c:v>
                </c:pt>
                <c:pt idx="1284">
                  <c:v>99.89860299999998</c:v>
                </c:pt>
                <c:pt idx="1285">
                  <c:v>99.899406999999982</c:v>
                </c:pt>
                <c:pt idx="1286">
                  <c:v>99.900149999999996</c:v>
                </c:pt>
                <c:pt idx="1287">
                  <c:v>99.901976000000005</c:v>
                </c:pt>
                <c:pt idx="1288">
                  <c:v>99.904794999999993</c:v>
                </c:pt>
                <c:pt idx="1289">
                  <c:v>99.907263000000171</c:v>
                </c:pt>
                <c:pt idx="1290">
                  <c:v>99.908220000000085</c:v>
                </c:pt>
                <c:pt idx="1291">
                  <c:v>99.907622000000117</c:v>
                </c:pt>
                <c:pt idx="1292">
                  <c:v>99.906228000000027</c:v>
                </c:pt>
                <c:pt idx="1293">
                  <c:v>99.904987000000006</c:v>
                </c:pt>
                <c:pt idx="1294">
                  <c:v>99.904635999999996</c:v>
                </c:pt>
                <c:pt idx="1295">
                  <c:v>99.90534599999998</c:v>
                </c:pt>
                <c:pt idx="1296">
                  <c:v>99.906608000000006</c:v>
                </c:pt>
                <c:pt idx="1297">
                  <c:v>99.907663000000142</c:v>
                </c:pt>
                <c:pt idx="1298">
                  <c:v>99.907949000000102</c:v>
                </c:pt>
                <c:pt idx="1299">
                  <c:v>99.907077999999998</c:v>
                </c:pt>
                <c:pt idx="1300">
                  <c:v>99.904921000000101</c:v>
                </c:pt>
                <c:pt idx="1301">
                  <c:v>99.902198999999982</c:v>
                </c:pt>
                <c:pt idx="1302">
                  <c:v>99.900504999999995</c:v>
                </c:pt>
                <c:pt idx="1303">
                  <c:v>99.900918000000004</c:v>
                </c:pt>
                <c:pt idx="1304">
                  <c:v>99.902729999999991</c:v>
                </c:pt>
                <c:pt idx="1305">
                  <c:v>99.904201000000086</c:v>
                </c:pt>
                <c:pt idx="1306">
                  <c:v>99.904518999999993</c:v>
                </c:pt>
                <c:pt idx="1307">
                  <c:v>99.904331999999982</c:v>
                </c:pt>
                <c:pt idx="1308">
                  <c:v>99.904464000000104</c:v>
                </c:pt>
                <c:pt idx="1309">
                  <c:v>99.904965000000104</c:v>
                </c:pt>
                <c:pt idx="1310">
                  <c:v>99.905631999999983</c:v>
                </c:pt>
                <c:pt idx="1311">
                  <c:v>99.906650999999997</c:v>
                </c:pt>
                <c:pt idx="1312">
                  <c:v>99.908173000000005</c:v>
                </c:pt>
                <c:pt idx="1313">
                  <c:v>99.909602000000007</c:v>
                </c:pt>
                <c:pt idx="1314">
                  <c:v>99.909841999999998</c:v>
                </c:pt>
                <c:pt idx="1315">
                  <c:v>99.908242999999999</c:v>
                </c:pt>
                <c:pt idx="1316">
                  <c:v>99.90514899999998</c:v>
                </c:pt>
                <c:pt idx="1317">
                  <c:v>99.901686999999995</c:v>
                </c:pt>
                <c:pt idx="1318">
                  <c:v>99.899108999999982</c:v>
                </c:pt>
                <c:pt idx="1319">
                  <c:v>99.89807399999998</c:v>
                </c:pt>
                <c:pt idx="1320">
                  <c:v>99.898291</c:v>
                </c:pt>
                <c:pt idx="1321">
                  <c:v>99.898826</c:v>
                </c:pt>
                <c:pt idx="1322">
                  <c:v>99.898850999999979</c:v>
                </c:pt>
                <c:pt idx="1323">
                  <c:v>99.898261000000005</c:v>
                </c:pt>
                <c:pt idx="1324">
                  <c:v>99.897756999999999</c:v>
                </c:pt>
                <c:pt idx="1325">
                  <c:v>99.898319999999998</c:v>
                </c:pt>
                <c:pt idx="1326">
                  <c:v>99.900265000000104</c:v>
                </c:pt>
                <c:pt idx="1327">
                  <c:v>99.902642</c:v>
                </c:pt>
                <c:pt idx="1328">
                  <c:v>99.903881999999982</c:v>
                </c:pt>
                <c:pt idx="1329">
                  <c:v>99.903439000000006</c:v>
                </c:pt>
                <c:pt idx="1330">
                  <c:v>99.902557000000002</c:v>
                </c:pt>
                <c:pt idx="1331">
                  <c:v>99.903047000000001</c:v>
                </c:pt>
                <c:pt idx="1332">
                  <c:v>99.905377999999914</c:v>
                </c:pt>
                <c:pt idx="1333">
                  <c:v>99.908248999999998</c:v>
                </c:pt>
                <c:pt idx="1334">
                  <c:v>99.909886999999998</c:v>
                </c:pt>
                <c:pt idx="1335">
                  <c:v>99.909496000000004</c:v>
                </c:pt>
                <c:pt idx="1336">
                  <c:v>99.907751000000005</c:v>
                </c:pt>
                <c:pt idx="1337">
                  <c:v>99.906341999999981</c:v>
                </c:pt>
                <c:pt idx="1338">
                  <c:v>99.906796999999983</c:v>
                </c:pt>
                <c:pt idx="1339">
                  <c:v>99.909120000000101</c:v>
                </c:pt>
                <c:pt idx="1340">
                  <c:v>99.91155300000014</c:v>
                </c:pt>
                <c:pt idx="1341">
                  <c:v>99.912188</c:v>
                </c:pt>
                <c:pt idx="1342">
                  <c:v>99.910903000000104</c:v>
                </c:pt>
                <c:pt idx="1343">
                  <c:v>99.90934799999998</c:v>
                </c:pt>
                <c:pt idx="1344">
                  <c:v>99.909041000000002</c:v>
                </c:pt>
                <c:pt idx="1345">
                  <c:v>99.909891999999999</c:v>
                </c:pt>
                <c:pt idx="1346">
                  <c:v>99.910616000000104</c:v>
                </c:pt>
                <c:pt idx="1347">
                  <c:v>99.910114000000107</c:v>
                </c:pt>
                <c:pt idx="1348">
                  <c:v>99.908328999999981</c:v>
                </c:pt>
                <c:pt idx="1349">
                  <c:v>99.906144000000026</c:v>
                </c:pt>
                <c:pt idx="1350">
                  <c:v>99.904652999999996</c:v>
                </c:pt>
                <c:pt idx="1351">
                  <c:v>99.904308999999998</c:v>
                </c:pt>
                <c:pt idx="1352">
                  <c:v>99.904684000000088</c:v>
                </c:pt>
                <c:pt idx="1353">
                  <c:v>99.905096999999998</c:v>
                </c:pt>
                <c:pt idx="1354">
                  <c:v>99.905231999999998</c:v>
                </c:pt>
                <c:pt idx="1355">
                  <c:v>99.904900999999995</c:v>
                </c:pt>
                <c:pt idx="1356">
                  <c:v>99.903717</c:v>
                </c:pt>
                <c:pt idx="1357">
                  <c:v>99.901758999999998</c:v>
                </c:pt>
                <c:pt idx="1358">
                  <c:v>99.900300999999999</c:v>
                </c:pt>
                <c:pt idx="1359">
                  <c:v>99.900895000000006</c:v>
                </c:pt>
                <c:pt idx="1360">
                  <c:v>99.903555999999995</c:v>
                </c:pt>
                <c:pt idx="1361">
                  <c:v>99.906591000000006</c:v>
                </c:pt>
                <c:pt idx="1362">
                  <c:v>99.908514999999994</c:v>
                </c:pt>
                <c:pt idx="1363">
                  <c:v>99.909447999999998</c:v>
                </c:pt>
                <c:pt idx="1364">
                  <c:v>99.910398999999998</c:v>
                </c:pt>
                <c:pt idx="1365">
                  <c:v>99.911927000000105</c:v>
                </c:pt>
                <c:pt idx="1366">
                  <c:v>99.913848999999999</c:v>
                </c:pt>
                <c:pt idx="1367">
                  <c:v>99.915533999999994</c:v>
                </c:pt>
                <c:pt idx="1368">
                  <c:v>99.916011999999995</c:v>
                </c:pt>
                <c:pt idx="1369">
                  <c:v>99.914427000000117</c:v>
                </c:pt>
                <c:pt idx="1370">
                  <c:v>99.911028000000101</c:v>
                </c:pt>
                <c:pt idx="1371">
                  <c:v>99.907313000000102</c:v>
                </c:pt>
                <c:pt idx="1372">
                  <c:v>99.904730999999998</c:v>
                </c:pt>
                <c:pt idx="1373">
                  <c:v>99.903689999999997</c:v>
                </c:pt>
                <c:pt idx="1374">
                  <c:v>99.904134000000084</c:v>
                </c:pt>
                <c:pt idx="1375">
                  <c:v>99.906217999999996</c:v>
                </c:pt>
                <c:pt idx="1376">
                  <c:v>99.909566000000027</c:v>
                </c:pt>
                <c:pt idx="1377">
                  <c:v>99.912574000000006</c:v>
                </c:pt>
                <c:pt idx="1378">
                  <c:v>99.913675999999995</c:v>
                </c:pt>
                <c:pt idx="1379">
                  <c:v>99.913149000000118</c:v>
                </c:pt>
                <c:pt idx="1380">
                  <c:v>99.912622000000027</c:v>
                </c:pt>
                <c:pt idx="1381">
                  <c:v>99.912784000000002</c:v>
                </c:pt>
                <c:pt idx="1382">
                  <c:v>99.912638999999999</c:v>
                </c:pt>
                <c:pt idx="1383">
                  <c:v>99.9112310000001</c:v>
                </c:pt>
                <c:pt idx="1384">
                  <c:v>99.908991999999998</c:v>
                </c:pt>
                <c:pt idx="1385">
                  <c:v>99.906856000000005</c:v>
                </c:pt>
                <c:pt idx="1386">
                  <c:v>99.904955000000101</c:v>
                </c:pt>
                <c:pt idx="1387">
                  <c:v>99.90308899999998</c:v>
                </c:pt>
                <c:pt idx="1388">
                  <c:v>99.901992000000007</c:v>
                </c:pt>
                <c:pt idx="1389">
                  <c:v>99.903002999999998</c:v>
                </c:pt>
                <c:pt idx="1390">
                  <c:v>99.906231000000005</c:v>
                </c:pt>
                <c:pt idx="1391">
                  <c:v>99.909599000000085</c:v>
                </c:pt>
                <c:pt idx="1392">
                  <c:v>99.910112999999996</c:v>
                </c:pt>
                <c:pt idx="1393">
                  <c:v>99.906259000000105</c:v>
                </c:pt>
                <c:pt idx="1394">
                  <c:v>99.899489000000003</c:v>
                </c:pt>
                <c:pt idx="1395">
                  <c:v>99.893571999999978</c:v>
                </c:pt>
                <c:pt idx="1396">
                  <c:v>99.891998000000001</c:v>
                </c:pt>
                <c:pt idx="1397">
                  <c:v>99.895189999999999</c:v>
                </c:pt>
                <c:pt idx="1398">
                  <c:v>99.900073000000006</c:v>
                </c:pt>
                <c:pt idx="1399">
                  <c:v>99.902850000000001</c:v>
                </c:pt>
                <c:pt idx="1400">
                  <c:v>99.902473000000001</c:v>
                </c:pt>
                <c:pt idx="1401">
                  <c:v>99.901210000000106</c:v>
                </c:pt>
                <c:pt idx="1402">
                  <c:v>99.901956999999996</c:v>
                </c:pt>
                <c:pt idx="1403">
                  <c:v>99.905441999999979</c:v>
                </c:pt>
                <c:pt idx="1404">
                  <c:v>99.910118999999995</c:v>
                </c:pt>
                <c:pt idx="1405">
                  <c:v>99.914020000000122</c:v>
                </c:pt>
                <c:pt idx="1406">
                  <c:v>99.916183000000117</c:v>
                </c:pt>
                <c:pt idx="1407">
                  <c:v>99.916743999999994</c:v>
                </c:pt>
                <c:pt idx="1408">
                  <c:v>99.916294000000121</c:v>
                </c:pt>
                <c:pt idx="1409">
                  <c:v>99.915107000000006</c:v>
                </c:pt>
                <c:pt idx="1410">
                  <c:v>99.91273099999998</c:v>
                </c:pt>
                <c:pt idx="1411">
                  <c:v>99.908805000000001</c:v>
                </c:pt>
                <c:pt idx="1412">
                  <c:v>99.904689000000104</c:v>
                </c:pt>
                <c:pt idx="1413">
                  <c:v>99.903419999999997</c:v>
                </c:pt>
                <c:pt idx="1414">
                  <c:v>99.906785999999983</c:v>
                </c:pt>
                <c:pt idx="1415">
                  <c:v>99.912614000000119</c:v>
                </c:pt>
                <c:pt idx="1416">
                  <c:v>99.916410000000027</c:v>
                </c:pt>
                <c:pt idx="1417">
                  <c:v>99.916160000000119</c:v>
                </c:pt>
                <c:pt idx="1418">
                  <c:v>99.914269000000189</c:v>
                </c:pt>
                <c:pt idx="1419">
                  <c:v>99.913995999999997</c:v>
                </c:pt>
                <c:pt idx="1420">
                  <c:v>99.915092000000001</c:v>
                </c:pt>
                <c:pt idx="1421">
                  <c:v>99.914250000000138</c:v>
                </c:pt>
                <c:pt idx="1422">
                  <c:v>99.909493999999995</c:v>
                </c:pt>
                <c:pt idx="1423">
                  <c:v>99.902856</c:v>
                </c:pt>
                <c:pt idx="1424">
                  <c:v>99.898662999999999</c:v>
                </c:pt>
                <c:pt idx="1425">
                  <c:v>99.9</c:v>
                </c:pt>
                <c:pt idx="1426">
                  <c:v>99.906784999999999</c:v>
                </c:pt>
                <c:pt idx="1427">
                  <c:v>99.916140000000027</c:v>
                </c:pt>
                <c:pt idx="1428">
                  <c:v>99.924047999999999</c:v>
                </c:pt>
                <c:pt idx="1429">
                  <c:v>99.927434000000005</c:v>
                </c:pt>
                <c:pt idx="1430">
                  <c:v>99.925774999999959</c:v>
                </c:pt>
                <c:pt idx="1431">
                  <c:v>99.921142000000003</c:v>
                </c:pt>
                <c:pt idx="1432">
                  <c:v>99.916517000000027</c:v>
                </c:pt>
                <c:pt idx="1433">
                  <c:v>99.913751000000005</c:v>
                </c:pt>
                <c:pt idx="1434">
                  <c:v>99.912880999999999</c:v>
                </c:pt>
                <c:pt idx="1435">
                  <c:v>99.913095000000027</c:v>
                </c:pt>
                <c:pt idx="1436">
                  <c:v>99.914180000000101</c:v>
                </c:pt>
                <c:pt idx="1437">
                  <c:v>99.916797000000003</c:v>
                </c:pt>
                <c:pt idx="1438">
                  <c:v>99.921083999999993</c:v>
                </c:pt>
                <c:pt idx="1439">
                  <c:v>99.925129999999996</c:v>
                </c:pt>
                <c:pt idx="1440">
                  <c:v>99.925602999999981</c:v>
                </c:pt>
                <c:pt idx="1441">
                  <c:v>99.920669000000117</c:v>
                </c:pt>
                <c:pt idx="1442">
                  <c:v>99.912262999999996</c:v>
                </c:pt>
                <c:pt idx="1443">
                  <c:v>99.904810000000026</c:v>
                </c:pt>
                <c:pt idx="1444">
                  <c:v>99.901405999999994</c:v>
                </c:pt>
                <c:pt idx="1445">
                  <c:v>99.901482000000001</c:v>
                </c:pt>
                <c:pt idx="1446">
                  <c:v>99.902287999999999</c:v>
                </c:pt>
                <c:pt idx="1447">
                  <c:v>99.9021690000001</c:v>
                </c:pt>
                <c:pt idx="1448">
                  <c:v>99.901905000000085</c:v>
                </c:pt>
                <c:pt idx="1449">
                  <c:v>99.903192000000004</c:v>
                </c:pt>
                <c:pt idx="1450">
                  <c:v>99.906536000000003</c:v>
                </c:pt>
                <c:pt idx="1451">
                  <c:v>99.91087899999998</c:v>
                </c:pt>
                <c:pt idx="1452">
                  <c:v>99.914795999999996</c:v>
                </c:pt>
                <c:pt idx="1453">
                  <c:v>99.917591000000101</c:v>
                </c:pt>
                <c:pt idx="1454">
                  <c:v>99.919320000000027</c:v>
                </c:pt>
                <c:pt idx="1455">
                  <c:v>99.920056000000002</c:v>
                </c:pt>
                <c:pt idx="1456">
                  <c:v>99.919230999999996</c:v>
                </c:pt>
                <c:pt idx="1457">
                  <c:v>99.915801999999999</c:v>
                </c:pt>
                <c:pt idx="1458">
                  <c:v>99.909474000000003</c:v>
                </c:pt>
                <c:pt idx="1459">
                  <c:v>99.90208699999998</c:v>
                </c:pt>
                <c:pt idx="1460">
                  <c:v>99.897221000000101</c:v>
                </c:pt>
                <c:pt idx="1461">
                  <c:v>99.897488999999979</c:v>
                </c:pt>
                <c:pt idx="1462">
                  <c:v>99.902180000000001</c:v>
                </c:pt>
                <c:pt idx="1463">
                  <c:v>99.908120999999994</c:v>
                </c:pt>
                <c:pt idx="1464">
                  <c:v>99.912649000000101</c:v>
                </c:pt>
                <c:pt idx="1465">
                  <c:v>99.914920000000137</c:v>
                </c:pt>
                <c:pt idx="1466">
                  <c:v>99.914659000000171</c:v>
                </c:pt>
                <c:pt idx="1467">
                  <c:v>99.911517000000117</c:v>
                </c:pt>
                <c:pt idx="1468">
                  <c:v>99.906526000000085</c:v>
                </c:pt>
                <c:pt idx="1469">
                  <c:v>99.902676999999983</c:v>
                </c:pt>
                <c:pt idx="1470">
                  <c:v>99.902456000000001</c:v>
                </c:pt>
                <c:pt idx="1471">
                  <c:v>99.905320000000003</c:v>
                </c:pt>
                <c:pt idx="1472">
                  <c:v>99.908609999999996</c:v>
                </c:pt>
                <c:pt idx="1473">
                  <c:v>99.910132000000004</c:v>
                </c:pt>
                <c:pt idx="1474">
                  <c:v>99.908852999999979</c:v>
                </c:pt>
                <c:pt idx="1475">
                  <c:v>99.904414000000088</c:v>
                </c:pt>
                <c:pt idx="1476">
                  <c:v>99.898249000000007</c:v>
                </c:pt>
                <c:pt idx="1477">
                  <c:v>99.894531000000001</c:v>
                </c:pt>
                <c:pt idx="1478">
                  <c:v>99.897148999999999</c:v>
                </c:pt>
                <c:pt idx="1479">
                  <c:v>99.904889999999995</c:v>
                </c:pt>
                <c:pt idx="1480">
                  <c:v>99.911637999999996</c:v>
                </c:pt>
                <c:pt idx="1481">
                  <c:v>99.912561999999994</c:v>
                </c:pt>
                <c:pt idx="1482">
                  <c:v>99.908697000000004</c:v>
                </c:pt>
                <c:pt idx="1483">
                  <c:v>99.904590999999996</c:v>
                </c:pt>
                <c:pt idx="1484">
                  <c:v>99.902968000000001</c:v>
                </c:pt>
                <c:pt idx="1485">
                  <c:v>99.903114000000102</c:v>
                </c:pt>
                <c:pt idx="1486">
                  <c:v>99.903395000000003</c:v>
                </c:pt>
                <c:pt idx="1487">
                  <c:v>99.903440000000003</c:v>
                </c:pt>
                <c:pt idx="1488">
                  <c:v>99.903966999999994</c:v>
                </c:pt>
                <c:pt idx="1489">
                  <c:v>99.905613000000116</c:v>
                </c:pt>
                <c:pt idx="1490">
                  <c:v>99.908185000000003</c:v>
                </c:pt>
                <c:pt idx="1491">
                  <c:v>99.910708999999983</c:v>
                </c:pt>
                <c:pt idx="1492">
                  <c:v>99.912251000000026</c:v>
                </c:pt>
                <c:pt idx="1493">
                  <c:v>99.91275899999998</c:v>
                </c:pt>
                <c:pt idx="1494">
                  <c:v>99.912614000000119</c:v>
                </c:pt>
                <c:pt idx="1495">
                  <c:v>99.911609000000141</c:v>
                </c:pt>
                <c:pt idx="1496">
                  <c:v>99.909540000000007</c:v>
                </c:pt>
                <c:pt idx="1497">
                  <c:v>99.907849999999996</c:v>
                </c:pt>
                <c:pt idx="1498">
                  <c:v>99.909014999999997</c:v>
                </c:pt>
                <c:pt idx="1499">
                  <c:v>99.913295000000119</c:v>
                </c:pt>
                <c:pt idx="1500">
                  <c:v>99.917507000000086</c:v>
                </c:pt>
                <c:pt idx="1501">
                  <c:v>99.918327000000005</c:v>
                </c:pt>
                <c:pt idx="1502">
                  <c:v>99.915875</c:v>
                </c:pt>
                <c:pt idx="1503">
                  <c:v>99.912814999999995</c:v>
                </c:pt>
                <c:pt idx="1504">
                  <c:v>99.910901999999993</c:v>
                </c:pt>
                <c:pt idx="1505">
                  <c:v>99.910164000000137</c:v>
                </c:pt>
                <c:pt idx="1506">
                  <c:v>99.910647999999995</c:v>
                </c:pt>
                <c:pt idx="1507">
                  <c:v>99.912794000000005</c:v>
                </c:pt>
                <c:pt idx="1508">
                  <c:v>99.915852000000001</c:v>
                </c:pt>
                <c:pt idx="1509">
                  <c:v>99.917647000000116</c:v>
                </c:pt>
                <c:pt idx="1510">
                  <c:v>99.916568000000026</c:v>
                </c:pt>
                <c:pt idx="1511">
                  <c:v>99.912920999999997</c:v>
                </c:pt>
                <c:pt idx="1512">
                  <c:v>99.908198999999982</c:v>
                </c:pt>
                <c:pt idx="1513">
                  <c:v>99.904112999999995</c:v>
                </c:pt>
                <c:pt idx="1514">
                  <c:v>99.902423999999996</c:v>
                </c:pt>
                <c:pt idx="1515">
                  <c:v>99.904206000000102</c:v>
                </c:pt>
                <c:pt idx="1516">
                  <c:v>99.908401999999981</c:v>
                </c:pt>
                <c:pt idx="1517">
                  <c:v>99.911956000000117</c:v>
                </c:pt>
                <c:pt idx="1518">
                  <c:v>99.912379999999999</c:v>
                </c:pt>
                <c:pt idx="1519">
                  <c:v>99.909914000000086</c:v>
                </c:pt>
                <c:pt idx="1520">
                  <c:v>99.906787999999978</c:v>
                </c:pt>
                <c:pt idx="1521">
                  <c:v>99.904821999999996</c:v>
                </c:pt>
                <c:pt idx="1522">
                  <c:v>99.904145000000085</c:v>
                </c:pt>
                <c:pt idx="1523">
                  <c:v>99.903813000000085</c:v>
                </c:pt>
                <c:pt idx="1524">
                  <c:v>99.903058999999999</c:v>
                </c:pt>
                <c:pt idx="1525">
                  <c:v>99.902039000000002</c:v>
                </c:pt>
                <c:pt idx="1526">
                  <c:v>99.901686000000026</c:v>
                </c:pt>
                <c:pt idx="1527">
                  <c:v>99.902688999999981</c:v>
                </c:pt>
                <c:pt idx="1528">
                  <c:v>99.904517000000027</c:v>
                </c:pt>
                <c:pt idx="1529">
                  <c:v>99.905810000000002</c:v>
                </c:pt>
                <c:pt idx="1530">
                  <c:v>99.90588099999998</c:v>
                </c:pt>
                <c:pt idx="1531">
                  <c:v>99.905380999999949</c:v>
                </c:pt>
                <c:pt idx="1532">
                  <c:v>99.905157000000003</c:v>
                </c:pt>
                <c:pt idx="1533">
                  <c:v>99.905118000000002</c:v>
                </c:pt>
                <c:pt idx="1534">
                  <c:v>99.905007999999981</c:v>
                </c:pt>
                <c:pt idx="1535">
                  <c:v>99.905776999999958</c:v>
                </c:pt>
                <c:pt idx="1536">
                  <c:v>99.90877399999998</c:v>
                </c:pt>
                <c:pt idx="1537">
                  <c:v>99.913154000000105</c:v>
                </c:pt>
                <c:pt idx="1538">
                  <c:v>99.915385000000001</c:v>
                </c:pt>
                <c:pt idx="1539">
                  <c:v>99.912563000000105</c:v>
                </c:pt>
                <c:pt idx="1540">
                  <c:v>99.905860000000004</c:v>
                </c:pt>
                <c:pt idx="1541">
                  <c:v>99.899584000000004</c:v>
                </c:pt>
                <c:pt idx="1542">
                  <c:v>99.896969999999996</c:v>
                </c:pt>
                <c:pt idx="1543">
                  <c:v>99.898065000000003</c:v>
                </c:pt>
                <c:pt idx="1544">
                  <c:v>99.901504000000088</c:v>
                </c:pt>
                <c:pt idx="1545">
                  <c:v>99.906394000000006</c:v>
                </c:pt>
                <c:pt idx="1546">
                  <c:v>99.911540000000116</c:v>
                </c:pt>
                <c:pt idx="1547">
                  <c:v>99.914582999999993</c:v>
                </c:pt>
                <c:pt idx="1548">
                  <c:v>99.913911000000027</c:v>
                </c:pt>
                <c:pt idx="1549">
                  <c:v>99.910831000000002</c:v>
                </c:pt>
                <c:pt idx="1550">
                  <c:v>99.908091999999982</c:v>
                </c:pt>
                <c:pt idx="1551">
                  <c:v>99.906625000000105</c:v>
                </c:pt>
                <c:pt idx="1552">
                  <c:v>99.905528000000004</c:v>
                </c:pt>
                <c:pt idx="1553">
                  <c:v>99.904922999999997</c:v>
                </c:pt>
                <c:pt idx="1554">
                  <c:v>99.906340999999998</c:v>
                </c:pt>
                <c:pt idx="1555">
                  <c:v>99.909566000000027</c:v>
                </c:pt>
                <c:pt idx="1556">
                  <c:v>99.911433000000116</c:v>
                </c:pt>
                <c:pt idx="1557">
                  <c:v>99.909557000000007</c:v>
                </c:pt>
                <c:pt idx="1558">
                  <c:v>99.905931999999979</c:v>
                </c:pt>
                <c:pt idx="1559">
                  <c:v>99.904942000000005</c:v>
                </c:pt>
                <c:pt idx="1560">
                  <c:v>99.908229000000105</c:v>
                </c:pt>
                <c:pt idx="1561">
                  <c:v>99.913067999999996</c:v>
                </c:pt>
                <c:pt idx="1562">
                  <c:v>99.915670000000006</c:v>
                </c:pt>
                <c:pt idx="1563">
                  <c:v>99.914895000000101</c:v>
                </c:pt>
                <c:pt idx="1564">
                  <c:v>99.912746999999982</c:v>
                </c:pt>
                <c:pt idx="1565">
                  <c:v>99.912192000000005</c:v>
                </c:pt>
                <c:pt idx="1566">
                  <c:v>99.914681000000101</c:v>
                </c:pt>
                <c:pt idx="1567">
                  <c:v>99.919005999999996</c:v>
                </c:pt>
                <c:pt idx="1568">
                  <c:v>99.922251000000003</c:v>
                </c:pt>
                <c:pt idx="1569">
                  <c:v>99.922330000000002</c:v>
                </c:pt>
                <c:pt idx="1570">
                  <c:v>99.919799999999995</c:v>
                </c:pt>
                <c:pt idx="1571">
                  <c:v>99.917077000000006</c:v>
                </c:pt>
                <c:pt idx="1572">
                  <c:v>99.9161110000001</c:v>
                </c:pt>
                <c:pt idx="1573">
                  <c:v>99.917023000000171</c:v>
                </c:pt>
                <c:pt idx="1574">
                  <c:v>99.91852900000012</c:v>
                </c:pt>
                <c:pt idx="1575">
                  <c:v>99.919038</c:v>
                </c:pt>
                <c:pt idx="1576">
                  <c:v>99.917518000000101</c:v>
                </c:pt>
                <c:pt idx="1577">
                  <c:v>99.91404300000012</c:v>
                </c:pt>
                <c:pt idx="1578">
                  <c:v>99.90984899999998</c:v>
                </c:pt>
                <c:pt idx="1579">
                  <c:v>99.906654000000088</c:v>
                </c:pt>
                <c:pt idx="1580">
                  <c:v>99.905697000000004</c:v>
                </c:pt>
                <c:pt idx="1581">
                  <c:v>99.907151999999996</c:v>
                </c:pt>
                <c:pt idx="1582">
                  <c:v>99.909981000000002</c:v>
                </c:pt>
                <c:pt idx="1583">
                  <c:v>99.912170000000003</c:v>
                </c:pt>
                <c:pt idx="1584">
                  <c:v>99.911700999999994</c:v>
                </c:pt>
                <c:pt idx="1585">
                  <c:v>99.908051999999998</c:v>
                </c:pt>
                <c:pt idx="1586">
                  <c:v>99.903012000000004</c:v>
                </c:pt>
                <c:pt idx="1587">
                  <c:v>99.899872999999914</c:v>
                </c:pt>
                <c:pt idx="1588">
                  <c:v>99.901461000000026</c:v>
                </c:pt>
                <c:pt idx="1589">
                  <c:v>99.908196000000004</c:v>
                </c:pt>
                <c:pt idx="1590">
                  <c:v>99.917322000000027</c:v>
                </c:pt>
                <c:pt idx="1591">
                  <c:v>99.924136000000004</c:v>
                </c:pt>
                <c:pt idx="1592">
                  <c:v>99.925085999999979</c:v>
                </c:pt>
                <c:pt idx="1593">
                  <c:v>99.920445000000001</c:v>
                </c:pt>
                <c:pt idx="1594">
                  <c:v>99.913765000000026</c:v>
                </c:pt>
                <c:pt idx="1595">
                  <c:v>99.908646000000005</c:v>
                </c:pt>
                <c:pt idx="1596">
                  <c:v>99.906469000000101</c:v>
                </c:pt>
                <c:pt idx="1597">
                  <c:v>99.906966999999995</c:v>
                </c:pt>
                <c:pt idx="1598">
                  <c:v>99.909595999999993</c:v>
                </c:pt>
                <c:pt idx="1599">
                  <c:v>99.913548000000006</c:v>
                </c:pt>
                <c:pt idx="1600">
                  <c:v>99.917326000000088</c:v>
                </c:pt>
                <c:pt idx="1601">
                  <c:v>99.919520000000105</c:v>
                </c:pt>
                <c:pt idx="1602">
                  <c:v>99.919910000000101</c:v>
                </c:pt>
                <c:pt idx="1603">
                  <c:v>99.919185999999996</c:v>
                </c:pt>
                <c:pt idx="1604">
                  <c:v>99.917885000000027</c:v>
                </c:pt>
                <c:pt idx="1605">
                  <c:v>99.91612900000014</c:v>
                </c:pt>
                <c:pt idx="1606">
                  <c:v>99.914147000000085</c:v>
                </c:pt>
                <c:pt idx="1607">
                  <c:v>99.912407000000002</c:v>
                </c:pt>
                <c:pt idx="1608">
                  <c:v>99.911316999999997</c:v>
                </c:pt>
                <c:pt idx="1609">
                  <c:v>99.911315000000101</c:v>
                </c:pt>
                <c:pt idx="1610">
                  <c:v>99.912700999999998</c:v>
                </c:pt>
                <c:pt idx="1611">
                  <c:v>99.915024000000116</c:v>
                </c:pt>
                <c:pt idx="1612">
                  <c:v>99.917147999999997</c:v>
                </c:pt>
                <c:pt idx="1613">
                  <c:v>99.918417000000005</c:v>
                </c:pt>
                <c:pt idx="1614">
                  <c:v>99.919784000000007</c:v>
                </c:pt>
                <c:pt idx="1615">
                  <c:v>99.922426000000002</c:v>
                </c:pt>
                <c:pt idx="1616">
                  <c:v>99.925798999999898</c:v>
                </c:pt>
                <c:pt idx="1617">
                  <c:v>99.92815299999998</c:v>
                </c:pt>
                <c:pt idx="1618">
                  <c:v>99.928819000000004</c:v>
                </c:pt>
                <c:pt idx="1619">
                  <c:v>99.929523000000088</c:v>
                </c:pt>
                <c:pt idx="1620">
                  <c:v>99.932046999999983</c:v>
                </c:pt>
                <c:pt idx="1621">
                  <c:v>99.935379999999981</c:v>
                </c:pt>
                <c:pt idx="1622">
                  <c:v>99.936110000000085</c:v>
                </c:pt>
                <c:pt idx="1623">
                  <c:v>99.931540999999996</c:v>
                </c:pt>
                <c:pt idx="1624">
                  <c:v>99.922124999999994</c:v>
                </c:pt>
                <c:pt idx="1625">
                  <c:v>99.91126300000019</c:v>
                </c:pt>
                <c:pt idx="1626">
                  <c:v>99.903624000000121</c:v>
                </c:pt>
                <c:pt idx="1627">
                  <c:v>99.902335999999949</c:v>
                </c:pt>
                <c:pt idx="1628">
                  <c:v>99.906865999999994</c:v>
                </c:pt>
                <c:pt idx="1629">
                  <c:v>99.913938000000002</c:v>
                </c:pt>
                <c:pt idx="1630">
                  <c:v>99.921977999999982</c:v>
                </c:pt>
                <c:pt idx="1631">
                  <c:v>99.932554999999994</c:v>
                </c:pt>
                <c:pt idx="1632">
                  <c:v>99.944502000000085</c:v>
                </c:pt>
                <c:pt idx="1633">
                  <c:v>99.950363999999993</c:v>
                </c:pt>
                <c:pt idx="1634">
                  <c:v>99.942902000000004</c:v>
                </c:pt>
                <c:pt idx="1635">
                  <c:v>99.924787999999978</c:v>
                </c:pt>
                <c:pt idx="1636">
                  <c:v>99.907292999999996</c:v>
                </c:pt>
                <c:pt idx="1637">
                  <c:v>99.89828</c:v>
                </c:pt>
                <c:pt idx="1638">
                  <c:v>99.898544999999999</c:v>
                </c:pt>
                <c:pt idx="1639">
                  <c:v>99.905366000000001</c:v>
                </c:pt>
                <c:pt idx="1640">
                  <c:v>99.912927999999994</c:v>
                </c:pt>
                <c:pt idx="1641">
                  <c:v>99.918727000000004</c:v>
                </c:pt>
                <c:pt idx="1642">
                  <c:v>99.92251899999998</c:v>
                </c:pt>
                <c:pt idx="1643">
                  <c:v>99.925459000000004</c:v>
                </c:pt>
                <c:pt idx="1644">
                  <c:v>99.925520000000006</c:v>
                </c:pt>
                <c:pt idx="1645">
                  <c:v>99.918465999999995</c:v>
                </c:pt>
                <c:pt idx="1646">
                  <c:v>99.910230999999996</c:v>
                </c:pt>
                <c:pt idx="1647">
                  <c:v>99.910765999999995</c:v>
                </c:pt>
                <c:pt idx="1648">
                  <c:v>99.920589000000007</c:v>
                </c:pt>
                <c:pt idx="1649">
                  <c:v>99.928191999999981</c:v>
                </c:pt>
                <c:pt idx="1650">
                  <c:v>99.924426999999994</c:v>
                </c:pt>
                <c:pt idx="1651">
                  <c:v>99.912149999999997</c:v>
                </c:pt>
                <c:pt idx="1652">
                  <c:v>99.901162000000085</c:v>
                </c:pt>
                <c:pt idx="1653">
                  <c:v>99.902191000000002</c:v>
                </c:pt>
                <c:pt idx="1654">
                  <c:v>99.912930000000003</c:v>
                </c:pt>
                <c:pt idx="1655">
                  <c:v>99.921210000000102</c:v>
                </c:pt>
                <c:pt idx="1656">
                  <c:v>99.919866999999996</c:v>
                </c:pt>
                <c:pt idx="1657">
                  <c:v>99.913141999999993</c:v>
                </c:pt>
                <c:pt idx="1658">
                  <c:v>99.910471999999999</c:v>
                </c:pt>
                <c:pt idx="1659">
                  <c:v>99.911530999999997</c:v>
                </c:pt>
                <c:pt idx="1660">
                  <c:v>99.910409000000101</c:v>
                </c:pt>
                <c:pt idx="1661">
                  <c:v>99.906592000000003</c:v>
                </c:pt>
                <c:pt idx="1662">
                  <c:v>99.907931000000005</c:v>
                </c:pt>
                <c:pt idx="1663">
                  <c:v>99.917140000000117</c:v>
                </c:pt>
                <c:pt idx="1664">
                  <c:v>99.928121000000004</c:v>
                </c:pt>
                <c:pt idx="1665">
                  <c:v>99.932862999999998</c:v>
                </c:pt>
                <c:pt idx="1666">
                  <c:v>99.933389000000005</c:v>
                </c:pt>
                <c:pt idx="1667">
                  <c:v>99.934150000000116</c:v>
                </c:pt>
                <c:pt idx="1668">
                  <c:v>99.935631999999998</c:v>
                </c:pt>
                <c:pt idx="1669">
                  <c:v>99.932840999999982</c:v>
                </c:pt>
                <c:pt idx="1670">
                  <c:v>99.923923000000102</c:v>
                </c:pt>
                <c:pt idx="1671">
                  <c:v>99.91364900000012</c:v>
                </c:pt>
                <c:pt idx="1672">
                  <c:v>99.905745999999979</c:v>
                </c:pt>
                <c:pt idx="1673">
                  <c:v>99.903915000000026</c:v>
                </c:pt>
                <c:pt idx="1674">
                  <c:v>99.909065999999996</c:v>
                </c:pt>
                <c:pt idx="1675">
                  <c:v>99.919347000000002</c:v>
                </c:pt>
                <c:pt idx="1676">
                  <c:v>99.928663000000086</c:v>
                </c:pt>
                <c:pt idx="1677">
                  <c:v>99.928979999999981</c:v>
                </c:pt>
                <c:pt idx="1678">
                  <c:v>99.919044000000085</c:v>
                </c:pt>
                <c:pt idx="1679">
                  <c:v>99.902794999999998</c:v>
                </c:pt>
                <c:pt idx="1680">
                  <c:v>99.888331999999863</c:v>
                </c:pt>
                <c:pt idx="1681">
                  <c:v>99.880426</c:v>
                </c:pt>
                <c:pt idx="1682">
                  <c:v>99.880250000000004</c:v>
                </c:pt>
                <c:pt idx="1683">
                  <c:v>99.885008999999869</c:v>
                </c:pt>
                <c:pt idx="1684">
                  <c:v>99.891160999999997</c:v>
                </c:pt>
                <c:pt idx="1685">
                  <c:v>99.896700999999979</c:v>
                </c:pt>
                <c:pt idx="1686">
                  <c:v>99.901210000000106</c:v>
                </c:pt>
                <c:pt idx="1687">
                  <c:v>99.904866000000027</c:v>
                </c:pt>
                <c:pt idx="1688">
                  <c:v>99.907691999999997</c:v>
                </c:pt>
                <c:pt idx="1689">
                  <c:v>99.910207999999997</c:v>
                </c:pt>
                <c:pt idx="1690">
                  <c:v>99.912103000000101</c:v>
                </c:pt>
                <c:pt idx="1691">
                  <c:v>99.912238000000002</c:v>
                </c:pt>
                <c:pt idx="1692">
                  <c:v>99.909923000000106</c:v>
                </c:pt>
                <c:pt idx="1693">
                  <c:v>99.907197999999994</c:v>
                </c:pt>
                <c:pt idx="1694">
                  <c:v>99.906927999999994</c:v>
                </c:pt>
                <c:pt idx="1695">
                  <c:v>99.908849000000004</c:v>
                </c:pt>
                <c:pt idx="1696">
                  <c:v>99.910449000000085</c:v>
                </c:pt>
                <c:pt idx="1697">
                  <c:v>99.910392999999999</c:v>
                </c:pt>
                <c:pt idx="1698">
                  <c:v>99.911160000000137</c:v>
                </c:pt>
                <c:pt idx="1699">
                  <c:v>99.914873000000085</c:v>
                </c:pt>
                <c:pt idx="1700">
                  <c:v>99.920271</c:v>
                </c:pt>
                <c:pt idx="1701">
                  <c:v>99.923562000000004</c:v>
                </c:pt>
                <c:pt idx="1702">
                  <c:v>99.922113999999993</c:v>
                </c:pt>
                <c:pt idx="1703">
                  <c:v>99.916933000000085</c:v>
                </c:pt>
                <c:pt idx="1704">
                  <c:v>99.911300000000026</c:v>
                </c:pt>
                <c:pt idx="1705">
                  <c:v>99.909058000000002</c:v>
                </c:pt>
                <c:pt idx="1706">
                  <c:v>99.911167000000106</c:v>
                </c:pt>
                <c:pt idx="1707">
                  <c:v>99.915845000000004</c:v>
                </c:pt>
                <c:pt idx="1708">
                  <c:v>99.920445999999998</c:v>
                </c:pt>
                <c:pt idx="1709">
                  <c:v>99.924249000000088</c:v>
                </c:pt>
                <c:pt idx="1710">
                  <c:v>99.926631999999998</c:v>
                </c:pt>
                <c:pt idx="1711">
                  <c:v>99.925386999999958</c:v>
                </c:pt>
                <c:pt idx="1712">
                  <c:v>99.919175999999993</c:v>
                </c:pt>
                <c:pt idx="1713">
                  <c:v>99.911803000000106</c:v>
                </c:pt>
                <c:pt idx="1714">
                  <c:v>99.909909999999996</c:v>
                </c:pt>
                <c:pt idx="1715">
                  <c:v>99.915576999999999</c:v>
                </c:pt>
                <c:pt idx="1716">
                  <c:v>99.924364999999995</c:v>
                </c:pt>
                <c:pt idx="1717">
                  <c:v>99.931106000000085</c:v>
                </c:pt>
                <c:pt idx="1718">
                  <c:v>99.934600000000088</c:v>
                </c:pt>
                <c:pt idx="1719">
                  <c:v>99.934888999999998</c:v>
                </c:pt>
                <c:pt idx="1720">
                  <c:v>99.931192999999993</c:v>
                </c:pt>
                <c:pt idx="1721">
                  <c:v>99.924614000000105</c:v>
                </c:pt>
                <c:pt idx="1722">
                  <c:v>99.919814000000116</c:v>
                </c:pt>
                <c:pt idx="1723">
                  <c:v>99.919647000000026</c:v>
                </c:pt>
                <c:pt idx="1724">
                  <c:v>99.920867999999999</c:v>
                </c:pt>
                <c:pt idx="1725">
                  <c:v>99.918437999999981</c:v>
                </c:pt>
                <c:pt idx="1726">
                  <c:v>99.912257999999994</c:v>
                </c:pt>
                <c:pt idx="1727">
                  <c:v>99.906722000000002</c:v>
                </c:pt>
                <c:pt idx="1728">
                  <c:v>99.904880000000006</c:v>
                </c:pt>
                <c:pt idx="1729">
                  <c:v>99.906148000000002</c:v>
                </c:pt>
                <c:pt idx="1730">
                  <c:v>99.908089000000004</c:v>
                </c:pt>
                <c:pt idx="1731">
                  <c:v>99.908136999999982</c:v>
                </c:pt>
                <c:pt idx="1732">
                  <c:v>99.905204999999995</c:v>
                </c:pt>
                <c:pt idx="1733">
                  <c:v>99.901630000000026</c:v>
                </c:pt>
                <c:pt idx="1734">
                  <c:v>99.901353000000086</c:v>
                </c:pt>
                <c:pt idx="1735">
                  <c:v>99.904185999999996</c:v>
                </c:pt>
                <c:pt idx="1736">
                  <c:v>99.904527000000101</c:v>
                </c:pt>
                <c:pt idx="1737">
                  <c:v>99.899090999999999</c:v>
                </c:pt>
                <c:pt idx="1738">
                  <c:v>99.892617999999999</c:v>
                </c:pt>
                <c:pt idx="1739">
                  <c:v>99.892729999999986</c:v>
                </c:pt>
                <c:pt idx="1740">
                  <c:v>99.901218000000085</c:v>
                </c:pt>
                <c:pt idx="1741">
                  <c:v>99.913355999999993</c:v>
                </c:pt>
                <c:pt idx="1742">
                  <c:v>99.923276000000001</c:v>
                </c:pt>
                <c:pt idx="1743">
                  <c:v>99.926147</c:v>
                </c:pt>
                <c:pt idx="1744">
                  <c:v>99.919387999999998</c:v>
                </c:pt>
                <c:pt idx="1745">
                  <c:v>99.906779</c:v>
                </c:pt>
                <c:pt idx="1746">
                  <c:v>99.899124000000086</c:v>
                </c:pt>
                <c:pt idx="1747">
                  <c:v>99.903868000000003</c:v>
                </c:pt>
                <c:pt idx="1748">
                  <c:v>99.914986999999996</c:v>
                </c:pt>
                <c:pt idx="1749">
                  <c:v>99.919152999999994</c:v>
                </c:pt>
                <c:pt idx="1750">
                  <c:v>99.912589999999994</c:v>
                </c:pt>
                <c:pt idx="1751">
                  <c:v>99.905582999999979</c:v>
                </c:pt>
                <c:pt idx="1752">
                  <c:v>99.909764999999993</c:v>
                </c:pt>
                <c:pt idx="1753">
                  <c:v>99.925175999999979</c:v>
                </c:pt>
                <c:pt idx="1754">
                  <c:v>99.941275000000104</c:v>
                </c:pt>
                <c:pt idx="1755">
                  <c:v>99.947704000000101</c:v>
                </c:pt>
                <c:pt idx="1756">
                  <c:v>99.941396999999995</c:v>
                </c:pt>
                <c:pt idx="1757">
                  <c:v>99.926830999999979</c:v>
                </c:pt>
                <c:pt idx="1758">
                  <c:v>99.911872000000002</c:v>
                </c:pt>
                <c:pt idx="1759">
                  <c:v>99.902187999999981</c:v>
                </c:pt>
                <c:pt idx="1760">
                  <c:v>99.897870999999981</c:v>
                </c:pt>
                <c:pt idx="1761">
                  <c:v>99.896013999999994</c:v>
                </c:pt>
                <c:pt idx="1762">
                  <c:v>99.896141</c:v>
                </c:pt>
                <c:pt idx="1763">
                  <c:v>99.900667999999996</c:v>
                </c:pt>
                <c:pt idx="1764">
                  <c:v>99.909578999999979</c:v>
                </c:pt>
                <c:pt idx="1765">
                  <c:v>99.917343000000116</c:v>
                </c:pt>
                <c:pt idx="1766">
                  <c:v>99.917025000000137</c:v>
                </c:pt>
                <c:pt idx="1767">
                  <c:v>99.906546000000006</c:v>
                </c:pt>
                <c:pt idx="1768">
                  <c:v>99.890051</c:v>
                </c:pt>
                <c:pt idx="1769">
                  <c:v>99.874011999999979</c:v>
                </c:pt>
                <c:pt idx="1770">
                  <c:v>99.863095999999999</c:v>
                </c:pt>
                <c:pt idx="1771">
                  <c:v>99.859372999999849</c:v>
                </c:pt>
                <c:pt idx="1772">
                  <c:v>99.863867999999982</c:v>
                </c:pt>
                <c:pt idx="1773">
                  <c:v>99.876848999999865</c:v>
                </c:pt>
                <c:pt idx="1774">
                  <c:v>99.895806999999948</c:v>
                </c:pt>
                <c:pt idx="1775">
                  <c:v>99.914811000000086</c:v>
                </c:pt>
                <c:pt idx="1776">
                  <c:v>99.928175999999979</c:v>
                </c:pt>
                <c:pt idx="1777">
                  <c:v>99.934290000000104</c:v>
                </c:pt>
                <c:pt idx="1778">
                  <c:v>99.934208000000027</c:v>
                </c:pt>
                <c:pt idx="1779">
                  <c:v>99.92886</c:v>
                </c:pt>
                <c:pt idx="1780">
                  <c:v>99.921218999999994</c:v>
                </c:pt>
                <c:pt idx="1781">
                  <c:v>99.918481999999983</c:v>
                </c:pt>
                <c:pt idx="1782">
                  <c:v>99.925228000000004</c:v>
                </c:pt>
                <c:pt idx="1783">
                  <c:v>99.934610000000106</c:v>
                </c:pt>
                <c:pt idx="1784">
                  <c:v>99.934160000000105</c:v>
                </c:pt>
                <c:pt idx="1785">
                  <c:v>99.922555000000003</c:v>
                </c:pt>
                <c:pt idx="1786">
                  <c:v>99.912890000000004</c:v>
                </c:pt>
                <c:pt idx="1787">
                  <c:v>99.915743000000006</c:v>
                </c:pt>
                <c:pt idx="1788">
                  <c:v>99.926652000000004</c:v>
                </c:pt>
                <c:pt idx="1789">
                  <c:v>99.935237000000001</c:v>
                </c:pt>
                <c:pt idx="1790">
                  <c:v>99.938884999999999</c:v>
                </c:pt>
                <c:pt idx="1791">
                  <c:v>99.940096999999994</c:v>
                </c:pt>
                <c:pt idx="1792">
                  <c:v>99.937882999999999</c:v>
                </c:pt>
                <c:pt idx="1793">
                  <c:v>99.931281999999996</c:v>
                </c:pt>
                <c:pt idx="1794">
                  <c:v>99.926080999999982</c:v>
                </c:pt>
                <c:pt idx="1795">
                  <c:v>99.927617999999995</c:v>
                </c:pt>
                <c:pt idx="1796">
                  <c:v>99.929997999999998</c:v>
                </c:pt>
                <c:pt idx="1797">
                  <c:v>99.922999000000004</c:v>
                </c:pt>
                <c:pt idx="1798">
                  <c:v>99.907942000000006</c:v>
                </c:pt>
                <c:pt idx="1799">
                  <c:v>99.896422999999999</c:v>
                </c:pt>
                <c:pt idx="1800">
                  <c:v>99.893847999999949</c:v>
                </c:pt>
                <c:pt idx="1801">
                  <c:v>99.894813999999997</c:v>
                </c:pt>
                <c:pt idx="1802">
                  <c:v>99.894983999999994</c:v>
                </c:pt>
                <c:pt idx="1803">
                  <c:v>99.896242999999998</c:v>
                </c:pt>
                <c:pt idx="1804">
                  <c:v>99.897945000000007</c:v>
                </c:pt>
                <c:pt idx="1805">
                  <c:v>99.894193000000101</c:v>
                </c:pt>
                <c:pt idx="1806">
                  <c:v>99.884591</c:v>
                </c:pt>
                <c:pt idx="1807">
                  <c:v>99.878246999999988</c:v>
                </c:pt>
                <c:pt idx="1808">
                  <c:v>99.881208000000001</c:v>
                </c:pt>
                <c:pt idx="1809">
                  <c:v>99.887737999999914</c:v>
                </c:pt>
                <c:pt idx="1810">
                  <c:v>99.890618000000003</c:v>
                </c:pt>
                <c:pt idx="1811">
                  <c:v>99.892805999999979</c:v>
                </c:pt>
                <c:pt idx="1812">
                  <c:v>99.901286000000027</c:v>
                </c:pt>
                <c:pt idx="1813">
                  <c:v>99.914414000000122</c:v>
                </c:pt>
                <c:pt idx="1814">
                  <c:v>99.924000000000007</c:v>
                </c:pt>
                <c:pt idx="1815">
                  <c:v>99.927871999999979</c:v>
                </c:pt>
                <c:pt idx="1816">
                  <c:v>99.932001999999983</c:v>
                </c:pt>
                <c:pt idx="1817">
                  <c:v>99.939605000000086</c:v>
                </c:pt>
                <c:pt idx="1818">
                  <c:v>99.944389000000101</c:v>
                </c:pt>
                <c:pt idx="1819">
                  <c:v>99.937602000000027</c:v>
                </c:pt>
                <c:pt idx="1820">
                  <c:v>99.918717999999998</c:v>
                </c:pt>
                <c:pt idx="1821">
                  <c:v>99.896845999999982</c:v>
                </c:pt>
                <c:pt idx="1822">
                  <c:v>99.88310199999998</c:v>
                </c:pt>
                <c:pt idx="1823">
                  <c:v>99.882371999999847</c:v>
                </c:pt>
                <c:pt idx="1824">
                  <c:v>99.891374999999982</c:v>
                </c:pt>
                <c:pt idx="1825">
                  <c:v>99.903880000000001</c:v>
                </c:pt>
                <c:pt idx="1826">
                  <c:v>99.916419000000104</c:v>
                </c:pt>
                <c:pt idx="1827">
                  <c:v>99.927847</c:v>
                </c:pt>
                <c:pt idx="1828">
                  <c:v>99.935810000000004</c:v>
                </c:pt>
                <c:pt idx="1829">
                  <c:v>99.937549000000118</c:v>
                </c:pt>
                <c:pt idx="1830">
                  <c:v>99.934343999999996</c:v>
                </c:pt>
                <c:pt idx="1831">
                  <c:v>99.932415000000006</c:v>
                </c:pt>
                <c:pt idx="1832">
                  <c:v>99.938344000000001</c:v>
                </c:pt>
                <c:pt idx="1833">
                  <c:v>99.954144000000085</c:v>
                </c:pt>
                <c:pt idx="1834">
                  <c:v>99.975104000000002</c:v>
                </c:pt>
                <c:pt idx="1835">
                  <c:v>99.989508999999998</c:v>
                </c:pt>
                <c:pt idx="1836">
                  <c:v>99.982441999999978</c:v>
                </c:pt>
                <c:pt idx="1837">
                  <c:v>99.945276000000007</c:v>
                </c:pt>
                <c:pt idx="1838">
                  <c:v>99.883600000000001</c:v>
                </c:pt>
                <c:pt idx="1839">
                  <c:v>99.815779999999918</c:v>
                </c:pt>
                <c:pt idx="1840">
                  <c:v>99.763801999999998</c:v>
                </c:pt>
                <c:pt idx="1841">
                  <c:v>99.744089000000116</c:v>
                </c:pt>
                <c:pt idx="1842">
                  <c:v>99.761632000000006</c:v>
                </c:pt>
                <c:pt idx="1843">
                  <c:v>99.806244000000007</c:v>
                </c:pt>
                <c:pt idx="1844">
                  <c:v>99.856071999999898</c:v>
                </c:pt>
                <c:pt idx="1845">
                  <c:v>99.891062000000005</c:v>
                </c:pt>
                <c:pt idx="1846">
                  <c:v>99.904880000000006</c:v>
                </c:pt>
                <c:pt idx="1847">
                  <c:v>99.90387699999998</c:v>
                </c:pt>
                <c:pt idx="1848">
                  <c:v>99.896816000000001</c:v>
                </c:pt>
                <c:pt idx="1849">
                  <c:v>99.888636999999989</c:v>
                </c:pt>
                <c:pt idx="1850">
                  <c:v>99.882644999999982</c:v>
                </c:pt>
                <c:pt idx="1851">
                  <c:v>99.882729999999981</c:v>
                </c:pt>
                <c:pt idx="1852">
                  <c:v>99.890559999999994</c:v>
                </c:pt>
                <c:pt idx="1853">
                  <c:v>99.902760999999998</c:v>
                </c:pt>
                <c:pt idx="1854">
                  <c:v>99.912266000000116</c:v>
                </c:pt>
                <c:pt idx="1855">
                  <c:v>99.912113000000119</c:v>
                </c:pt>
                <c:pt idx="1856">
                  <c:v>99.900070000000014</c:v>
                </c:pt>
                <c:pt idx="1857">
                  <c:v>99.882354999999919</c:v>
                </c:pt>
                <c:pt idx="1858">
                  <c:v>99.870870999999838</c:v>
                </c:pt>
                <c:pt idx="1859">
                  <c:v>99.872537999999864</c:v>
                </c:pt>
                <c:pt idx="1860">
                  <c:v>99.881353000000004</c:v>
                </c:pt>
                <c:pt idx="1861">
                  <c:v>99.885060999999979</c:v>
                </c:pt>
                <c:pt idx="1862">
                  <c:v>99.880010999999982</c:v>
                </c:pt>
                <c:pt idx="1863">
                  <c:v>99.875058999999837</c:v>
                </c:pt>
                <c:pt idx="1864">
                  <c:v>99.879653000000005</c:v>
                </c:pt>
                <c:pt idx="1865">
                  <c:v>99.891835</c:v>
                </c:pt>
                <c:pt idx="1866">
                  <c:v>99.900807</c:v>
                </c:pt>
                <c:pt idx="1867">
                  <c:v>99.898629000000085</c:v>
                </c:pt>
                <c:pt idx="1868">
                  <c:v>99.886493999999999</c:v>
                </c:pt>
                <c:pt idx="1869">
                  <c:v>99.871789999999919</c:v>
                </c:pt>
                <c:pt idx="1870">
                  <c:v>99.862004999999982</c:v>
                </c:pt>
                <c:pt idx="1871">
                  <c:v>99.860590999999999</c:v>
                </c:pt>
                <c:pt idx="1872">
                  <c:v>99.866054000000005</c:v>
                </c:pt>
                <c:pt idx="1873">
                  <c:v>99.874313999999998</c:v>
                </c:pt>
                <c:pt idx="1874">
                  <c:v>99.882129000000006</c:v>
                </c:pt>
                <c:pt idx="1875">
                  <c:v>99.888038999999864</c:v>
                </c:pt>
                <c:pt idx="1876">
                  <c:v>99.890535</c:v>
                </c:pt>
                <c:pt idx="1877">
                  <c:v>99.887281999999999</c:v>
                </c:pt>
                <c:pt idx="1878">
                  <c:v>99.877512999999979</c:v>
                </c:pt>
                <c:pt idx="1879">
                  <c:v>99.864727000000002</c:v>
                </c:pt>
                <c:pt idx="1880">
                  <c:v>99.855669000000006</c:v>
                </c:pt>
                <c:pt idx="1881">
                  <c:v>99.855457999999913</c:v>
                </c:pt>
                <c:pt idx="1882">
                  <c:v>99.863050999999999</c:v>
                </c:pt>
                <c:pt idx="1883">
                  <c:v>99.871216000000004</c:v>
                </c:pt>
                <c:pt idx="1884">
                  <c:v>99.872104999999948</c:v>
                </c:pt>
                <c:pt idx="1885">
                  <c:v>99.864563000000118</c:v>
                </c:pt>
                <c:pt idx="1886">
                  <c:v>99.85590999999998</c:v>
                </c:pt>
                <c:pt idx="1887">
                  <c:v>99.855469999999983</c:v>
                </c:pt>
                <c:pt idx="1888">
                  <c:v>99.866091999999981</c:v>
                </c:pt>
                <c:pt idx="1889">
                  <c:v>99.882423000000003</c:v>
                </c:pt>
                <c:pt idx="1890">
                  <c:v>99.896528000000004</c:v>
                </c:pt>
                <c:pt idx="1891">
                  <c:v>99.903181000000004</c:v>
                </c:pt>
                <c:pt idx="1892">
                  <c:v>99.900542000000002</c:v>
                </c:pt>
                <c:pt idx="1893">
                  <c:v>99.889349999999979</c:v>
                </c:pt>
                <c:pt idx="1894">
                  <c:v>99.873851999999914</c:v>
                </c:pt>
                <c:pt idx="1895">
                  <c:v>99.861625000000117</c:v>
                </c:pt>
                <c:pt idx="1896">
                  <c:v>99.858844999999988</c:v>
                </c:pt>
                <c:pt idx="1897">
                  <c:v>99.865224999999995</c:v>
                </c:pt>
                <c:pt idx="1898">
                  <c:v>99.875181999999839</c:v>
                </c:pt>
                <c:pt idx="1899">
                  <c:v>99.884231999999983</c:v>
                </c:pt>
                <c:pt idx="1900">
                  <c:v>99.892562999999981</c:v>
                </c:pt>
                <c:pt idx="1901">
                  <c:v>99.901815999999997</c:v>
                </c:pt>
                <c:pt idx="1902">
                  <c:v>99.910475000000005</c:v>
                </c:pt>
                <c:pt idx="1903">
                  <c:v>99.9142590000002</c:v>
                </c:pt>
                <c:pt idx="1904">
                  <c:v>99.910816999999994</c:v>
                </c:pt>
                <c:pt idx="1905">
                  <c:v>99.902878999999913</c:v>
                </c:pt>
                <c:pt idx="1906">
                  <c:v>99.896649999999994</c:v>
                </c:pt>
                <c:pt idx="1907">
                  <c:v>99.897417000000004</c:v>
                </c:pt>
                <c:pt idx="1908">
                  <c:v>99.905533000000005</c:v>
                </c:pt>
                <c:pt idx="1909">
                  <c:v>99.915243000000117</c:v>
                </c:pt>
                <c:pt idx="1910">
                  <c:v>99.918350000000004</c:v>
                </c:pt>
                <c:pt idx="1911">
                  <c:v>99.911637999999996</c:v>
                </c:pt>
                <c:pt idx="1912">
                  <c:v>99.901213000000141</c:v>
                </c:pt>
                <c:pt idx="1913">
                  <c:v>99.897167999999994</c:v>
                </c:pt>
                <c:pt idx="1914">
                  <c:v>99.902991</c:v>
                </c:pt>
                <c:pt idx="1915">
                  <c:v>99.912262000000027</c:v>
                </c:pt>
                <c:pt idx="1916">
                  <c:v>99.916926000000117</c:v>
                </c:pt>
                <c:pt idx="1917">
                  <c:v>99.916410000000027</c:v>
                </c:pt>
                <c:pt idx="1918">
                  <c:v>99.915920000000085</c:v>
                </c:pt>
                <c:pt idx="1919">
                  <c:v>99.917866000000117</c:v>
                </c:pt>
                <c:pt idx="1920">
                  <c:v>99.918970999999999</c:v>
                </c:pt>
                <c:pt idx="1921">
                  <c:v>99.915408999999983</c:v>
                </c:pt>
                <c:pt idx="1922">
                  <c:v>99.907314999999997</c:v>
                </c:pt>
                <c:pt idx="1923">
                  <c:v>99.897548999999998</c:v>
                </c:pt>
                <c:pt idx="1924">
                  <c:v>99.889185999999981</c:v>
                </c:pt>
                <c:pt idx="1925">
                  <c:v>99.884912999999983</c:v>
                </c:pt>
                <c:pt idx="1926">
                  <c:v>99.885578999999865</c:v>
                </c:pt>
                <c:pt idx="1927">
                  <c:v>99.888265000000004</c:v>
                </c:pt>
                <c:pt idx="1928">
                  <c:v>99.888980999999958</c:v>
                </c:pt>
                <c:pt idx="1929">
                  <c:v>99.888220000000004</c:v>
                </c:pt>
                <c:pt idx="1930">
                  <c:v>99.890507999999983</c:v>
                </c:pt>
                <c:pt idx="1931">
                  <c:v>99.897379000000001</c:v>
                </c:pt>
                <c:pt idx="1932">
                  <c:v>99.904450999999995</c:v>
                </c:pt>
                <c:pt idx="1933">
                  <c:v>99.907484999999994</c:v>
                </c:pt>
                <c:pt idx="1934">
                  <c:v>99.907427000000027</c:v>
                </c:pt>
                <c:pt idx="1935">
                  <c:v>99.906405000000007</c:v>
                </c:pt>
                <c:pt idx="1936">
                  <c:v>99.902265000000085</c:v>
                </c:pt>
                <c:pt idx="1937">
                  <c:v>99.892330999999913</c:v>
                </c:pt>
                <c:pt idx="1938">
                  <c:v>99.880578999999884</c:v>
                </c:pt>
                <c:pt idx="1939">
                  <c:v>99.874934999999979</c:v>
                </c:pt>
                <c:pt idx="1940">
                  <c:v>99.877075999999988</c:v>
                </c:pt>
                <c:pt idx="1941">
                  <c:v>99.878664999999998</c:v>
                </c:pt>
                <c:pt idx="1942">
                  <c:v>99.869450999999998</c:v>
                </c:pt>
                <c:pt idx="1943">
                  <c:v>99.847961000000026</c:v>
                </c:pt>
                <c:pt idx="1944">
                  <c:v>99.824301999999989</c:v>
                </c:pt>
                <c:pt idx="1945">
                  <c:v>99.813547999999983</c:v>
                </c:pt>
                <c:pt idx="1946">
                  <c:v>99.824534</c:v>
                </c:pt>
                <c:pt idx="1947">
                  <c:v>99.852404999999948</c:v>
                </c:pt>
                <c:pt idx="1948">
                  <c:v>99.882051999999959</c:v>
                </c:pt>
                <c:pt idx="1949">
                  <c:v>99.900047000000001</c:v>
                </c:pt>
                <c:pt idx="1950">
                  <c:v>99.904278000000005</c:v>
                </c:pt>
                <c:pt idx="1951">
                  <c:v>99.902377999999914</c:v>
                </c:pt>
                <c:pt idx="1952">
                  <c:v>99.900625000000119</c:v>
                </c:pt>
                <c:pt idx="1953">
                  <c:v>99.897268999999994</c:v>
                </c:pt>
                <c:pt idx="1954">
                  <c:v>99.889026999999999</c:v>
                </c:pt>
                <c:pt idx="1955">
                  <c:v>99.879931999999869</c:v>
                </c:pt>
                <c:pt idx="1956">
                  <c:v>99.878563</c:v>
                </c:pt>
                <c:pt idx="1957">
                  <c:v>99.887280000000004</c:v>
                </c:pt>
                <c:pt idx="1958">
                  <c:v>99.898687999999979</c:v>
                </c:pt>
                <c:pt idx="1959">
                  <c:v>99.904241999999996</c:v>
                </c:pt>
                <c:pt idx="1960">
                  <c:v>99.903985000000006</c:v>
                </c:pt>
                <c:pt idx="1961">
                  <c:v>99.904954000000117</c:v>
                </c:pt>
                <c:pt idx="1962">
                  <c:v>99.909944999999993</c:v>
                </c:pt>
                <c:pt idx="1963">
                  <c:v>99.911296000000107</c:v>
                </c:pt>
                <c:pt idx="1964">
                  <c:v>99.899152999999998</c:v>
                </c:pt>
                <c:pt idx="1965">
                  <c:v>99.87492899999998</c:v>
                </c:pt>
                <c:pt idx="1966">
                  <c:v>99.852010999999948</c:v>
                </c:pt>
                <c:pt idx="1967">
                  <c:v>99.841410999999994</c:v>
                </c:pt>
                <c:pt idx="1968">
                  <c:v>99.840719000000007</c:v>
                </c:pt>
                <c:pt idx="1969">
                  <c:v>99.840520999999995</c:v>
                </c:pt>
                <c:pt idx="1970">
                  <c:v>99.838645</c:v>
                </c:pt>
                <c:pt idx="1971">
                  <c:v>99.842742999999913</c:v>
                </c:pt>
                <c:pt idx="1972">
                  <c:v>99.858978999999849</c:v>
                </c:pt>
                <c:pt idx="1973">
                  <c:v>99.882187999999914</c:v>
                </c:pt>
                <c:pt idx="1974">
                  <c:v>99.899070999999978</c:v>
                </c:pt>
                <c:pt idx="1975">
                  <c:v>99.900296999999995</c:v>
                </c:pt>
                <c:pt idx="1976">
                  <c:v>99.888126</c:v>
                </c:pt>
                <c:pt idx="1977">
                  <c:v>99.871426999999983</c:v>
                </c:pt>
                <c:pt idx="1978">
                  <c:v>99.855597999999958</c:v>
                </c:pt>
                <c:pt idx="1979">
                  <c:v>99.840789000000001</c:v>
                </c:pt>
                <c:pt idx="1980">
                  <c:v>99.828348999999875</c:v>
                </c:pt>
                <c:pt idx="1981">
                  <c:v>99.823024000000004</c:v>
                </c:pt>
                <c:pt idx="1982">
                  <c:v>99.825947999999869</c:v>
                </c:pt>
                <c:pt idx="1983">
                  <c:v>99.82990599999998</c:v>
                </c:pt>
                <c:pt idx="1984">
                  <c:v>99.828098999999838</c:v>
                </c:pt>
                <c:pt idx="1985">
                  <c:v>99.826105999999982</c:v>
                </c:pt>
                <c:pt idx="1986">
                  <c:v>99.836411999999982</c:v>
                </c:pt>
                <c:pt idx="1987">
                  <c:v>99.861041999999998</c:v>
                </c:pt>
                <c:pt idx="1988">
                  <c:v>99.888743999999988</c:v>
                </c:pt>
                <c:pt idx="1989">
                  <c:v>99.910948000000005</c:v>
                </c:pt>
                <c:pt idx="1990">
                  <c:v>99.931554000000105</c:v>
                </c:pt>
                <c:pt idx="1991">
                  <c:v>99.955472999999898</c:v>
                </c:pt>
                <c:pt idx="1992">
                  <c:v>99.974677</c:v>
                </c:pt>
                <c:pt idx="1993">
                  <c:v>99.974416000000005</c:v>
                </c:pt>
                <c:pt idx="1994">
                  <c:v>99.951109000000116</c:v>
                </c:pt>
                <c:pt idx="1995">
                  <c:v>99.917430999999993</c:v>
                </c:pt>
                <c:pt idx="1996">
                  <c:v>99.890135999999998</c:v>
                </c:pt>
                <c:pt idx="1997">
                  <c:v>99.87794599999998</c:v>
                </c:pt>
                <c:pt idx="1998">
                  <c:v>99.879777999999845</c:v>
                </c:pt>
                <c:pt idx="1999">
                  <c:v>99.889264999999995</c:v>
                </c:pt>
                <c:pt idx="2000">
                  <c:v>99.899922000000004</c:v>
                </c:pt>
                <c:pt idx="2001">
                  <c:v>99.907078999999982</c:v>
                </c:pt>
                <c:pt idx="2002">
                  <c:v>99.905732999999898</c:v>
                </c:pt>
                <c:pt idx="2003">
                  <c:v>99.891360000000006</c:v>
                </c:pt>
                <c:pt idx="2004">
                  <c:v>99.867932999999979</c:v>
                </c:pt>
                <c:pt idx="2005">
                  <c:v>99.850726999999978</c:v>
                </c:pt>
                <c:pt idx="2006">
                  <c:v>99.854168000000001</c:v>
                </c:pt>
                <c:pt idx="2007">
                  <c:v>99.875571999999849</c:v>
                </c:pt>
                <c:pt idx="2008">
                  <c:v>99.894481999999982</c:v>
                </c:pt>
                <c:pt idx="2009">
                  <c:v>99.893536999999981</c:v>
                </c:pt>
                <c:pt idx="2010">
                  <c:v>99.875829999999979</c:v>
                </c:pt>
                <c:pt idx="2011">
                  <c:v>99.856926999999999</c:v>
                </c:pt>
                <c:pt idx="2012">
                  <c:v>99.847859000000085</c:v>
                </c:pt>
                <c:pt idx="2013">
                  <c:v>99.849046000000001</c:v>
                </c:pt>
                <c:pt idx="2014">
                  <c:v>99.853593000000004</c:v>
                </c:pt>
                <c:pt idx="2015">
                  <c:v>99.852569999999986</c:v>
                </c:pt>
                <c:pt idx="2016">
                  <c:v>99.84174299999998</c:v>
                </c:pt>
                <c:pt idx="2017">
                  <c:v>99.828238999999868</c:v>
                </c:pt>
                <c:pt idx="2018">
                  <c:v>99.82658499999998</c:v>
                </c:pt>
                <c:pt idx="2019">
                  <c:v>99.843710000000002</c:v>
                </c:pt>
                <c:pt idx="2020">
                  <c:v>99.870184999999978</c:v>
                </c:pt>
                <c:pt idx="2021">
                  <c:v>99.889583000000002</c:v>
                </c:pt>
                <c:pt idx="2022">
                  <c:v>99.894681000000006</c:v>
                </c:pt>
                <c:pt idx="2023">
                  <c:v>99.891099999999994</c:v>
                </c:pt>
                <c:pt idx="2024">
                  <c:v>99.88682</c:v>
                </c:pt>
                <c:pt idx="2025">
                  <c:v>99.883116999999999</c:v>
                </c:pt>
                <c:pt idx="2026">
                  <c:v>99.876580999999959</c:v>
                </c:pt>
                <c:pt idx="2027">
                  <c:v>99.865386999999899</c:v>
                </c:pt>
                <c:pt idx="2028">
                  <c:v>99.851970999999978</c:v>
                </c:pt>
                <c:pt idx="2029">
                  <c:v>99.841617999999997</c:v>
                </c:pt>
                <c:pt idx="2030">
                  <c:v>99.839629000000102</c:v>
                </c:pt>
                <c:pt idx="2031">
                  <c:v>99.849254000000101</c:v>
                </c:pt>
                <c:pt idx="2032">
                  <c:v>99.869964999999993</c:v>
                </c:pt>
                <c:pt idx="2033">
                  <c:v>99.895610000000005</c:v>
                </c:pt>
                <c:pt idx="2034">
                  <c:v>99.915762000000001</c:v>
                </c:pt>
                <c:pt idx="2035">
                  <c:v>99.921156999999994</c:v>
                </c:pt>
                <c:pt idx="2036">
                  <c:v>99.909295000000085</c:v>
                </c:pt>
                <c:pt idx="2037">
                  <c:v>99.885998999999899</c:v>
                </c:pt>
                <c:pt idx="2038">
                  <c:v>99.861718999999979</c:v>
                </c:pt>
                <c:pt idx="2039">
                  <c:v>99.845140999999998</c:v>
                </c:pt>
                <c:pt idx="2040">
                  <c:v>99.837813999999995</c:v>
                </c:pt>
                <c:pt idx="2041">
                  <c:v>99.834264000000104</c:v>
                </c:pt>
                <c:pt idx="2042">
                  <c:v>99.828313999999978</c:v>
                </c:pt>
                <c:pt idx="2043">
                  <c:v>99.819506000000004</c:v>
                </c:pt>
                <c:pt idx="2044">
                  <c:v>99.813671999999983</c:v>
                </c:pt>
                <c:pt idx="2045">
                  <c:v>99.817047000000002</c:v>
                </c:pt>
                <c:pt idx="2046">
                  <c:v>99.830017999999981</c:v>
                </c:pt>
                <c:pt idx="2047">
                  <c:v>99.84626900000012</c:v>
                </c:pt>
                <c:pt idx="2048">
                  <c:v>99.857664999999997</c:v>
                </c:pt>
                <c:pt idx="2049">
                  <c:v>99.861062000000004</c:v>
                </c:pt>
                <c:pt idx="2050">
                  <c:v>99.860951999999983</c:v>
                </c:pt>
                <c:pt idx="2051">
                  <c:v>99.864067000000006</c:v>
                </c:pt>
                <c:pt idx="2052">
                  <c:v>99.869983000000005</c:v>
                </c:pt>
                <c:pt idx="2053">
                  <c:v>99.869400999999982</c:v>
                </c:pt>
                <c:pt idx="2054">
                  <c:v>99.854435999999978</c:v>
                </c:pt>
                <c:pt idx="2055">
                  <c:v>99.829845999999989</c:v>
                </c:pt>
                <c:pt idx="2056">
                  <c:v>99.811254000000119</c:v>
                </c:pt>
                <c:pt idx="2057">
                  <c:v>99.811044999999993</c:v>
                </c:pt>
                <c:pt idx="2058">
                  <c:v>99.826792999999839</c:v>
                </c:pt>
                <c:pt idx="2059">
                  <c:v>99.846876999999978</c:v>
                </c:pt>
                <c:pt idx="2060">
                  <c:v>99.865726999999978</c:v>
                </c:pt>
                <c:pt idx="2061">
                  <c:v>99.884966000000006</c:v>
                </c:pt>
                <c:pt idx="2062">
                  <c:v>99.902322999999981</c:v>
                </c:pt>
                <c:pt idx="2063">
                  <c:v>99.909631000000005</c:v>
                </c:pt>
                <c:pt idx="2064">
                  <c:v>99.903060999999994</c:v>
                </c:pt>
                <c:pt idx="2065">
                  <c:v>99.888891999999899</c:v>
                </c:pt>
                <c:pt idx="2066">
                  <c:v>99.877221000000006</c:v>
                </c:pt>
                <c:pt idx="2067">
                  <c:v>99.873343999999989</c:v>
                </c:pt>
                <c:pt idx="2068">
                  <c:v>99.875748999999828</c:v>
                </c:pt>
                <c:pt idx="2069">
                  <c:v>99.881357999999949</c:v>
                </c:pt>
                <c:pt idx="2070">
                  <c:v>99.889306999999988</c:v>
                </c:pt>
                <c:pt idx="2071">
                  <c:v>99.898607999999982</c:v>
                </c:pt>
                <c:pt idx="2072">
                  <c:v>99.904911000000027</c:v>
                </c:pt>
                <c:pt idx="2073">
                  <c:v>99.904146999999995</c:v>
                </c:pt>
                <c:pt idx="2074">
                  <c:v>99.897619000000105</c:v>
                </c:pt>
                <c:pt idx="2075">
                  <c:v>99.890272999999979</c:v>
                </c:pt>
                <c:pt idx="2076">
                  <c:v>99.885643999999999</c:v>
                </c:pt>
                <c:pt idx="2077">
                  <c:v>99.882695999999981</c:v>
                </c:pt>
                <c:pt idx="2078">
                  <c:v>99.878298999999899</c:v>
                </c:pt>
                <c:pt idx="2079">
                  <c:v>99.871865999999983</c:v>
                </c:pt>
                <c:pt idx="2080">
                  <c:v>99.867073000000005</c:v>
                </c:pt>
                <c:pt idx="2081">
                  <c:v>99.868718999999913</c:v>
                </c:pt>
                <c:pt idx="2082">
                  <c:v>99.876420999999979</c:v>
                </c:pt>
                <c:pt idx="2083">
                  <c:v>99.882941999999915</c:v>
                </c:pt>
                <c:pt idx="2084">
                  <c:v>99.882007999999914</c:v>
                </c:pt>
                <c:pt idx="2085">
                  <c:v>99.87626299999998</c:v>
                </c:pt>
                <c:pt idx="2086">
                  <c:v>99.873981999999899</c:v>
                </c:pt>
                <c:pt idx="2087">
                  <c:v>99.879986999999915</c:v>
                </c:pt>
                <c:pt idx="2088">
                  <c:v>99.89178099999998</c:v>
                </c:pt>
                <c:pt idx="2089">
                  <c:v>99.903182000000001</c:v>
                </c:pt>
                <c:pt idx="2090">
                  <c:v>99.909250000000085</c:v>
                </c:pt>
                <c:pt idx="2091">
                  <c:v>99.907560000000117</c:v>
                </c:pt>
                <c:pt idx="2092">
                  <c:v>99.899076999999949</c:v>
                </c:pt>
                <c:pt idx="2093">
                  <c:v>99.890242999999998</c:v>
                </c:pt>
                <c:pt idx="2094">
                  <c:v>99.887839</c:v>
                </c:pt>
                <c:pt idx="2095">
                  <c:v>99.889533</c:v>
                </c:pt>
                <c:pt idx="2096">
                  <c:v>99.886595</c:v>
                </c:pt>
                <c:pt idx="2097">
                  <c:v>99.877127999999999</c:v>
                </c:pt>
                <c:pt idx="2098">
                  <c:v>99.869335999999919</c:v>
                </c:pt>
                <c:pt idx="2099">
                  <c:v>99.868791999999914</c:v>
                </c:pt>
                <c:pt idx="2100">
                  <c:v>99.871141999999978</c:v>
                </c:pt>
                <c:pt idx="2101">
                  <c:v>99.871526000000003</c:v>
                </c:pt>
                <c:pt idx="2102">
                  <c:v>99.873220000000003</c:v>
                </c:pt>
                <c:pt idx="2103">
                  <c:v>99.881039999999999</c:v>
                </c:pt>
                <c:pt idx="2104">
                  <c:v>99.891070999999982</c:v>
                </c:pt>
                <c:pt idx="2105">
                  <c:v>99.894470999999982</c:v>
                </c:pt>
                <c:pt idx="2106">
                  <c:v>99.889698999999979</c:v>
                </c:pt>
                <c:pt idx="2107">
                  <c:v>99.882851999999914</c:v>
                </c:pt>
                <c:pt idx="2108">
                  <c:v>99.879121999999981</c:v>
                </c:pt>
                <c:pt idx="2109">
                  <c:v>99.879578999999865</c:v>
                </c:pt>
                <c:pt idx="2110">
                  <c:v>99.88341699999998</c:v>
                </c:pt>
                <c:pt idx="2111">
                  <c:v>99.887761999999981</c:v>
                </c:pt>
                <c:pt idx="2112">
                  <c:v>99.887604999999994</c:v>
                </c:pt>
                <c:pt idx="2113">
                  <c:v>99.882421999999949</c:v>
                </c:pt>
                <c:pt idx="2114">
                  <c:v>99.877750999999989</c:v>
                </c:pt>
                <c:pt idx="2115">
                  <c:v>99.877020999999999</c:v>
                </c:pt>
                <c:pt idx="2116">
                  <c:v>99.877038999999868</c:v>
                </c:pt>
                <c:pt idx="2117">
                  <c:v>99.875067999999914</c:v>
                </c:pt>
                <c:pt idx="2118">
                  <c:v>99.875783999999854</c:v>
                </c:pt>
                <c:pt idx="2119">
                  <c:v>99.884641000000002</c:v>
                </c:pt>
                <c:pt idx="2120">
                  <c:v>99.897985000000006</c:v>
                </c:pt>
                <c:pt idx="2121">
                  <c:v>99.905710999999982</c:v>
                </c:pt>
                <c:pt idx="2122">
                  <c:v>99.903221000000102</c:v>
                </c:pt>
                <c:pt idx="2123">
                  <c:v>99.89560299999998</c:v>
                </c:pt>
                <c:pt idx="2124">
                  <c:v>99.889985999999979</c:v>
                </c:pt>
                <c:pt idx="2125">
                  <c:v>99.887870999999919</c:v>
                </c:pt>
                <c:pt idx="2126">
                  <c:v>99.885873999999959</c:v>
                </c:pt>
                <c:pt idx="2127">
                  <c:v>99.881150000000005</c:v>
                </c:pt>
                <c:pt idx="2128">
                  <c:v>99.874853000000002</c:v>
                </c:pt>
                <c:pt idx="2129">
                  <c:v>99.87135499999998</c:v>
                </c:pt>
                <c:pt idx="2130">
                  <c:v>99.873759999999919</c:v>
                </c:pt>
                <c:pt idx="2131">
                  <c:v>99.879159000000001</c:v>
                </c:pt>
                <c:pt idx="2132">
                  <c:v>99.878619</c:v>
                </c:pt>
                <c:pt idx="2133">
                  <c:v>99.868243000000007</c:v>
                </c:pt>
                <c:pt idx="2134">
                  <c:v>99.856957999999949</c:v>
                </c:pt>
                <c:pt idx="2135">
                  <c:v>99.855002999999869</c:v>
                </c:pt>
                <c:pt idx="2136">
                  <c:v>99.862896999999919</c:v>
                </c:pt>
                <c:pt idx="2137">
                  <c:v>99.873950999999948</c:v>
                </c:pt>
                <c:pt idx="2138">
                  <c:v>99.881643999999994</c:v>
                </c:pt>
                <c:pt idx="2139">
                  <c:v>99.884070999999949</c:v>
                </c:pt>
                <c:pt idx="2140">
                  <c:v>99.882720999999989</c:v>
                </c:pt>
                <c:pt idx="2141">
                  <c:v>99.880967999999982</c:v>
                </c:pt>
                <c:pt idx="2142">
                  <c:v>99.882773999999898</c:v>
                </c:pt>
                <c:pt idx="2143">
                  <c:v>99.888267999999982</c:v>
                </c:pt>
                <c:pt idx="2144">
                  <c:v>99.893325000000004</c:v>
                </c:pt>
                <c:pt idx="2145">
                  <c:v>99.89631</c:v>
                </c:pt>
                <c:pt idx="2146">
                  <c:v>99.897908000000001</c:v>
                </c:pt>
                <c:pt idx="2147">
                  <c:v>99.896580999999998</c:v>
                </c:pt>
                <c:pt idx="2148">
                  <c:v>99.889686999999981</c:v>
                </c:pt>
                <c:pt idx="2149">
                  <c:v>99.879216999999983</c:v>
                </c:pt>
                <c:pt idx="2150">
                  <c:v>99.872257999999988</c:v>
                </c:pt>
                <c:pt idx="2151">
                  <c:v>99.870937999999839</c:v>
                </c:pt>
                <c:pt idx="2152">
                  <c:v>99.86747699999998</c:v>
                </c:pt>
                <c:pt idx="2153">
                  <c:v>99.854416000000001</c:v>
                </c:pt>
                <c:pt idx="2154">
                  <c:v>99.836333999999979</c:v>
                </c:pt>
                <c:pt idx="2155">
                  <c:v>99.826130999999918</c:v>
                </c:pt>
                <c:pt idx="2156">
                  <c:v>99.828605999999979</c:v>
                </c:pt>
                <c:pt idx="2157">
                  <c:v>99.837361999999999</c:v>
                </c:pt>
                <c:pt idx="2158">
                  <c:v>99.846110999999993</c:v>
                </c:pt>
                <c:pt idx="2159">
                  <c:v>99.853610000000003</c:v>
                </c:pt>
                <c:pt idx="2160">
                  <c:v>99.861682000000002</c:v>
                </c:pt>
                <c:pt idx="2161">
                  <c:v>99.871299999999991</c:v>
                </c:pt>
                <c:pt idx="2162">
                  <c:v>99.880387999999868</c:v>
                </c:pt>
                <c:pt idx="2163">
                  <c:v>99.885872999999876</c:v>
                </c:pt>
                <c:pt idx="2164">
                  <c:v>99.887379999999979</c:v>
                </c:pt>
                <c:pt idx="2165">
                  <c:v>99.887299999999996</c:v>
                </c:pt>
                <c:pt idx="2166">
                  <c:v>99.886824000000004</c:v>
                </c:pt>
                <c:pt idx="2167">
                  <c:v>99.886275999999981</c:v>
                </c:pt>
                <c:pt idx="2168">
                  <c:v>99.888191999999989</c:v>
                </c:pt>
                <c:pt idx="2169">
                  <c:v>99.894249000000102</c:v>
                </c:pt>
                <c:pt idx="2170">
                  <c:v>99.901328000000007</c:v>
                </c:pt>
                <c:pt idx="2171">
                  <c:v>99.905018999999982</c:v>
                </c:pt>
                <c:pt idx="2172">
                  <c:v>99.904342</c:v>
                </c:pt>
                <c:pt idx="2173">
                  <c:v>99.901680999999996</c:v>
                </c:pt>
                <c:pt idx="2174">
                  <c:v>99.899788999999899</c:v>
                </c:pt>
                <c:pt idx="2175">
                  <c:v>99.897032999999979</c:v>
                </c:pt>
                <c:pt idx="2176">
                  <c:v>99.889375999999913</c:v>
                </c:pt>
                <c:pt idx="2177">
                  <c:v>99.876730999999864</c:v>
                </c:pt>
                <c:pt idx="2178">
                  <c:v>99.865707999999898</c:v>
                </c:pt>
                <c:pt idx="2179">
                  <c:v>99.863298</c:v>
                </c:pt>
                <c:pt idx="2180">
                  <c:v>99.868904999999998</c:v>
                </c:pt>
                <c:pt idx="2181">
                  <c:v>99.875583999999989</c:v>
                </c:pt>
                <c:pt idx="2182">
                  <c:v>99.880025000000003</c:v>
                </c:pt>
                <c:pt idx="2183">
                  <c:v>99.885514999999998</c:v>
                </c:pt>
                <c:pt idx="2184">
                  <c:v>99.893296000000007</c:v>
                </c:pt>
                <c:pt idx="2185">
                  <c:v>99.899502999999982</c:v>
                </c:pt>
                <c:pt idx="2186">
                  <c:v>99.902520999999993</c:v>
                </c:pt>
                <c:pt idx="2187">
                  <c:v>99.905828</c:v>
                </c:pt>
                <c:pt idx="2188">
                  <c:v>99.910808000000003</c:v>
                </c:pt>
                <c:pt idx="2189">
                  <c:v>99.911727000000027</c:v>
                </c:pt>
                <c:pt idx="2190">
                  <c:v>99.905561000000006</c:v>
                </c:pt>
                <c:pt idx="2191">
                  <c:v>99.89814699999998</c:v>
                </c:pt>
                <c:pt idx="2192">
                  <c:v>99.892623000000086</c:v>
                </c:pt>
                <c:pt idx="2193">
                  <c:v>99.886555999999999</c:v>
                </c:pt>
                <c:pt idx="2194">
                  <c:v>99.882306999999884</c:v>
                </c:pt>
                <c:pt idx="2195">
                  <c:v>99.886274999999998</c:v>
                </c:pt>
                <c:pt idx="2196">
                  <c:v>99.89808499999998</c:v>
                </c:pt>
                <c:pt idx="2197">
                  <c:v>99.907314000000085</c:v>
                </c:pt>
                <c:pt idx="2198">
                  <c:v>99.905564999999996</c:v>
                </c:pt>
                <c:pt idx="2199">
                  <c:v>99.8972270000001</c:v>
                </c:pt>
                <c:pt idx="2200">
                  <c:v>99.888167999999979</c:v>
                </c:pt>
                <c:pt idx="2201">
                  <c:v>99.876965999999982</c:v>
                </c:pt>
                <c:pt idx="2202">
                  <c:v>99.864894000000007</c:v>
                </c:pt>
                <c:pt idx="2203">
                  <c:v>99.856628000000001</c:v>
                </c:pt>
                <c:pt idx="2204">
                  <c:v>99.850880999999958</c:v>
                </c:pt>
                <c:pt idx="2205">
                  <c:v>99.843975999999998</c:v>
                </c:pt>
                <c:pt idx="2206">
                  <c:v>99.83968299999998</c:v>
                </c:pt>
                <c:pt idx="2207">
                  <c:v>99.848692999999983</c:v>
                </c:pt>
                <c:pt idx="2208">
                  <c:v>99.869715999999983</c:v>
                </c:pt>
                <c:pt idx="2209">
                  <c:v>99.884917000000002</c:v>
                </c:pt>
                <c:pt idx="2210">
                  <c:v>99.885083999999978</c:v>
                </c:pt>
                <c:pt idx="2211">
                  <c:v>99.877929999999992</c:v>
                </c:pt>
                <c:pt idx="2212">
                  <c:v>99.871846999999988</c:v>
                </c:pt>
                <c:pt idx="2213">
                  <c:v>99.868021999999982</c:v>
                </c:pt>
                <c:pt idx="2214">
                  <c:v>99.866414000000006</c:v>
                </c:pt>
                <c:pt idx="2215">
                  <c:v>99.868981999999988</c:v>
                </c:pt>
                <c:pt idx="2216">
                  <c:v>99.877531999999988</c:v>
                </c:pt>
                <c:pt idx="2217">
                  <c:v>99.889789999999948</c:v>
                </c:pt>
                <c:pt idx="2218">
                  <c:v>99.901315999999994</c:v>
                </c:pt>
                <c:pt idx="2219">
                  <c:v>99.908927000000006</c:v>
                </c:pt>
                <c:pt idx="2220">
                  <c:v>99.909776999999949</c:v>
                </c:pt>
                <c:pt idx="2221">
                  <c:v>99.905258000000003</c:v>
                </c:pt>
                <c:pt idx="2222">
                  <c:v>99.900858999999983</c:v>
                </c:pt>
                <c:pt idx="2223">
                  <c:v>99.898973999999981</c:v>
                </c:pt>
                <c:pt idx="2224">
                  <c:v>99.893484999999998</c:v>
                </c:pt>
                <c:pt idx="2225">
                  <c:v>99.877668999999983</c:v>
                </c:pt>
                <c:pt idx="2226">
                  <c:v>99.854129000000086</c:v>
                </c:pt>
                <c:pt idx="2227">
                  <c:v>99.836405999999982</c:v>
                </c:pt>
                <c:pt idx="2228">
                  <c:v>99.835143000000002</c:v>
                </c:pt>
                <c:pt idx="2229">
                  <c:v>99.841795000000005</c:v>
                </c:pt>
                <c:pt idx="2230">
                  <c:v>99.843596000000005</c:v>
                </c:pt>
                <c:pt idx="2231">
                  <c:v>99.844031000000001</c:v>
                </c:pt>
                <c:pt idx="2232">
                  <c:v>99.853100999999981</c:v>
                </c:pt>
                <c:pt idx="2233">
                  <c:v>99.868187999999989</c:v>
                </c:pt>
                <c:pt idx="2234">
                  <c:v>99.878478999999828</c:v>
                </c:pt>
                <c:pt idx="2235">
                  <c:v>99.880118999999979</c:v>
                </c:pt>
                <c:pt idx="2236">
                  <c:v>99.878707999999847</c:v>
                </c:pt>
                <c:pt idx="2237">
                  <c:v>99.879845999999958</c:v>
                </c:pt>
                <c:pt idx="2238">
                  <c:v>99.882331999999849</c:v>
                </c:pt>
                <c:pt idx="2239">
                  <c:v>99.884747999999988</c:v>
                </c:pt>
                <c:pt idx="2240">
                  <c:v>99.88982799999998</c:v>
                </c:pt>
                <c:pt idx="2241">
                  <c:v>99.897136000000003</c:v>
                </c:pt>
                <c:pt idx="2242">
                  <c:v>99.902070999999978</c:v>
                </c:pt>
                <c:pt idx="2243">
                  <c:v>99.900926000000027</c:v>
                </c:pt>
                <c:pt idx="2244">
                  <c:v>99.895216000000005</c:v>
                </c:pt>
                <c:pt idx="2245">
                  <c:v>99.887822</c:v>
                </c:pt>
                <c:pt idx="2246">
                  <c:v>99.877443</c:v>
                </c:pt>
                <c:pt idx="2247">
                  <c:v>99.864202000000006</c:v>
                </c:pt>
                <c:pt idx="2248">
                  <c:v>99.855488999999864</c:v>
                </c:pt>
                <c:pt idx="2249">
                  <c:v>99.859216000000004</c:v>
                </c:pt>
                <c:pt idx="2250">
                  <c:v>99.869422999999998</c:v>
                </c:pt>
                <c:pt idx="2251">
                  <c:v>99.872690999999989</c:v>
                </c:pt>
                <c:pt idx="2252">
                  <c:v>99.869667000000007</c:v>
                </c:pt>
                <c:pt idx="2253">
                  <c:v>99.869931999999949</c:v>
                </c:pt>
                <c:pt idx="2254">
                  <c:v>99.877999000000003</c:v>
                </c:pt>
                <c:pt idx="2255">
                  <c:v>99.893422999999999</c:v>
                </c:pt>
                <c:pt idx="2256">
                  <c:v>99.912684000000027</c:v>
                </c:pt>
                <c:pt idx="2257">
                  <c:v>99.926713000000007</c:v>
                </c:pt>
                <c:pt idx="2258">
                  <c:v>99.924930000000003</c:v>
                </c:pt>
                <c:pt idx="2259">
                  <c:v>99.910759999999996</c:v>
                </c:pt>
                <c:pt idx="2260">
                  <c:v>99.901684000000088</c:v>
                </c:pt>
                <c:pt idx="2261">
                  <c:v>99.906036999999998</c:v>
                </c:pt>
                <c:pt idx="2262">
                  <c:v>99.906790999999998</c:v>
                </c:pt>
                <c:pt idx="2263">
                  <c:v>99.887915000000007</c:v>
                </c:pt>
                <c:pt idx="2264">
                  <c:v>99.853243000000006</c:v>
                </c:pt>
                <c:pt idx="2265">
                  <c:v>99.827489999999983</c:v>
                </c:pt>
                <c:pt idx="2266">
                  <c:v>99.833657000000002</c:v>
                </c:pt>
                <c:pt idx="2267">
                  <c:v>99.865713</c:v>
                </c:pt>
                <c:pt idx="2268">
                  <c:v>99.898431999999914</c:v>
                </c:pt>
                <c:pt idx="2269">
                  <c:v>99.920410000000004</c:v>
                </c:pt>
                <c:pt idx="2270">
                  <c:v>99.934591000000026</c:v>
                </c:pt>
                <c:pt idx="2271">
                  <c:v>99.936897999999999</c:v>
                </c:pt>
                <c:pt idx="2272">
                  <c:v>99.930950999999993</c:v>
                </c:pt>
                <c:pt idx="2273">
                  <c:v>99.926077999999919</c:v>
                </c:pt>
                <c:pt idx="2274">
                  <c:v>99.928144000000003</c:v>
                </c:pt>
                <c:pt idx="2275">
                  <c:v>99.932945000000004</c:v>
                </c:pt>
                <c:pt idx="2276">
                  <c:v>99.936566999999997</c:v>
                </c:pt>
                <c:pt idx="2277">
                  <c:v>99.940982000000005</c:v>
                </c:pt>
                <c:pt idx="2278">
                  <c:v>99.947586000000101</c:v>
                </c:pt>
                <c:pt idx="2279">
                  <c:v>99.954097000000004</c:v>
                </c:pt>
                <c:pt idx="2280">
                  <c:v>99.959504999999993</c:v>
                </c:pt>
                <c:pt idx="2281">
                  <c:v>99.953498999999979</c:v>
                </c:pt>
                <c:pt idx="2282">
                  <c:v>99.917338000000001</c:v>
                </c:pt>
                <c:pt idx="2283">
                  <c:v>99.875563999999983</c:v>
                </c:pt>
                <c:pt idx="2284">
                  <c:v>99.861560999999995</c:v>
                </c:pt>
                <c:pt idx="2285">
                  <c:v>99.86564199999998</c:v>
                </c:pt>
                <c:pt idx="2286">
                  <c:v>99.875955999999988</c:v>
                </c:pt>
                <c:pt idx="2287">
                  <c:v>99.886785999999958</c:v>
                </c:pt>
                <c:pt idx="2288">
                  <c:v>99.893989000000005</c:v>
                </c:pt>
                <c:pt idx="2289">
                  <c:v>99.898117999999982</c:v>
                </c:pt>
                <c:pt idx="2290">
                  <c:v>99.900057000000004</c:v>
                </c:pt>
                <c:pt idx="2291">
                  <c:v>99.900501000000006</c:v>
                </c:pt>
                <c:pt idx="2292">
                  <c:v>99.899947999999981</c:v>
                </c:pt>
                <c:pt idx="2293">
                  <c:v>99.898865000000001</c:v>
                </c:pt>
                <c:pt idx="2294">
                  <c:v>99.897856000000004</c:v>
                </c:pt>
                <c:pt idx="2295">
                  <c:v>99.896654999999996</c:v>
                </c:pt>
                <c:pt idx="2296">
                  <c:v>99.88688999999998</c:v>
                </c:pt>
                <c:pt idx="2297">
                  <c:v>99.858665999999999</c:v>
                </c:pt>
                <c:pt idx="2298">
                  <c:v>99.816701999999978</c:v>
                </c:pt>
                <c:pt idx="2299">
                  <c:v>99.786930999999981</c:v>
                </c:pt>
                <c:pt idx="2300">
                  <c:v>99.774720000000002</c:v>
                </c:pt>
                <c:pt idx="2301">
                  <c:v>99.769430999999983</c:v>
                </c:pt>
                <c:pt idx="2302">
                  <c:v>99.771847999999949</c:v>
                </c:pt>
                <c:pt idx="2303">
                  <c:v>99.790148000000002</c:v>
                </c:pt>
                <c:pt idx="2304">
                  <c:v>99.824413000000007</c:v>
                </c:pt>
                <c:pt idx="2305">
                  <c:v>99.848585</c:v>
                </c:pt>
                <c:pt idx="2306">
                  <c:v>99.85454</c:v>
                </c:pt>
                <c:pt idx="2307">
                  <c:v>99.851810999999998</c:v>
                </c:pt>
                <c:pt idx="2308">
                  <c:v>99.846700000000013</c:v>
                </c:pt>
                <c:pt idx="2309">
                  <c:v>99.841455999999994</c:v>
                </c:pt>
                <c:pt idx="2310">
                  <c:v>99.83487599999998</c:v>
                </c:pt>
                <c:pt idx="2311">
                  <c:v>99.830573999999999</c:v>
                </c:pt>
                <c:pt idx="2312">
                  <c:v>99.831817000000001</c:v>
                </c:pt>
                <c:pt idx="2313">
                  <c:v>99.838496999999919</c:v>
                </c:pt>
                <c:pt idx="2314">
                  <c:v>99.852180999999959</c:v>
                </c:pt>
                <c:pt idx="2315">
                  <c:v>99.871895999999978</c:v>
                </c:pt>
                <c:pt idx="2316">
                  <c:v>99.874459999999999</c:v>
                </c:pt>
                <c:pt idx="2317">
                  <c:v>99.854360999999983</c:v>
                </c:pt>
                <c:pt idx="2318">
                  <c:v>99.833896999999979</c:v>
                </c:pt>
                <c:pt idx="2319">
                  <c:v>99.822274999999948</c:v>
                </c:pt>
                <c:pt idx="2320">
                  <c:v>99.821444</c:v>
                </c:pt>
                <c:pt idx="2321">
                  <c:v>99.820027999999979</c:v>
                </c:pt>
                <c:pt idx="2322">
                  <c:v>99.813449000000006</c:v>
                </c:pt>
                <c:pt idx="2323">
                  <c:v>99.801735999999948</c:v>
                </c:pt>
                <c:pt idx="2324">
                  <c:v>99.793504999999996</c:v>
                </c:pt>
                <c:pt idx="2325">
                  <c:v>99.794223000000201</c:v>
                </c:pt>
                <c:pt idx="2326">
                  <c:v>99.803235000000001</c:v>
                </c:pt>
                <c:pt idx="2327">
                  <c:v>99.810919999999996</c:v>
                </c:pt>
                <c:pt idx="2328">
                  <c:v>99.807952999999998</c:v>
                </c:pt>
                <c:pt idx="2329">
                  <c:v>99.797730000000001</c:v>
                </c:pt>
                <c:pt idx="2330">
                  <c:v>99.790622000000027</c:v>
                </c:pt>
                <c:pt idx="2331">
                  <c:v>99.792644999999993</c:v>
                </c:pt>
                <c:pt idx="2332">
                  <c:v>99.800280999999998</c:v>
                </c:pt>
                <c:pt idx="2333">
                  <c:v>99.807207000000005</c:v>
                </c:pt>
                <c:pt idx="2334">
                  <c:v>99.809195000000003</c:v>
                </c:pt>
                <c:pt idx="2335">
                  <c:v>99.806038999999899</c:v>
                </c:pt>
                <c:pt idx="2336">
                  <c:v>99.800873999999979</c:v>
                </c:pt>
                <c:pt idx="2337">
                  <c:v>99.795355000000001</c:v>
                </c:pt>
                <c:pt idx="2338">
                  <c:v>99.791453000000118</c:v>
                </c:pt>
                <c:pt idx="2339">
                  <c:v>99.788084999999981</c:v>
                </c:pt>
                <c:pt idx="2340">
                  <c:v>99.782499000000001</c:v>
                </c:pt>
                <c:pt idx="2341">
                  <c:v>99.775326999999919</c:v>
                </c:pt>
                <c:pt idx="2342">
                  <c:v>99.77569699999998</c:v>
                </c:pt>
                <c:pt idx="2343">
                  <c:v>99.781485000000004</c:v>
                </c:pt>
                <c:pt idx="2344">
                  <c:v>99.789906000000002</c:v>
                </c:pt>
                <c:pt idx="2345">
                  <c:v>99.798070999999979</c:v>
                </c:pt>
                <c:pt idx="2346">
                  <c:v>99.806100999999998</c:v>
                </c:pt>
                <c:pt idx="2347">
                  <c:v>99.795642999999998</c:v>
                </c:pt>
                <c:pt idx="2348">
                  <c:v>99.77901</c:v>
                </c:pt>
                <c:pt idx="2349">
                  <c:v>99.77708699999998</c:v>
                </c:pt>
                <c:pt idx="2350">
                  <c:v>99.768366999999998</c:v>
                </c:pt>
                <c:pt idx="2351">
                  <c:v>99.757717999999983</c:v>
                </c:pt>
                <c:pt idx="2352">
                  <c:v>99.736142000000001</c:v>
                </c:pt>
                <c:pt idx="2353">
                  <c:v>99.709778999999884</c:v>
                </c:pt>
                <c:pt idx="2354">
                  <c:v>99.697862000000001</c:v>
                </c:pt>
                <c:pt idx="2355">
                  <c:v>99.702654999999993</c:v>
                </c:pt>
                <c:pt idx="2356">
                  <c:v>99.70694899999998</c:v>
                </c:pt>
                <c:pt idx="2357">
                  <c:v>99.706143999999995</c:v>
                </c:pt>
                <c:pt idx="2358">
                  <c:v>99.700773999999981</c:v>
                </c:pt>
                <c:pt idx="2359">
                  <c:v>99.699228000000005</c:v>
                </c:pt>
                <c:pt idx="2360">
                  <c:v>99.701886000000002</c:v>
                </c:pt>
                <c:pt idx="2361">
                  <c:v>99.705143000000007</c:v>
                </c:pt>
                <c:pt idx="2362">
                  <c:v>99.705753999999999</c:v>
                </c:pt>
                <c:pt idx="2363">
                  <c:v>99.705642999999981</c:v>
                </c:pt>
                <c:pt idx="2364">
                  <c:v>99.706846999999982</c:v>
                </c:pt>
                <c:pt idx="2365">
                  <c:v>99.710752999999983</c:v>
                </c:pt>
                <c:pt idx="2366">
                  <c:v>99.718025999999995</c:v>
                </c:pt>
                <c:pt idx="2367">
                  <c:v>99.725216000000003</c:v>
                </c:pt>
                <c:pt idx="2368">
                  <c:v>99.729990999999998</c:v>
                </c:pt>
                <c:pt idx="2369">
                  <c:v>99.734210000000104</c:v>
                </c:pt>
                <c:pt idx="2370">
                  <c:v>99.744567000000117</c:v>
                </c:pt>
                <c:pt idx="2371">
                  <c:v>99.757142999999999</c:v>
                </c:pt>
                <c:pt idx="2372">
                  <c:v>99.761421999999996</c:v>
                </c:pt>
                <c:pt idx="2373">
                  <c:v>99.754335999999981</c:v>
                </c:pt>
                <c:pt idx="2374">
                  <c:v>99.743091000000007</c:v>
                </c:pt>
                <c:pt idx="2375">
                  <c:v>99.733558000000002</c:v>
                </c:pt>
                <c:pt idx="2376">
                  <c:v>99.727868000000001</c:v>
                </c:pt>
                <c:pt idx="2377">
                  <c:v>99.729550000000003</c:v>
                </c:pt>
                <c:pt idx="2378">
                  <c:v>99.740478999999979</c:v>
                </c:pt>
                <c:pt idx="2379">
                  <c:v>99.75281099999998</c:v>
                </c:pt>
                <c:pt idx="2380">
                  <c:v>99.757926000000026</c:v>
                </c:pt>
                <c:pt idx="2381">
                  <c:v>99.755335999999915</c:v>
                </c:pt>
                <c:pt idx="2382">
                  <c:v>99.750568000000001</c:v>
                </c:pt>
                <c:pt idx="2383">
                  <c:v>99.749444999999994</c:v>
                </c:pt>
                <c:pt idx="2384">
                  <c:v>99.752285999999998</c:v>
                </c:pt>
                <c:pt idx="2385">
                  <c:v>99.756951999999998</c:v>
                </c:pt>
                <c:pt idx="2386">
                  <c:v>99.760904999999994</c:v>
                </c:pt>
                <c:pt idx="2387">
                  <c:v>99.763333000000003</c:v>
                </c:pt>
                <c:pt idx="2388">
                  <c:v>99.764277000000007</c:v>
                </c:pt>
                <c:pt idx="2389">
                  <c:v>99.765152999999998</c:v>
                </c:pt>
                <c:pt idx="2390">
                  <c:v>99.767531000000005</c:v>
                </c:pt>
                <c:pt idx="2391">
                  <c:v>99.769869000000085</c:v>
                </c:pt>
                <c:pt idx="2392">
                  <c:v>99.769503000000086</c:v>
                </c:pt>
                <c:pt idx="2393">
                  <c:v>99.768202000000002</c:v>
                </c:pt>
                <c:pt idx="2394">
                  <c:v>99.768062</c:v>
                </c:pt>
                <c:pt idx="2395">
                  <c:v>99.767467999999994</c:v>
                </c:pt>
                <c:pt idx="2396">
                  <c:v>99.764472999999981</c:v>
                </c:pt>
                <c:pt idx="2397">
                  <c:v>99.762260999999995</c:v>
                </c:pt>
                <c:pt idx="2398">
                  <c:v>99.765117000000004</c:v>
                </c:pt>
                <c:pt idx="2399">
                  <c:v>99.770511999999982</c:v>
                </c:pt>
                <c:pt idx="2400">
                  <c:v>99.773224999999996</c:v>
                </c:pt>
                <c:pt idx="2401">
                  <c:v>99.773099000000002</c:v>
                </c:pt>
                <c:pt idx="2402">
                  <c:v>99.772287999999989</c:v>
                </c:pt>
                <c:pt idx="2403">
                  <c:v>99.770864000000003</c:v>
                </c:pt>
                <c:pt idx="2404">
                  <c:v>99.768483000000003</c:v>
                </c:pt>
                <c:pt idx="2405">
                  <c:v>99.768276999999998</c:v>
                </c:pt>
                <c:pt idx="2406">
                  <c:v>99.773239000000004</c:v>
                </c:pt>
                <c:pt idx="2407">
                  <c:v>99.779071999999914</c:v>
                </c:pt>
                <c:pt idx="2408">
                  <c:v>99.77928</c:v>
                </c:pt>
                <c:pt idx="2409">
                  <c:v>99.775309999999948</c:v>
                </c:pt>
                <c:pt idx="2410">
                  <c:v>99.773438999999868</c:v>
                </c:pt>
                <c:pt idx="2411">
                  <c:v>99.774116000000006</c:v>
                </c:pt>
                <c:pt idx="2412">
                  <c:v>99.773335999999958</c:v>
                </c:pt>
                <c:pt idx="2413">
                  <c:v>99.772276999999988</c:v>
                </c:pt>
                <c:pt idx="2414">
                  <c:v>99.774231</c:v>
                </c:pt>
                <c:pt idx="2415">
                  <c:v>99.776811999999978</c:v>
                </c:pt>
                <c:pt idx="2416">
                  <c:v>99.775265000000005</c:v>
                </c:pt>
                <c:pt idx="2417">
                  <c:v>99.770981999999989</c:v>
                </c:pt>
                <c:pt idx="2418">
                  <c:v>99.770562999999981</c:v>
                </c:pt>
                <c:pt idx="2419">
                  <c:v>99.775737999999848</c:v>
                </c:pt>
                <c:pt idx="2420">
                  <c:v>99.781313999999995</c:v>
                </c:pt>
                <c:pt idx="2421">
                  <c:v>99.784544999999994</c:v>
                </c:pt>
                <c:pt idx="2422">
                  <c:v>99.786321999999998</c:v>
                </c:pt>
                <c:pt idx="2423">
                  <c:v>99.783944000000005</c:v>
                </c:pt>
                <c:pt idx="2424">
                  <c:v>99.775439999999989</c:v>
                </c:pt>
                <c:pt idx="2425">
                  <c:v>99.768887999999919</c:v>
                </c:pt>
                <c:pt idx="2426">
                  <c:v>99.766082999999981</c:v>
                </c:pt>
                <c:pt idx="2427">
                  <c:v>99.760115000000027</c:v>
                </c:pt>
                <c:pt idx="2428">
                  <c:v>99.751752999999979</c:v>
                </c:pt>
                <c:pt idx="2429">
                  <c:v>99.746779000000004</c:v>
                </c:pt>
                <c:pt idx="2430">
                  <c:v>99.748627999999997</c:v>
                </c:pt>
                <c:pt idx="2431">
                  <c:v>99.751376999999948</c:v>
                </c:pt>
                <c:pt idx="2432">
                  <c:v>99.751437999999979</c:v>
                </c:pt>
                <c:pt idx="2433">
                  <c:v>99.750067999999999</c:v>
                </c:pt>
                <c:pt idx="2434">
                  <c:v>99.752664999999993</c:v>
                </c:pt>
                <c:pt idx="2435">
                  <c:v>99.757425999999995</c:v>
                </c:pt>
                <c:pt idx="2436">
                  <c:v>99.761916000000085</c:v>
                </c:pt>
                <c:pt idx="2437">
                  <c:v>99.766188</c:v>
                </c:pt>
                <c:pt idx="2438">
                  <c:v>99.774850000000001</c:v>
                </c:pt>
                <c:pt idx="2439">
                  <c:v>99.796825999999996</c:v>
                </c:pt>
                <c:pt idx="2440">
                  <c:v>99.820636999999948</c:v>
                </c:pt>
                <c:pt idx="2441">
                  <c:v>99.78536099999998</c:v>
                </c:pt>
                <c:pt idx="2442">
                  <c:v>99.737677000000005</c:v>
                </c:pt>
                <c:pt idx="2443">
                  <c:v>99.718109999999996</c:v>
                </c:pt>
                <c:pt idx="2444">
                  <c:v>99.699123000000085</c:v>
                </c:pt>
                <c:pt idx="2445">
                  <c:v>99.701034000000007</c:v>
                </c:pt>
                <c:pt idx="2446">
                  <c:v>99.707873000000006</c:v>
                </c:pt>
                <c:pt idx="2447">
                  <c:v>99.729153999999994</c:v>
                </c:pt>
                <c:pt idx="2448">
                  <c:v>99.750056000000001</c:v>
                </c:pt>
                <c:pt idx="2449">
                  <c:v>99.766395000000003</c:v>
                </c:pt>
                <c:pt idx="2450">
                  <c:v>99.767707999999999</c:v>
                </c:pt>
                <c:pt idx="2451">
                  <c:v>99.755033999999981</c:v>
                </c:pt>
                <c:pt idx="2452">
                  <c:v>99.737632000000005</c:v>
                </c:pt>
                <c:pt idx="2453">
                  <c:v>99.725485999999989</c:v>
                </c:pt>
                <c:pt idx="2454">
                  <c:v>99.719185999999993</c:v>
                </c:pt>
                <c:pt idx="2455">
                  <c:v>99.712509999999995</c:v>
                </c:pt>
                <c:pt idx="2456">
                  <c:v>99.696415999999999</c:v>
                </c:pt>
                <c:pt idx="2457">
                  <c:v>99.673578999999876</c:v>
                </c:pt>
                <c:pt idx="2458">
                  <c:v>99.653924000000004</c:v>
                </c:pt>
                <c:pt idx="2459">
                  <c:v>99.666081999999989</c:v>
                </c:pt>
                <c:pt idx="2460">
                  <c:v>99.729037999999989</c:v>
                </c:pt>
                <c:pt idx="2461">
                  <c:v>99.790135000000006</c:v>
                </c:pt>
                <c:pt idx="2462">
                  <c:v>99.805653000000007</c:v>
                </c:pt>
                <c:pt idx="2463">
                  <c:v>99.793335999999982</c:v>
                </c:pt>
                <c:pt idx="2464">
                  <c:v>99.778965999999983</c:v>
                </c:pt>
                <c:pt idx="2465">
                  <c:v>99.773353999999998</c:v>
                </c:pt>
                <c:pt idx="2466">
                  <c:v>99.782677999999919</c:v>
                </c:pt>
                <c:pt idx="2467">
                  <c:v>99.799109000000101</c:v>
                </c:pt>
                <c:pt idx="2468">
                  <c:v>99.810507999999999</c:v>
                </c:pt>
                <c:pt idx="2469">
                  <c:v>99.808464000000001</c:v>
                </c:pt>
                <c:pt idx="2470">
                  <c:v>99.80292799999998</c:v>
                </c:pt>
                <c:pt idx="2471">
                  <c:v>99.803894999999983</c:v>
                </c:pt>
                <c:pt idx="2472">
                  <c:v>99.807616999999993</c:v>
                </c:pt>
                <c:pt idx="2473">
                  <c:v>99.801225000000116</c:v>
                </c:pt>
                <c:pt idx="2474">
                  <c:v>99.783023999999997</c:v>
                </c:pt>
                <c:pt idx="2475">
                  <c:v>99.766452000000001</c:v>
                </c:pt>
                <c:pt idx="2476">
                  <c:v>99.758894999999981</c:v>
                </c:pt>
                <c:pt idx="2477">
                  <c:v>99.755200000000002</c:v>
                </c:pt>
                <c:pt idx="2478">
                  <c:v>99.758144999999999</c:v>
                </c:pt>
                <c:pt idx="2479">
                  <c:v>99.77936099999998</c:v>
                </c:pt>
                <c:pt idx="2480">
                  <c:v>99.807063999999997</c:v>
                </c:pt>
                <c:pt idx="2481">
                  <c:v>99.821575999999979</c:v>
                </c:pt>
                <c:pt idx="2482">
                  <c:v>99.823886999999914</c:v>
                </c:pt>
                <c:pt idx="2483">
                  <c:v>99.823465999999982</c:v>
                </c:pt>
                <c:pt idx="2484">
                  <c:v>99.822832999999875</c:v>
                </c:pt>
                <c:pt idx="2485">
                  <c:v>99.816683999999995</c:v>
                </c:pt>
                <c:pt idx="2486">
                  <c:v>99.806891999999948</c:v>
                </c:pt>
                <c:pt idx="2487">
                  <c:v>99.804077999999919</c:v>
                </c:pt>
                <c:pt idx="2488">
                  <c:v>99.816831999999948</c:v>
                </c:pt>
                <c:pt idx="2489">
                  <c:v>99.837964999999997</c:v>
                </c:pt>
                <c:pt idx="2490">
                  <c:v>99.852880999999869</c:v>
                </c:pt>
                <c:pt idx="2491">
                  <c:v>99.849797999999979</c:v>
                </c:pt>
                <c:pt idx="2492">
                  <c:v>99.833435999999978</c:v>
                </c:pt>
                <c:pt idx="2493">
                  <c:v>99.835430000000002</c:v>
                </c:pt>
                <c:pt idx="2494">
                  <c:v>99.852454999999978</c:v>
                </c:pt>
                <c:pt idx="2495">
                  <c:v>99.854753000000002</c:v>
                </c:pt>
                <c:pt idx="2496">
                  <c:v>99.851026000000005</c:v>
                </c:pt>
                <c:pt idx="2497">
                  <c:v>99.851347999999959</c:v>
                </c:pt>
                <c:pt idx="2498">
                  <c:v>99.849199999999996</c:v>
                </c:pt>
                <c:pt idx="2499">
                  <c:v>99.852697999999918</c:v>
                </c:pt>
                <c:pt idx="2500">
                  <c:v>99.859178999999884</c:v>
                </c:pt>
                <c:pt idx="2501">
                  <c:v>99.862797999999898</c:v>
                </c:pt>
                <c:pt idx="2502">
                  <c:v>99.850904</c:v>
                </c:pt>
                <c:pt idx="2503">
                  <c:v>99.836353000000003</c:v>
                </c:pt>
                <c:pt idx="2504">
                  <c:v>99.839646999999999</c:v>
                </c:pt>
                <c:pt idx="2505">
                  <c:v>99.852447999999853</c:v>
                </c:pt>
                <c:pt idx="2506">
                  <c:v>99.857339999999979</c:v>
                </c:pt>
                <c:pt idx="2507">
                  <c:v>99.855754999999988</c:v>
                </c:pt>
                <c:pt idx="2508">
                  <c:v>99.858689999999982</c:v>
                </c:pt>
                <c:pt idx="2509">
                  <c:v>99.867345999999998</c:v>
                </c:pt>
                <c:pt idx="2510">
                  <c:v>99.873817999999915</c:v>
                </c:pt>
                <c:pt idx="2511">
                  <c:v>99.885610999999983</c:v>
                </c:pt>
                <c:pt idx="2512">
                  <c:v>99.902745999999979</c:v>
                </c:pt>
                <c:pt idx="2513">
                  <c:v>99.911195000000106</c:v>
                </c:pt>
                <c:pt idx="2514">
                  <c:v>99.911508000000026</c:v>
                </c:pt>
                <c:pt idx="2515">
                  <c:v>99.90978699999998</c:v>
                </c:pt>
                <c:pt idx="2516">
                  <c:v>99.909484000000006</c:v>
                </c:pt>
                <c:pt idx="2517">
                  <c:v>99.910072</c:v>
                </c:pt>
                <c:pt idx="2518">
                  <c:v>99.908396999999979</c:v>
                </c:pt>
                <c:pt idx="2519">
                  <c:v>99.904257000000101</c:v>
                </c:pt>
                <c:pt idx="2520">
                  <c:v>99.901482000000001</c:v>
                </c:pt>
                <c:pt idx="2521">
                  <c:v>99.90166000000012</c:v>
                </c:pt>
                <c:pt idx="2522">
                  <c:v>99.901994000000101</c:v>
                </c:pt>
                <c:pt idx="2523">
                  <c:v>99.895257000000001</c:v>
                </c:pt>
                <c:pt idx="2524">
                  <c:v>99.872841999999864</c:v>
                </c:pt>
                <c:pt idx="2525">
                  <c:v>99.831907000000001</c:v>
                </c:pt>
                <c:pt idx="2526">
                  <c:v>99.784035000000003</c:v>
                </c:pt>
                <c:pt idx="2527">
                  <c:v>99.763403999999994</c:v>
                </c:pt>
                <c:pt idx="2528">
                  <c:v>99.788451999999978</c:v>
                </c:pt>
                <c:pt idx="2529">
                  <c:v>99.827286999999998</c:v>
                </c:pt>
                <c:pt idx="2530">
                  <c:v>99.852446999999898</c:v>
                </c:pt>
                <c:pt idx="2531">
                  <c:v>99.867148</c:v>
                </c:pt>
                <c:pt idx="2532">
                  <c:v>99.877243000000007</c:v>
                </c:pt>
                <c:pt idx="2533">
                  <c:v>99.880654000000007</c:v>
                </c:pt>
                <c:pt idx="2534">
                  <c:v>99.873441999999883</c:v>
                </c:pt>
                <c:pt idx="2535">
                  <c:v>99.861632</c:v>
                </c:pt>
                <c:pt idx="2536">
                  <c:v>99.855411999999959</c:v>
                </c:pt>
                <c:pt idx="2537">
                  <c:v>99.853795999999988</c:v>
                </c:pt>
                <c:pt idx="2538">
                  <c:v>99.853594999999999</c:v>
                </c:pt>
                <c:pt idx="2539">
                  <c:v>99.856605999999999</c:v>
                </c:pt>
                <c:pt idx="2540">
                  <c:v>99.862893</c:v>
                </c:pt>
                <c:pt idx="2541">
                  <c:v>99.858013999999983</c:v>
                </c:pt>
                <c:pt idx="2542">
                  <c:v>99.822145999999989</c:v>
                </c:pt>
                <c:pt idx="2543">
                  <c:v>99.784576000000001</c:v>
                </c:pt>
                <c:pt idx="2544">
                  <c:v>99.792683999999994</c:v>
                </c:pt>
                <c:pt idx="2545">
                  <c:v>99.827291000000002</c:v>
                </c:pt>
                <c:pt idx="2546">
                  <c:v>99.852784999999884</c:v>
                </c:pt>
                <c:pt idx="2547">
                  <c:v>99.868308999999869</c:v>
                </c:pt>
                <c:pt idx="2548">
                  <c:v>99.878094999999988</c:v>
                </c:pt>
                <c:pt idx="2549">
                  <c:v>99.885796999999869</c:v>
                </c:pt>
                <c:pt idx="2550">
                  <c:v>99.889161000000001</c:v>
                </c:pt>
                <c:pt idx="2551">
                  <c:v>99.891077999999979</c:v>
                </c:pt>
                <c:pt idx="2552">
                  <c:v>99.894994999999994</c:v>
                </c:pt>
                <c:pt idx="2553">
                  <c:v>99.898541999999978</c:v>
                </c:pt>
                <c:pt idx="2554">
                  <c:v>99.89657099999998</c:v>
                </c:pt>
                <c:pt idx="2555">
                  <c:v>99.892417999999978</c:v>
                </c:pt>
                <c:pt idx="2556">
                  <c:v>99.890349000000001</c:v>
                </c:pt>
                <c:pt idx="2557">
                  <c:v>99.890460000000004</c:v>
                </c:pt>
                <c:pt idx="2558">
                  <c:v>99.891731999999948</c:v>
                </c:pt>
                <c:pt idx="2559">
                  <c:v>99.893665999999996</c:v>
                </c:pt>
                <c:pt idx="2560">
                  <c:v>99.895535999999979</c:v>
                </c:pt>
                <c:pt idx="2561">
                  <c:v>99.895641999999981</c:v>
                </c:pt>
                <c:pt idx="2562">
                  <c:v>99.891433000000006</c:v>
                </c:pt>
                <c:pt idx="2563">
                  <c:v>99.882129000000006</c:v>
                </c:pt>
                <c:pt idx="2564">
                  <c:v>99.876053999999982</c:v>
                </c:pt>
                <c:pt idx="2565">
                  <c:v>99.877857999999989</c:v>
                </c:pt>
                <c:pt idx="2566">
                  <c:v>99.879588999999854</c:v>
                </c:pt>
                <c:pt idx="2567">
                  <c:v>99.878935999999868</c:v>
                </c:pt>
                <c:pt idx="2568">
                  <c:v>99.880627000000004</c:v>
                </c:pt>
                <c:pt idx="2569">
                  <c:v>99.886166000000003</c:v>
                </c:pt>
                <c:pt idx="2570">
                  <c:v>99.888781999999864</c:v>
                </c:pt>
                <c:pt idx="2571">
                  <c:v>99.884077999999988</c:v>
                </c:pt>
                <c:pt idx="2572">
                  <c:v>99.87914499999998</c:v>
                </c:pt>
                <c:pt idx="2573">
                  <c:v>99.881467000000001</c:v>
                </c:pt>
                <c:pt idx="2574">
                  <c:v>99.88901199999998</c:v>
                </c:pt>
                <c:pt idx="2575">
                  <c:v>99.891801999999998</c:v>
                </c:pt>
                <c:pt idx="2576">
                  <c:v>99.885096999999988</c:v>
                </c:pt>
                <c:pt idx="2577">
                  <c:v>99.874896999999919</c:v>
                </c:pt>
                <c:pt idx="2578">
                  <c:v>99.866221999999993</c:v>
                </c:pt>
                <c:pt idx="2579">
                  <c:v>99.862474999999989</c:v>
                </c:pt>
                <c:pt idx="2580">
                  <c:v>99.867602000000005</c:v>
                </c:pt>
                <c:pt idx="2581">
                  <c:v>99.875245999999919</c:v>
                </c:pt>
                <c:pt idx="2582">
                  <c:v>99.873679999999979</c:v>
                </c:pt>
                <c:pt idx="2583">
                  <c:v>99.864452</c:v>
                </c:pt>
                <c:pt idx="2584">
                  <c:v>99.858358999999837</c:v>
                </c:pt>
                <c:pt idx="2585">
                  <c:v>99.8612040000001</c:v>
                </c:pt>
                <c:pt idx="2586">
                  <c:v>99.867699000000101</c:v>
                </c:pt>
                <c:pt idx="2587">
                  <c:v>99.870814999999979</c:v>
                </c:pt>
                <c:pt idx="2588">
                  <c:v>99.870645999999979</c:v>
                </c:pt>
                <c:pt idx="2589">
                  <c:v>99.872680999999915</c:v>
                </c:pt>
                <c:pt idx="2590">
                  <c:v>99.875687999999869</c:v>
                </c:pt>
                <c:pt idx="2591">
                  <c:v>99.875470999999848</c:v>
                </c:pt>
                <c:pt idx="2592">
                  <c:v>99.874820999999983</c:v>
                </c:pt>
                <c:pt idx="2593">
                  <c:v>99.878031999999848</c:v>
                </c:pt>
                <c:pt idx="2594">
                  <c:v>99.880348999999839</c:v>
                </c:pt>
                <c:pt idx="2595">
                  <c:v>99.874087999999958</c:v>
                </c:pt>
                <c:pt idx="2596">
                  <c:v>99.862535999999949</c:v>
                </c:pt>
                <c:pt idx="2597">
                  <c:v>99.853934999999979</c:v>
                </c:pt>
                <c:pt idx="2598">
                  <c:v>99.848793000000001</c:v>
                </c:pt>
                <c:pt idx="2599">
                  <c:v>99.842404999999999</c:v>
                </c:pt>
                <c:pt idx="2600">
                  <c:v>99.83193</c:v>
                </c:pt>
                <c:pt idx="2601">
                  <c:v>99.821094000000002</c:v>
                </c:pt>
                <c:pt idx="2602">
                  <c:v>99.814024000000117</c:v>
                </c:pt>
                <c:pt idx="2603">
                  <c:v>99.809464000000006</c:v>
                </c:pt>
                <c:pt idx="2604">
                  <c:v>99.806540999999982</c:v>
                </c:pt>
                <c:pt idx="2605">
                  <c:v>99.806806999999978</c:v>
                </c:pt>
                <c:pt idx="2606">
                  <c:v>99.806015000000002</c:v>
                </c:pt>
                <c:pt idx="2607">
                  <c:v>99.801394000000002</c:v>
                </c:pt>
                <c:pt idx="2608">
                  <c:v>99.800177999999988</c:v>
                </c:pt>
                <c:pt idx="2609">
                  <c:v>99.806874999999948</c:v>
                </c:pt>
                <c:pt idx="2610">
                  <c:v>99.817873000000006</c:v>
                </c:pt>
                <c:pt idx="2611">
                  <c:v>99.829895999999948</c:v>
                </c:pt>
                <c:pt idx="2612">
                  <c:v>99.848913999999994</c:v>
                </c:pt>
                <c:pt idx="2613">
                  <c:v>99.886078999999839</c:v>
                </c:pt>
                <c:pt idx="2614">
                  <c:v>99.934451999999993</c:v>
                </c:pt>
                <c:pt idx="2615">
                  <c:v>99.965077999999949</c:v>
                </c:pt>
                <c:pt idx="2616">
                  <c:v>99.957474000000005</c:v>
                </c:pt>
                <c:pt idx="2617">
                  <c:v>99.918807999999999</c:v>
                </c:pt>
                <c:pt idx="2618">
                  <c:v>99.873190999999949</c:v>
                </c:pt>
                <c:pt idx="2619">
                  <c:v>99.84080299999998</c:v>
                </c:pt>
                <c:pt idx="2620">
                  <c:v>99.826237999999989</c:v>
                </c:pt>
                <c:pt idx="2621">
                  <c:v>99.824795999999978</c:v>
                </c:pt>
                <c:pt idx="2622">
                  <c:v>99.831574000000003</c:v>
                </c:pt>
                <c:pt idx="2623">
                  <c:v>99.843347999999978</c:v>
                </c:pt>
                <c:pt idx="2624">
                  <c:v>99.856415999999982</c:v>
                </c:pt>
                <c:pt idx="2625">
                  <c:v>99.866351999999978</c:v>
                </c:pt>
                <c:pt idx="2626">
                  <c:v>99.869535999999982</c:v>
                </c:pt>
                <c:pt idx="2627">
                  <c:v>99.865116999999998</c:v>
                </c:pt>
                <c:pt idx="2628">
                  <c:v>99.857043000000004</c:v>
                </c:pt>
                <c:pt idx="2629">
                  <c:v>99.852704999999958</c:v>
                </c:pt>
                <c:pt idx="2630">
                  <c:v>99.855670999999958</c:v>
                </c:pt>
                <c:pt idx="2631">
                  <c:v>99.860535999999982</c:v>
                </c:pt>
                <c:pt idx="2632">
                  <c:v>99.862461999999979</c:v>
                </c:pt>
                <c:pt idx="2633">
                  <c:v>99.864607000000007</c:v>
                </c:pt>
                <c:pt idx="2634">
                  <c:v>99.872591999999884</c:v>
                </c:pt>
                <c:pt idx="2635">
                  <c:v>99.886779999999959</c:v>
                </c:pt>
                <c:pt idx="2636">
                  <c:v>99.898745999999988</c:v>
                </c:pt>
                <c:pt idx="2637">
                  <c:v>99.899640000000005</c:v>
                </c:pt>
                <c:pt idx="2638">
                  <c:v>99.891480000000001</c:v>
                </c:pt>
                <c:pt idx="2639">
                  <c:v>99.879372999999859</c:v>
                </c:pt>
                <c:pt idx="2640">
                  <c:v>99.865302999999884</c:v>
                </c:pt>
                <c:pt idx="2641">
                  <c:v>99.853117999999981</c:v>
                </c:pt>
                <c:pt idx="2642">
                  <c:v>99.847268999999997</c:v>
                </c:pt>
                <c:pt idx="2643">
                  <c:v>99.848309999999998</c:v>
                </c:pt>
                <c:pt idx="2644">
                  <c:v>99.852955999999978</c:v>
                </c:pt>
                <c:pt idx="2645">
                  <c:v>99.85809399999998</c:v>
                </c:pt>
                <c:pt idx="2646">
                  <c:v>99.863062999999983</c:v>
                </c:pt>
                <c:pt idx="2647">
                  <c:v>99.867837999999978</c:v>
                </c:pt>
                <c:pt idx="2648">
                  <c:v>99.869641000000001</c:v>
                </c:pt>
                <c:pt idx="2649">
                  <c:v>99.866675999999998</c:v>
                </c:pt>
                <c:pt idx="2650">
                  <c:v>99.862626000000006</c:v>
                </c:pt>
                <c:pt idx="2651">
                  <c:v>99.860815000000002</c:v>
                </c:pt>
                <c:pt idx="2652">
                  <c:v>99.860816999999983</c:v>
                </c:pt>
                <c:pt idx="2653">
                  <c:v>99.861628999999994</c:v>
                </c:pt>
                <c:pt idx="2654">
                  <c:v>99.86395899999998</c:v>
                </c:pt>
                <c:pt idx="2655">
                  <c:v>99.867265000000089</c:v>
                </c:pt>
                <c:pt idx="2656">
                  <c:v>99.869119999999995</c:v>
                </c:pt>
                <c:pt idx="2657">
                  <c:v>99.868465</c:v>
                </c:pt>
                <c:pt idx="2658">
                  <c:v>99.866483000000002</c:v>
                </c:pt>
                <c:pt idx="2659">
                  <c:v>99.863012999999981</c:v>
                </c:pt>
                <c:pt idx="2660">
                  <c:v>99.857684000000006</c:v>
                </c:pt>
                <c:pt idx="2661">
                  <c:v>99.854309999999998</c:v>
                </c:pt>
                <c:pt idx="2662">
                  <c:v>99.855525</c:v>
                </c:pt>
                <c:pt idx="2663">
                  <c:v>99.858683999999982</c:v>
                </c:pt>
                <c:pt idx="2664">
                  <c:v>99.861311999999998</c:v>
                </c:pt>
                <c:pt idx="2665">
                  <c:v>99.86372999999999</c:v>
                </c:pt>
                <c:pt idx="2666">
                  <c:v>99.867418999999998</c:v>
                </c:pt>
                <c:pt idx="2667">
                  <c:v>99.871981999999988</c:v>
                </c:pt>
                <c:pt idx="2668">
                  <c:v>99.874234999999999</c:v>
                </c:pt>
                <c:pt idx="2669">
                  <c:v>99.872330999999846</c:v>
                </c:pt>
                <c:pt idx="2670">
                  <c:v>99.868077999999883</c:v>
                </c:pt>
                <c:pt idx="2671">
                  <c:v>99.863571999999948</c:v>
                </c:pt>
                <c:pt idx="2672">
                  <c:v>99.858877999999848</c:v>
                </c:pt>
                <c:pt idx="2673">
                  <c:v>99.85563999999998</c:v>
                </c:pt>
                <c:pt idx="2674">
                  <c:v>99.857221999999993</c:v>
                </c:pt>
                <c:pt idx="2675">
                  <c:v>99.862646999999981</c:v>
                </c:pt>
                <c:pt idx="2676">
                  <c:v>99.867424000000085</c:v>
                </c:pt>
                <c:pt idx="2677">
                  <c:v>99.869045</c:v>
                </c:pt>
                <c:pt idx="2678">
                  <c:v>99.868687999999949</c:v>
                </c:pt>
                <c:pt idx="2679">
                  <c:v>99.867704000000003</c:v>
                </c:pt>
                <c:pt idx="2680">
                  <c:v>99.866124000000084</c:v>
                </c:pt>
                <c:pt idx="2681">
                  <c:v>99.864649000000085</c:v>
                </c:pt>
                <c:pt idx="2682">
                  <c:v>99.864632</c:v>
                </c:pt>
                <c:pt idx="2683">
                  <c:v>99.866279000000006</c:v>
                </c:pt>
                <c:pt idx="2684">
                  <c:v>99.869217000000006</c:v>
                </c:pt>
                <c:pt idx="2685">
                  <c:v>99.873615000000001</c:v>
                </c:pt>
                <c:pt idx="2686">
                  <c:v>99.878642999999869</c:v>
                </c:pt>
                <c:pt idx="2687">
                  <c:v>99.881315999999998</c:v>
                </c:pt>
                <c:pt idx="2688">
                  <c:v>99.878968999999898</c:v>
                </c:pt>
                <c:pt idx="2689">
                  <c:v>99.873272999999898</c:v>
                </c:pt>
                <c:pt idx="2690">
                  <c:v>99.869319000000004</c:v>
                </c:pt>
                <c:pt idx="2691">
                  <c:v>99.870488999999864</c:v>
                </c:pt>
                <c:pt idx="2692">
                  <c:v>99.87521599999998</c:v>
                </c:pt>
                <c:pt idx="2693">
                  <c:v>99.879777999999845</c:v>
                </c:pt>
                <c:pt idx="2694">
                  <c:v>99.88261</c:v>
                </c:pt>
                <c:pt idx="2695">
                  <c:v>99.884079999999983</c:v>
                </c:pt>
                <c:pt idx="2696">
                  <c:v>99.885463000000001</c:v>
                </c:pt>
                <c:pt idx="2697">
                  <c:v>99.887499000000005</c:v>
                </c:pt>
                <c:pt idx="2698">
                  <c:v>99.88984499999998</c:v>
                </c:pt>
                <c:pt idx="2699">
                  <c:v>99.891368</c:v>
                </c:pt>
                <c:pt idx="2700">
                  <c:v>99.891324999999995</c:v>
                </c:pt>
                <c:pt idx="2701">
                  <c:v>99.890106000000003</c:v>
                </c:pt>
                <c:pt idx="2702">
                  <c:v>99.889109000000005</c:v>
                </c:pt>
                <c:pt idx="2703">
                  <c:v>99.890011999999999</c:v>
                </c:pt>
                <c:pt idx="2704">
                  <c:v>99.893615999999994</c:v>
                </c:pt>
                <c:pt idx="2705">
                  <c:v>99.898922999999982</c:v>
                </c:pt>
                <c:pt idx="2706">
                  <c:v>99.9031990000001</c:v>
                </c:pt>
                <c:pt idx="2707">
                  <c:v>99.904537000000005</c:v>
                </c:pt>
                <c:pt idx="2708">
                  <c:v>99.904247000000026</c:v>
                </c:pt>
                <c:pt idx="2709">
                  <c:v>99.905326000000002</c:v>
                </c:pt>
                <c:pt idx="2710">
                  <c:v>99.908559999999994</c:v>
                </c:pt>
                <c:pt idx="2711">
                  <c:v>99.911636000000101</c:v>
                </c:pt>
                <c:pt idx="2712">
                  <c:v>99.912518000000006</c:v>
                </c:pt>
                <c:pt idx="2713">
                  <c:v>99.912009999999995</c:v>
                </c:pt>
                <c:pt idx="2714">
                  <c:v>99.911856000000085</c:v>
                </c:pt>
                <c:pt idx="2715">
                  <c:v>99.912062000000006</c:v>
                </c:pt>
                <c:pt idx="2716">
                  <c:v>99.911467000000101</c:v>
                </c:pt>
                <c:pt idx="2717">
                  <c:v>99.909667999999996</c:v>
                </c:pt>
                <c:pt idx="2718">
                  <c:v>99.907745000000006</c:v>
                </c:pt>
                <c:pt idx="2719">
                  <c:v>99.907281000000026</c:v>
                </c:pt>
                <c:pt idx="2720">
                  <c:v>99.909018000000003</c:v>
                </c:pt>
                <c:pt idx="2721">
                  <c:v>99.912343000000007</c:v>
                </c:pt>
                <c:pt idx="2722">
                  <c:v>99.915673999999996</c:v>
                </c:pt>
                <c:pt idx="2723">
                  <c:v>99.918250000000086</c:v>
                </c:pt>
                <c:pt idx="2724">
                  <c:v>99.921118000000007</c:v>
                </c:pt>
                <c:pt idx="2725">
                  <c:v>99.925343999999981</c:v>
                </c:pt>
                <c:pt idx="2726">
                  <c:v>99.929237000000001</c:v>
                </c:pt>
                <c:pt idx="2727">
                  <c:v>99.929568000000003</c:v>
                </c:pt>
                <c:pt idx="2728">
                  <c:v>99.926240000000007</c:v>
                </c:pt>
                <c:pt idx="2729">
                  <c:v>99.923402999999979</c:v>
                </c:pt>
                <c:pt idx="2730">
                  <c:v>99.924403999999996</c:v>
                </c:pt>
                <c:pt idx="2731">
                  <c:v>99.928050999999982</c:v>
                </c:pt>
                <c:pt idx="2732">
                  <c:v>99.931788999999981</c:v>
                </c:pt>
                <c:pt idx="2733">
                  <c:v>99.935647000000003</c:v>
                </c:pt>
                <c:pt idx="2734">
                  <c:v>99.940424000000107</c:v>
                </c:pt>
                <c:pt idx="2735">
                  <c:v>99.944844000000117</c:v>
                </c:pt>
                <c:pt idx="2736">
                  <c:v>99.947103000000141</c:v>
                </c:pt>
                <c:pt idx="2737">
                  <c:v>99.947518000000116</c:v>
                </c:pt>
                <c:pt idx="2738">
                  <c:v>99.947696000000121</c:v>
                </c:pt>
                <c:pt idx="2739">
                  <c:v>99.948058000000003</c:v>
                </c:pt>
                <c:pt idx="2740">
                  <c:v>99.948328000000004</c:v>
                </c:pt>
                <c:pt idx="2741">
                  <c:v>99.949507999999994</c:v>
                </c:pt>
                <c:pt idx="2742">
                  <c:v>99.952493000000004</c:v>
                </c:pt>
                <c:pt idx="2743">
                  <c:v>99.956036999999981</c:v>
                </c:pt>
                <c:pt idx="2744">
                  <c:v>99.957897000000003</c:v>
                </c:pt>
                <c:pt idx="2745">
                  <c:v>99.957335999999998</c:v>
                </c:pt>
                <c:pt idx="2746">
                  <c:v>99.955303999999998</c:v>
                </c:pt>
                <c:pt idx="2747">
                  <c:v>99.952951999999982</c:v>
                </c:pt>
                <c:pt idx="2748">
                  <c:v>99.951156999999995</c:v>
                </c:pt>
                <c:pt idx="2749">
                  <c:v>99.950937999999979</c:v>
                </c:pt>
                <c:pt idx="2750">
                  <c:v>99.952533000000003</c:v>
                </c:pt>
                <c:pt idx="2751">
                  <c:v>99.954483999999994</c:v>
                </c:pt>
                <c:pt idx="2752">
                  <c:v>99.955005999999983</c:v>
                </c:pt>
                <c:pt idx="2753">
                  <c:v>99.953621999999996</c:v>
                </c:pt>
                <c:pt idx="2754">
                  <c:v>99.950586000000001</c:v>
                </c:pt>
                <c:pt idx="2755">
                  <c:v>99.946514000000121</c:v>
                </c:pt>
                <c:pt idx="2756">
                  <c:v>99.943381000000002</c:v>
                </c:pt>
                <c:pt idx="2757">
                  <c:v>99.943945999999997</c:v>
                </c:pt>
                <c:pt idx="2758">
                  <c:v>99.948598000000004</c:v>
                </c:pt>
                <c:pt idx="2759">
                  <c:v>99.95402300000012</c:v>
                </c:pt>
                <c:pt idx="2760">
                  <c:v>99.956317999999982</c:v>
                </c:pt>
                <c:pt idx="2761">
                  <c:v>99.954821999999993</c:v>
                </c:pt>
                <c:pt idx="2762">
                  <c:v>99.952228000000005</c:v>
                </c:pt>
                <c:pt idx="2763">
                  <c:v>99.951660000000118</c:v>
                </c:pt>
                <c:pt idx="2764">
                  <c:v>99.954355000000007</c:v>
                </c:pt>
                <c:pt idx="2765">
                  <c:v>99.959317999999982</c:v>
                </c:pt>
                <c:pt idx="2766">
                  <c:v>99.964117000000101</c:v>
                </c:pt>
                <c:pt idx="2767">
                  <c:v>99.966417000000007</c:v>
                </c:pt>
                <c:pt idx="2768">
                  <c:v>99.965250999999995</c:v>
                </c:pt>
                <c:pt idx="2769">
                  <c:v>99.960811000000007</c:v>
                </c:pt>
                <c:pt idx="2770">
                  <c:v>99.953715000000003</c:v>
                </c:pt>
                <c:pt idx="2771">
                  <c:v>99.945488999999981</c:v>
                </c:pt>
                <c:pt idx="2772">
                  <c:v>99.938755999999998</c:v>
                </c:pt>
                <c:pt idx="2773">
                  <c:v>99.935090000000002</c:v>
                </c:pt>
                <c:pt idx="2774">
                  <c:v>99.933257999999995</c:v>
                </c:pt>
                <c:pt idx="2775">
                  <c:v>99.931386000000003</c:v>
                </c:pt>
                <c:pt idx="2776">
                  <c:v>99.930242000000007</c:v>
                </c:pt>
                <c:pt idx="2777">
                  <c:v>99.931954000000104</c:v>
                </c:pt>
                <c:pt idx="2778">
                  <c:v>99.935935000000001</c:v>
                </c:pt>
                <c:pt idx="2779">
                  <c:v>99.938984000000005</c:v>
                </c:pt>
                <c:pt idx="2780">
                  <c:v>99.939839000000006</c:v>
                </c:pt>
                <c:pt idx="2781">
                  <c:v>99.940770000000001</c:v>
                </c:pt>
                <c:pt idx="2782">
                  <c:v>99.943336000000002</c:v>
                </c:pt>
                <c:pt idx="2783">
                  <c:v>99.945307999999983</c:v>
                </c:pt>
                <c:pt idx="2784">
                  <c:v>99.943417999999994</c:v>
                </c:pt>
                <c:pt idx="2785">
                  <c:v>99.9372630000002</c:v>
                </c:pt>
                <c:pt idx="2786">
                  <c:v>99.929165999999995</c:v>
                </c:pt>
                <c:pt idx="2787">
                  <c:v>99.921951000000007</c:v>
                </c:pt>
                <c:pt idx="2788">
                  <c:v>99.917920000000137</c:v>
                </c:pt>
                <c:pt idx="2789">
                  <c:v>99.917844000000116</c:v>
                </c:pt>
                <c:pt idx="2790">
                  <c:v>99.919751000000005</c:v>
                </c:pt>
                <c:pt idx="2791">
                  <c:v>99.920393000000004</c:v>
                </c:pt>
                <c:pt idx="2792">
                  <c:v>99.918845000000005</c:v>
                </c:pt>
                <c:pt idx="2793">
                  <c:v>99.917256000000137</c:v>
                </c:pt>
                <c:pt idx="2794">
                  <c:v>99.917645000000107</c:v>
                </c:pt>
                <c:pt idx="2795">
                  <c:v>99.919639000000117</c:v>
                </c:pt>
                <c:pt idx="2796">
                  <c:v>99.922112999999982</c:v>
                </c:pt>
                <c:pt idx="2797">
                  <c:v>99.925160000000005</c:v>
                </c:pt>
                <c:pt idx="2798">
                  <c:v>99.929011000000003</c:v>
                </c:pt>
                <c:pt idx="2799">
                  <c:v>99.932371999999958</c:v>
                </c:pt>
                <c:pt idx="2800">
                  <c:v>99.933510000000027</c:v>
                </c:pt>
                <c:pt idx="2801">
                  <c:v>99.932309000000004</c:v>
                </c:pt>
                <c:pt idx="2802">
                  <c:v>99.930020999999996</c:v>
                </c:pt>
                <c:pt idx="2803">
                  <c:v>99.927811000000005</c:v>
                </c:pt>
                <c:pt idx="2804">
                  <c:v>99.926192999999998</c:v>
                </c:pt>
                <c:pt idx="2805">
                  <c:v>99.925210000000007</c:v>
                </c:pt>
                <c:pt idx="2806">
                  <c:v>99.924576000000002</c:v>
                </c:pt>
                <c:pt idx="2807">
                  <c:v>99.923935999999998</c:v>
                </c:pt>
                <c:pt idx="2808">
                  <c:v>99.923340999999979</c:v>
                </c:pt>
                <c:pt idx="2809">
                  <c:v>99.922921000000002</c:v>
                </c:pt>
                <c:pt idx="2810">
                  <c:v>99.92230499999998</c:v>
                </c:pt>
                <c:pt idx="2811">
                  <c:v>99.921217999999996</c:v>
                </c:pt>
                <c:pt idx="2812">
                  <c:v>99.92033499999998</c:v>
                </c:pt>
                <c:pt idx="2813">
                  <c:v>99.920529000000101</c:v>
                </c:pt>
                <c:pt idx="2814">
                  <c:v>99.921942999999999</c:v>
                </c:pt>
                <c:pt idx="2815">
                  <c:v>99.925086999999948</c:v>
                </c:pt>
                <c:pt idx="2816">
                  <c:v>99.931354000000027</c:v>
                </c:pt>
                <c:pt idx="2817">
                  <c:v>99.939897999999999</c:v>
                </c:pt>
                <c:pt idx="2818">
                  <c:v>99.945063000000104</c:v>
                </c:pt>
                <c:pt idx="2819">
                  <c:v>99.940468999999993</c:v>
                </c:pt>
                <c:pt idx="2820">
                  <c:v>99.926519999999996</c:v>
                </c:pt>
                <c:pt idx="2821">
                  <c:v>99.910984999999997</c:v>
                </c:pt>
                <c:pt idx="2822">
                  <c:v>99.900951000000006</c:v>
                </c:pt>
                <c:pt idx="2823">
                  <c:v>99.896950000000004</c:v>
                </c:pt>
                <c:pt idx="2824">
                  <c:v>99.895850999999979</c:v>
                </c:pt>
                <c:pt idx="2825">
                  <c:v>99.896212000000006</c:v>
                </c:pt>
                <c:pt idx="2826">
                  <c:v>99.898567999999983</c:v>
                </c:pt>
                <c:pt idx="2827">
                  <c:v>99.902287000000001</c:v>
                </c:pt>
                <c:pt idx="2828">
                  <c:v>99.904942000000005</c:v>
                </c:pt>
                <c:pt idx="2829">
                  <c:v>99.904534999999996</c:v>
                </c:pt>
                <c:pt idx="2830">
                  <c:v>99.901036000000005</c:v>
                </c:pt>
                <c:pt idx="2831">
                  <c:v>99.89636299999998</c:v>
                </c:pt>
                <c:pt idx="2832">
                  <c:v>99.893604999999994</c:v>
                </c:pt>
                <c:pt idx="2833">
                  <c:v>99.895116999999999</c:v>
                </c:pt>
                <c:pt idx="2834">
                  <c:v>99.900188</c:v>
                </c:pt>
                <c:pt idx="2835">
                  <c:v>99.905218000000005</c:v>
                </c:pt>
                <c:pt idx="2836">
                  <c:v>99.906874000000002</c:v>
                </c:pt>
                <c:pt idx="2837">
                  <c:v>99.904535999999993</c:v>
                </c:pt>
                <c:pt idx="2838">
                  <c:v>99.899729999999991</c:v>
                </c:pt>
                <c:pt idx="2839">
                  <c:v>99.894267000000085</c:v>
                </c:pt>
                <c:pt idx="2840">
                  <c:v>99.889310999999978</c:v>
                </c:pt>
                <c:pt idx="2841">
                  <c:v>99.885416999999919</c:v>
                </c:pt>
                <c:pt idx="2842">
                  <c:v>99.882894999999948</c:v>
                </c:pt>
                <c:pt idx="2843">
                  <c:v>99.882627999999983</c:v>
                </c:pt>
                <c:pt idx="2844">
                  <c:v>99.886083999999983</c:v>
                </c:pt>
                <c:pt idx="2845">
                  <c:v>99.893197000000001</c:v>
                </c:pt>
                <c:pt idx="2846">
                  <c:v>99.900701999999981</c:v>
                </c:pt>
                <c:pt idx="2847">
                  <c:v>99.904520000000119</c:v>
                </c:pt>
                <c:pt idx="2848">
                  <c:v>99.903806000000003</c:v>
                </c:pt>
                <c:pt idx="2849">
                  <c:v>99.901202999999995</c:v>
                </c:pt>
                <c:pt idx="2850">
                  <c:v>99.899593999999993</c:v>
                </c:pt>
                <c:pt idx="2851">
                  <c:v>99.900486000000001</c:v>
                </c:pt>
                <c:pt idx="2852">
                  <c:v>99.904615000000121</c:v>
                </c:pt>
                <c:pt idx="2853">
                  <c:v>99.911068000000085</c:v>
                </c:pt>
                <c:pt idx="2854">
                  <c:v>99.916016000000027</c:v>
                </c:pt>
                <c:pt idx="2855">
                  <c:v>99.915722000000002</c:v>
                </c:pt>
                <c:pt idx="2856">
                  <c:v>99.911278999999993</c:v>
                </c:pt>
                <c:pt idx="2857">
                  <c:v>99.907358000000002</c:v>
                </c:pt>
                <c:pt idx="2858">
                  <c:v>99.905806999999982</c:v>
                </c:pt>
                <c:pt idx="2859">
                  <c:v>99.904021000000085</c:v>
                </c:pt>
                <c:pt idx="2860">
                  <c:v>99.900515000000027</c:v>
                </c:pt>
                <c:pt idx="2861">
                  <c:v>99.897920000000084</c:v>
                </c:pt>
                <c:pt idx="2862">
                  <c:v>99.898511999999982</c:v>
                </c:pt>
                <c:pt idx="2863">
                  <c:v>99.900465999999994</c:v>
                </c:pt>
                <c:pt idx="2864">
                  <c:v>99.900873000000004</c:v>
                </c:pt>
                <c:pt idx="2865">
                  <c:v>99.899235000000004</c:v>
                </c:pt>
                <c:pt idx="2866">
                  <c:v>99.895525000000006</c:v>
                </c:pt>
                <c:pt idx="2867">
                  <c:v>99.888027999999949</c:v>
                </c:pt>
                <c:pt idx="2868">
                  <c:v>99.876438999999849</c:v>
                </c:pt>
                <c:pt idx="2869">
                  <c:v>99.864928000000006</c:v>
                </c:pt>
                <c:pt idx="2870">
                  <c:v>99.85881999999998</c:v>
                </c:pt>
                <c:pt idx="2871">
                  <c:v>99.859695000000002</c:v>
                </c:pt>
                <c:pt idx="2872">
                  <c:v>99.866223000000119</c:v>
                </c:pt>
                <c:pt idx="2873">
                  <c:v>99.877356999999989</c:v>
                </c:pt>
                <c:pt idx="2874">
                  <c:v>99.891347999999979</c:v>
                </c:pt>
                <c:pt idx="2875">
                  <c:v>99.903281000000007</c:v>
                </c:pt>
                <c:pt idx="2876">
                  <c:v>99.907617000000101</c:v>
                </c:pt>
                <c:pt idx="2877">
                  <c:v>99.903390999999999</c:v>
                </c:pt>
                <c:pt idx="2878">
                  <c:v>99.894503000000086</c:v>
                </c:pt>
                <c:pt idx="2879">
                  <c:v>99.885328999999913</c:v>
                </c:pt>
                <c:pt idx="2880">
                  <c:v>99.878489999999914</c:v>
                </c:pt>
                <c:pt idx="2881">
                  <c:v>99.876193000000001</c:v>
                </c:pt>
                <c:pt idx="2882">
                  <c:v>99.880211000000003</c:v>
                </c:pt>
                <c:pt idx="2883">
                  <c:v>99.889305999999948</c:v>
                </c:pt>
                <c:pt idx="2884">
                  <c:v>99.898407999999989</c:v>
                </c:pt>
                <c:pt idx="2885">
                  <c:v>99.901894000000027</c:v>
                </c:pt>
                <c:pt idx="2886">
                  <c:v>99.897976999999983</c:v>
                </c:pt>
                <c:pt idx="2887">
                  <c:v>99.890045000000001</c:v>
                </c:pt>
                <c:pt idx="2888">
                  <c:v>99.883661000000004</c:v>
                </c:pt>
                <c:pt idx="2889">
                  <c:v>99.881845999999982</c:v>
                </c:pt>
                <c:pt idx="2890">
                  <c:v>99.882765999999918</c:v>
                </c:pt>
                <c:pt idx="2891">
                  <c:v>99.882721999999958</c:v>
                </c:pt>
                <c:pt idx="2892">
                  <c:v>99.881174999999999</c:v>
                </c:pt>
                <c:pt idx="2893">
                  <c:v>99.880407999999989</c:v>
                </c:pt>
                <c:pt idx="2894">
                  <c:v>99.881366999999983</c:v>
                </c:pt>
                <c:pt idx="2895">
                  <c:v>99.882640999999978</c:v>
                </c:pt>
                <c:pt idx="2896">
                  <c:v>99.883150000000001</c:v>
                </c:pt>
                <c:pt idx="2897">
                  <c:v>99.883550999999983</c:v>
                </c:pt>
                <c:pt idx="2898">
                  <c:v>99.883273000000003</c:v>
                </c:pt>
                <c:pt idx="2899">
                  <c:v>99.881077999999988</c:v>
                </c:pt>
                <c:pt idx="2900">
                  <c:v>99.878584999999958</c:v>
                </c:pt>
                <c:pt idx="2901">
                  <c:v>99.877921000000001</c:v>
                </c:pt>
                <c:pt idx="2902">
                  <c:v>99.879157999999919</c:v>
                </c:pt>
                <c:pt idx="2903">
                  <c:v>99.878482999999875</c:v>
                </c:pt>
                <c:pt idx="2904">
                  <c:v>99.874116999999998</c:v>
                </c:pt>
                <c:pt idx="2905">
                  <c:v>99.869266999999994</c:v>
                </c:pt>
                <c:pt idx="2906">
                  <c:v>99.867371999999989</c:v>
                </c:pt>
                <c:pt idx="2907">
                  <c:v>99.866919999999993</c:v>
                </c:pt>
                <c:pt idx="2908">
                  <c:v>99.864339000000001</c:v>
                </c:pt>
                <c:pt idx="2909">
                  <c:v>99.859526000000002</c:v>
                </c:pt>
                <c:pt idx="2910">
                  <c:v>99.855038999999849</c:v>
                </c:pt>
                <c:pt idx="2911">
                  <c:v>99.851495</c:v>
                </c:pt>
                <c:pt idx="2912">
                  <c:v>99.847401000000005</c:v>
                </c:pt>
                <c:pt idx="2913">
                  <c:v>99.842829999999992</c:v>
                </c:pt>
                <c:pt idx="2914">
                  <c:v>99.840162000000007</c:v>
                </c:pt>
                <c:pt idx="2915">
                  <c:v>99.841346000000001</c:v>
                </c:pt>
                <c:pt idx="2916">
                  <c:v>99.846244000000027</c:v>
                </c:pt>
                <c:pt idx="2917">
                  <c:v>99.852858999999839</c:v>
                </c:pt>
                <c:pt idx="2918">
                  <c:v>99.857506999999998</c:v>
                </c:pt>
                <c:pt idx="2919">
                  <c:v>99.856354999999979</c:v>
                </c:pt>
                <c:pt idx="2920">
                  <c:v>99.849310000000003</c:v>
                </c:pt>
                <c:pt idx="2921">
                  <c:v>99.841389000000007</c:v>
                </c:pt>
                <c:pt idx="2922">
                  <c:v>99.837819999999994</c:v>
                </c:pt>
                <c:pt idx="2923">
                  <c:v>99.838498999999914</c:v>
                </c:pt>
                <c:pt idx="2924">
                  <c:v>99.839220999999995</c:v>
                </c:pt>
                <c:pt idx="2925">
                  <c:v>99.837384</c:v>
                </c:pt>
                <c:pt idx="2926">
                  <c:v>99.83448199999998</c:v>
                </c:pt>
                <c:pt idx="2927">
                  <c:v>99.833751999999919</c:v>
                </c:pt>
                <c:pt idx="2928">
                  <c:v>99.837327999999999</c:v>
                </c:pt>
                <c:pt idx="2929">
                  <c:v>99.844797999999983</c:v>
                </c:pt>
                <c:pt idx="2930">
                  <c:v>99.852882999999864</c:v>
                </c:pt>
                <c:pt idx="2931">
                  <c:v>99.857481999999948</c:v>
                </c:pt>
                <c:pt idx="2932">
                  <c:v>99.857486999999978</c:v>
                </c:pt>
                <c:pt idx="2933">
                  <c:v>99.855498999999838</c:v>
                </c:pt>
                <c:pt idx="2934">
                  <c:v>99.853837999999868</c:v>
                </c:pt>
                <c:pt idx="2935">
                  <c:v>99.851885999999979</c:v>
                </c:pt>
                <c:pt idx="2936">
                  <c:v>99.849070999999981</c:v>
                </c:pt>
                <c:pt idx="2937">
                  <c:v>99.847699000000105</c:v>
                </c:pt>
                <c:pt idx="2938">
                  <c:v>99.849797999999979</c:v>
                </c:pt>
                <c:pt idx="2939">
                  <c:v>99.853099</c:v>
                </c:pt>
                <c:pt idx="2940">
                  <c:v>99.853509000000003</c:v>
                </c:pt>
                <c:pt idx="2941">
                  <c:v>99.850486999999958</c:v>
                </c:pt>
                <c:pt idx="2942">
                  <c:v>99.84667899999998</c:v>
                </c:pt>
                <c:pt idx="2943">
                  <c:v>99.843361000000002</c:v>
                </c:pt>
                <c:pt idx="2944">
                  <c:v>99.839872999999884</c:v>
                </c:pt>
                <c:pt idx="2945">
                  <c:v>99.837159000000085</c:v>
                </c:pt>
                <c:pt idx="2946">
                  <c:v>99.837801999999982</c:v>
                </c:pt>
                <c:pt idx="2947">
                  <c:v>99.841571999999999</c:v>
                </c:pt>
                <c:pt idx="2948">
                  <c:v>99.844103000000118</c:v>
                </c:pt>
                <c:pt idx="2949">
                  <c:v>99.841824000000116</c:v>
                </c:pt>
                <c:pt idx="2950">
                  <c:v>99.836359000000002</c:v>
                </c:pt>
                <c:pt idx="2951">
                  <c:v>99.832330999999868</c:v>
                </c:pt>
                <c:pt idx="2952">
                  <c:v>99.832143000000002</c:v>
                </c:pt>
                <c:pt idx="2953">
                  <c:v>99.834142999999983</c:v>
                </c:pt>
                <c:pt idx="2954">
                  <c:v>99.834980000000002</c:v>
                </c:pt>
                <c:pt idx="2955">
                  <c:v>99.832734999999914</c:v>
                </c:pt>
                <c:pt idx="2956">
                  <c:v>99.828085999999914</c:v>
                </c:pt>
                <c:pt idx="2957">
                  <c:v>99.823141999999919</c:v>
                </c:pt>
                <c:pt idx="2958">
                  <c:v>99.819484000000003</c:v>
                </c:pt>
                <c:pt idx="2959">
                  <c:v>99.817564000000104</c:v>
                </c:pt>
                <c:pt idx="2960">
                  <c:v>99.817530000000005</c:v>
                </c:pt>
                <c:pt idx="2961">
                  <c:v>99.819230000000005</c:v>
                </c:pt>
                <c:pt idx="2962">
                  <c:v>99.821393999999998</c:v>
                </c:pt>
                <c:pt idx="2963">
                  <c:v>99.822669000000005</c:v>
                </c:pt>
                <c:pt idx="2964">
                  <c:v>99.824010999999999</c:v>
                </c:pt>
                <c:pt idx="2965">
                  <c:v>99.827921000000003</c:v>
                </c:pt>
                <c:pt idx="2966">
                  <c:v>99.834248000000002</c:v>
                </c:pt>
                <c:pt idx="2967">
                  <c:v>99.838915</c:v>
                </c:pt>
                <c:pt idx="2968">
                  <c:v>99.838616999999999</c:v>
                </c:pt>
                <c:pt idx="2969">
                  <c:v>99.835127999999983</c:v>
                </c:pt>
                <c:pt idx="2970">
                  <c:v>99.833062999999981</c:v>
                </c:pt>
                <c:pt idx="2971">
                  <c:v>99.835048999999898</c:v>
                </c:pt>
                <c:pt idx="2972">
                  <c:v>99.840849000000006</c:v>
                </c:pt>
                <c:pt idx="2973">
                  <c:v>99.84939</c:v>
                </c:pt>
                <c:pt idx="2974">
                  <c:v>99.858987999999869</c:v>
                </c:pt>
                <c:pt idx="2975">
                  <c:v>99.866617000000005</c:v>
                </c:pt>
                <c:pt idx="2976">
                  <c:v>99.869487999999919</c:v>
                </c:pt>
                <c:pt idx="2977">
                  <c:v>99.867346999999981</c:v>
                </c:pt>
                <c:pt idx="2978">
                  <c:v>99.861987999999982</c:v>
                </c:pt>
                <c:pt idx="2979">
                  <c:v>99.855629999999991</c:v>
                </c:pt>
                <c:pt idx="2980">
                  <c:v>99.851291000000003</c:v>
                </c:pt>
                <c:pt idx="2981">
                  <c:v>99.85263999999998</c:v>
                </c:pt>
                <c:pt idx="2982">
                  <c:v>99.860315999999983</c:v>
                </c:pt>
                <c:pt idx="2983">
                  <c:v>99.869174999999998</c:v>
                </c:pt>
                <c:pt idx="2984">
                  <c:v>99.872472999999829</c:v>
                </c:pt>
                <c:pt idx="2985">
                  <c:v>99.868954000000002</c:v>
                </c:pt>
                <c:pt idx="2986">
                  <c:v>99.863726999999983</c:v>
                </c:pt>
                <c:pt idx="2987">
                  <c:v>99.862190999999981</c:v>
                </c:pt>
                <c:pt idx="2988">
                  <c:v>99.865133999999998</c:v>
                </c:pt>
                <c:pt idx="2989">
                  <c:v>99.869600000000005</c:v>
                </c:pt>
                <c:pt idx="2990">
                  <c:v>99.872131999999837</c:v>
                </c:pt>
                <c:pt idx="2991">
                  <c:v>99.870964000000001</c:v>
                </c:pt>
                <c:pt idx="2992">
                  <c:v>99.867304000000004</c:v>
                </c:pt>
                <c:pt idx="2993">
                  <c:v>99.864869999999996</c:v>
                </c:pt>
                <c:pt idx="2994">
                  <c:v>99.866355999999982</c:v>
                </c:pt>
                <c:pt idx="2995">
                  <c:v>99.870069999999998</c:v>
                </c:pt>
                <c:pt idx="2996">
                  <c:v>99.871699000000007</c:v>
                </c:pt>
                <c:pt idx="2997">
                  <c:v>99.869765000000001</c:v>
                </c:pt>
                <c:pt idx="2998">
                  <c:v>99.867238999999998</c:v>
                </c:pt>
                <c:pt idx="2999">
                  <c:v>99.866952999999981</c:v>
                </c:pt>
                <c:pt idx="3000">
                  <c:v>99.867525000000086</c:v>
                </c:pt>
                <c:pt idx="3001">
                  <c:v>99.865417999999949</c:v>
                </c:pt>
                <c:pt idx="3002">
                  <c:v>99.86013699999998</c:v>
                </c:pt>
                <c:pt idx="3003">
                  <c:v>99.855332999999874</c:v>
                </c:pt>
                <c:pt idx="3004">
                  <c:v>99.854294999999993</c:v>
                </c:pt>
                <c:pt idx="3005">
                  <c:v>99.85556099999998</c:v>
                </c:pt>
                <c:pt idx="3006">
                  <c:v>99.854219000000086</c:v>
                </c:pt>
                <c:pt idx="3007">
                  <c:v>99.848063999999994</c:v>
                </c:pt>
                <c:pt idx="3008">
                  <c:v>99.841345000000004</c:v>
                </c:pt>
                <c:pt idx="3009">
                  <c:v>99.841105999999996</c:v>
                </c:pt>
                <c:pt idx="3010">
                  <c:v>99.849804000000006</c:v>
                </c:pt>
                <c:pt idx="3011">
                  <c:v>99.862835999999959</c:v>
                </c:pt>
                <c:pt idx="3012">
                  <c:v>99.873607999999948</c:v>
                </c:pt>
                <c:pt idx="3013">
                  <c:v>99.879260000000002</c:v>
                </c:pt>
                <c:pt idx="3014">
                  <c:v>99.880834999999948</c:v>
                </c:pt>
                <c:pt idx="3015">
                  <c:v>99.87985399999998</c:v>
                </c:pt>
                <c:pt idx="3016">
                  <c:v>99.876699999999985</c:v>
                </c:pt>
                <c:pt idx="3017">
                  <c:v>99.871796999999958</c:v>
                </c:pt>
                <c:pt idx="3018">
                  <c:v>99.866625999999997</c:v>
                </c:pt>
                <c:pt idx="3019">
                  <c:v>99.863273000000007</c:v>
                </c:pt>
                <c:pt idx="3020">
                  <c:v>99.863414000000006</c:v>
                </c:pt>
                <c:pt idx="3021">
                  <c:v>99.867061000000007</c:v>
                </c:pt>
                <c:pt idx="3022">
                  <c:v>99.871875999999958</c:v>
                </c:pt>
                <c:pt idx="3023">
                  <c:v>99.874835999999988</c:v>
                </c:pt>
                <c:pt idx="3024">
                  <c:v>99.875549999999919</c:v>
                </c:pt>
                <c:pt idx="3025">
                  <c:v>99.877016999999981</c:v>
                </c:pt>
                <c:pt idx="3026">
                  <c:v>99.882010999999949</c:v>
                </c:pt>
                <c:pt idx="3027">
                  <c:v>99.889496999999949</c:v>
                </c:pt>
                <c:pt idx="3028">
                  <c:v>99.895645000000002</c:v>
                </c:pt>
                <c:pt idx="3029">
                  <c:v>99.897770999999949</c:v>
                </c:pt>
                <c:pt idx="3030">
                  <c:v>99.89675699999998</c:v>
                </c:pt>
                <c:pt idx="3031">
                  <c:v>99.896379999999979</c:v>
                </c:pt>
                <c:pt idx="3032">
                  <c:v>99.900756000000001</c:v>
                </c:pt>
                <c:pt idx="3033">
                  <c:v>99.910977000000003</c:v>
                </c:pt>
                <c:pt idx="3034">
                  <c:v>99.922861999999981</c:v>
                </c:pt>
                <c:pt idx="3035">
                  <c:v>99.929286000000005</c:v>
                </c:pt>
                <c:pt idx="3036">
                  <c:v>99.926409000000007</c:v>
                </c:pt>
                <c:pt idx="3037">
                  <c:v>99.917219000000202</c:v>
                </c:pt>
                <c:pt idx="3038">
                  <c:v>99.908357999999978</c:v>
                </c:pt>
                <c:pt idx="3039">
                  <c:v>99.904315999999994</c:v>
                </c:pt>
                <c:pt idx="3040">
                  <c:v>99.905381999999989</c:v>
                </c:pt>
                <c:pt idx="3041">
                  <c:v>99.909487999999982</c:v>
                </c:pt>
                <c:pt idx="3042">
                  <c:v>99.913891000000007</c:v>
                </c:pt>
                <c:pt idx="3043">
                  <c:v>99.916130000000024</c:v>
                </c:pt>
                <c:pt idx="3044">
                  <c:v>99.915527999999995</c:v>
                </c:pt>
                <c:pt idx="3045">
                  <c:v>99.913644000000119</c:v>
                </c:pt>
                <c:pt idx="3046">
                  <c:v>99.912068000000005</c:v>
                </c:pt>
                <c:pt idx="3047">
                  <c:v>99.910618999999997</c:v>
                </c:pt>
                <c:pt idx="3048">
                  <c:v>99.909126000000086</c:v>
                </c:pt>
                <c:pt idx="3049">
                  <c:v>99.909887999999981</c:v>
                </c:pt>
                <c:pt idx="3050">
                  <c:v>99.915757999999983</c:v>
                </c:pt>
                <c:pt idx="3051">
                  <c:v>99.925765999999982</c:v>
                </c:pt>
                <c:pt idx="3052">
                  <c:v>99.934765999999996</c:v>
                </c:pt>
                <c:pt idx="3053">
                  <c:v>99.938182999999981</c:v>
                </c:pt>
                <c:pt idx="3054">
                  <c:v>99.936036999999999</c:v>
                </c:pt>
                <c:pt idx="3055">
                  <c:v>99.931630000000027</c:v>
                </c:pt>
                <c:pt idx="3056">
                  <c:v>99.92737099999998</c:v>
                </c:pt>
                <c:pt idx="3057">
                  <c:v>99.922775999999914</c:v>
                </c:pt>
                <c:pt idx="3058">
                  <c:v>99.916387</c:v>
                </c:pt>
                <c:pt idx="3059">
                  <c:v>99.909242000000006</c:v>
                </c:pt>
                <c:pt idx="3060">
                  <c:v>99.905821000000003</c:v>
                </c:pt>
                <c:pt idx="3061">
                  <c:v>99.910539000000085</c:v>
                </c:pt>
                <c:pt idx="3062">
                  <c:v>99.922857999999948</c:v>
                </c:pt>
                <c:pt idx="3063">
                  <c:v>99.936672000000002</c:v>
                </c:pt>
                <c:pt idx="3064">
                  <c:v>99.945525000000117</c:v>
                </c:pt>
                <c:pt idx="3065">
                  <c:v>99.947878000000003</c:v>
                </c:pt>
                <c:pt idx="3066">
                  <c:v>99.946682999999993</c:v>
                </c:pt>
                <c:pt idx="3067">
                  <c:v>99.944781000000006</c:v>
                </c:pt>
                <c:pt idx="3068">
                  <c:v>99.942277000000004</c:v>
                </c:pt>
                <c:pt idx="3069">
                  <c:v>99.938642000000002</c:v>
                </c:pt>
                <c:pt idx="3070">
                  <c:v>99.935621000000026</c:v>
                </c:pt>
                <c:pt idx="3071">
                  <c:v>99.936368999999999</c:v>
                </c:pt>
                <c:pt idx="3072">
                  <c:v>99.941324000000137</c:v>
                </c:pt>
                <c:pt idx="3073">
                  <c:v>99.946197999999995</c:v>
                </c:pt>
                <c:pt idx="3074">
                  <c:v>99.945991000000006</c:v>
                </c:pt>
                <c:pt idx="3075">
                  <c:v>99.941151000000119</c:v>
                </c:pt>
                <c:pt idx="3076">
                  <c:v>99.937871999999999</c:v>
                </c:pt>
                <c:pt idx="3077">
                  <c:v>99.941075999999995</c:v>
                </c:pt>
                <c:pt idx="3078">
                  <c:v>99.948807000000002</c:v>
                </c:pt>
                <c:pt idx="3079">
                  <c:v>99.955701999999988</c:v>
                </c:pt>
                <c:pt idx="3080">
                  <c:v>99.959883000000005</c:v>
                </c:pt>
                <c:pt idx="3081">
                  <c:v>99.963176000000004</c:v>
                </c:pt>
                <c:pt idx="3082">
                  <c:v>99.965762999999981</c:v>
                </c:pt>
                <c:pt idx="3083">
                  <c:v>99.965328</c:v>
                </c:pt>
                <c:pt idx="3084">
                  <c:v>99.962114999999997</c:v>
                </c:pt>
                <c:pt idx="3085">
                  <c:v>99.960109000000088</c:v>
                </c:pt>
                <c:pt idx="3086">
                  <c:v>99.961315000000027</c:v>
                </c:pt>
                <c:pt idx="3087">
                  <c:v>99.962649999999996</c:v>
                </c:pt>
                <c:pt idx="3088">
                  <c:v>99.961487000000005</c:v>
                </c:pt>
                <c:pt idx="3089">
                  <c:v>99.960808</c:v>
                </c:pt>
                <c:pt idx="3090">
                  <c:v>99.965027000000006</c:v>
                </c:pt>
                <c:pt idx="3091">
                  <c:v>99.972707999999884</c:v>
                </c:pt>
                <c:pt idx="3092">
                  <c:v>99.97738099999998</c:v>
                </c:pt>
                <c:pt idx="3093">
                  <c:v>99.974791999999979</c:v>
                </c:pt>
                <c:pt idx="3094">
                  <c:v>99.966015000000027</c:v>
                </c:pt>
                <c:pt idx="3095">
                  <c:v>99.954348999999979</c:v>
                </c:pt>
                <c:pt idx="3096">
                  <c:v>99.943005999999997</c:v>
                </c:pt>
                <c:pt idx="3097">
                  <c:v>99.936251999999996</c:v>
                </c:pt>
                <c:pt idx="3098">
                  <c:v>99.938609999999997</c:v>
                </c:pt>
                <c:pt idx="3099">
                  <c:v>99.950322999999983</c:v>
                </c:pt>
                <c:pt idx="3100">
                  <c:v>99.964560000000105</c:v>
                </c:pt>
                <c:pt idx="3101">
                  <c:v>99.971339</c:v>
                </c:pt>
                <c:pt idx="3102">
                  <c:v>99.965729999999994</c:v>
                </c:pt>
                <c:pt idx="3103">
                  <c:v>99.951831999999982</c:v>
                </c:pt>
                <c:pt idx="3104">
                  <c:v>99.939301999999998</c:v>
                </c:pt>
                <c:pt idx="3105">
                  <c:v>99.935334999999981</c:v>
                </c:pt>
                <c:pt idx="3106">
                  <c:v>99.939205000000101</c:v>
                </c:pt>
                <c:pt idx="3107">
                  <c:v>99.94424600000012</c:v>
                </c:pt>
                <c:pt idx="3108">
                  <c:v>99.944766000000101</c:v>
                </c:pt>
                <c:pt idx="3109">
                  <c:v>99.940796000000006</c:v>
                </c:pt>
                <c:pt idx="3110">
                  <c:v>99.936994000000027</c:v>
                </c:pt>
                <c:pt idx="3111">
                  <c:v>99.937870000000004</c:v>
                </c:pt>
                <c:pt idx="3112">
                  <c:v>99.943873999999994</c:v>
                </c:pt>
                <c:pt idx="3113">
                  <c:v>99.950995000000006</c:v>
                </c:pt>
                <c:pt idx="3114">
                  <c:v>99.954421999999994</c:v>
                </c:pt>
                <c:pt idx="3115">
                  <c:v>99.953916000000007</c:v>
                </c:pt>
                <c:pt idx="3116">
                  <c:v>99.955065000000005</c:v>
                </c:pt>
                <c:pt idx="3117">
                  <c:v>99.963246000000026</c:v>
                </c:pt>
                <c:pt idx="3118">
                  <c:v>99.976320000000001</c:v>
                </c:pt>
                <c:pt idx="3119">
                  <c:v>99.985225000000085</c:v>
                </c:pt>
                <c:pt idx="3120">
                  <c:v>99.982583000000005</c:v>
                </c:pt>
                <c:pt idx="3121">
                  <c:v>99.970034999999982</c:v>
                </c:pt>
                <c:pt idx="3122">
                  <c:v>99.956942999999981</c:v>
                </c:pt>
                <c:pt idx="3123">
                  <c:v>99.952607</c:v>
                </c:pt>
                <c:pt idx="3124">
                  <c:v>99.958753999999999</c:v>
                </c:pt>
                <c:pt idx="3125">
                  <c:v>99.968256999999994</c:v>
                </c:pt>
                <c:pt idx="3126">
                  <c:v>99.972766999999948</c:v>
                </c:pt>
                <c:pt idx="3127">
                  <c:v>99.972854999999981</c:v>
                </c:pt>
                <c:pt idx="3128">
                  <c:v>99.978360999999978</c:v>
                </c:pt>
                <c:pt idx="3129">
                  <c:v>99.995634999999993</c:v>
                </c:pt>
                <c:pt idx="3130">
                  <c:v>100.016757</c:v>
                </c:pt>
                <c:pt idx="3131">
                  <c:v>100.026515</c:v>
                </c:pt>
                <c:pt idx="3132">
                  <c:v>100.01866500000008</c:v>
                </c:pt>
                <c:pt idx="3133">
                  <c:v>100.000874</c:v>
                </c:pt>
                <c:pt idx="3134">
                  <c:v>99.984718000000001</c:v>
                </c:pt>
                <c:pt idx="3135">
                  <c:v>99.976057999999981</c:v>
                </c:pt>
                <c:pt idx="3136">
                  <c:v>99.975450999999978</c:v>
                </c:pt>
                <c:pt idx="3137">
                  <c:v>99.981167000000084</c:v>
                </c:pt>
                <c:pt idx="3138">
                  <c:v>99.988831999999988</c:v>
                </c:pt>
                <c:pt idx="3139">
                  <c:v>99.9930090000001</c:v>
                </c:pt>
                <c:pt idx="3140">
                  <c:v>99.992322999999999</c:v>
                </c:pt>
                <c:pt idx="3141">
                  <c:v>99.990037999999998</c:v>
                </c:pt>
                <c:pt idx="3142">
                  <c:v>99.988416000000001</c:v>
                </c:pt>
                <c:pt idx="3143">
                  <c:v>99.986424000000085</c:v>
                </c:pt>
                <c:pt idx="3144">
                  <c:v>99.9842340000001</c:v>
                </c:pt>
                <c:pt idx="3145">
                  <c:v>99.985039</c:v>
                </c:pt>
                <c:pt idx="3146">
                  <c:v>99.989789000000002</c:v>
                </c:pt>
                <c:pt idx="3147">
                  <c:v>99.994446999999994</c:v>
                </c:pt>
                <c:pt idx="3148">
                  <c:v>99.995092999999983</c:v>
                </c:pt>
                <c:pt idx="3149">
                  <c:v>99.992064999999997</c:v>
                </c:pt>
                <c:pt idx="3150">
                  <c:v>99.986802999999981</c:v>
                </c:pt>
                <c:pt idx="3151">
                  <c:v>99.979344999999981</c:v>
                </c:pt>
                <c:pt idx="3152">
                  <c:v>99.971682999999999</c:v>
                </c:pt>
                <c:pt idx="3153">
                  <c:v>99.968586999999999</c:v>
                </c:pt>
                <c:pt idx="3154">
                  <c:v>99.971232000000001</c:v>
                </c:pt>
                <c:pt idx="3155">
                  <c:v>99.974580000000003</c:v>
                </c:pt>
                <c:pt idx="3156">
                  <c:v>99.975101999999978</c:v>
                </c:pt>
                <c:pt idx="3157">
                  <c:v>99.976568999999998</c:v>
                </c:pt>
                <c:pt idx="3158">
                  <c:v>99.983431999999979</c:v>
                </c:pt>
                <c:pt idx="3159">
                  <c:v>99.992734999999982</c:v>
                </c:pt>
                <c:pt idx="3160">
                  <c:v>99.998583999999994</c:v>
                </c:pt>
                <c:pt idx="3161">
                  <c:v>100.00120600000002</c:v>
                </c:pt>
                <c:pt idx="3162">
                  <c:v>100.00552399999999</c:v>
                </c:pt>
                <c:pt idx="3163">
                  <c:v>100.012844</c:v>
                </c:pt>
                <c:pt idx="3164">
                  <c:v>100.019841</c:v>
                </c:pt>
                <c:pt idx="3165">
                  <c:v>100.02446399999999</c:v>
                </c:pt>
                <c:pt idx="3166">
                  <c:v>100.02684499999998</c:v>
                </c:pt>
                <c:pt idx="3167">
                  <c:v>100.024939</c:v>
                </c:pt>
                <c:pt idx="3168">
                  <c:v>100.015857</c:v>
                </c:pt>
                <c:pt idx="3169">
                  <c:v>100.00303</c:v>
                </c:pt>
                <c:pt idx="3170">
                  <c:v>99.996343999999993</c:v>
                </c:pt>
                <c:pt idx="3171">
                  <c:v>100.001975</c:v>
                </c:pt>
                <c:pt idx="3172">
                  <c:v>100.01490400000009</c:v>
                </c:pt>
                <c:pt idx="3173">
                  <c:v>100.02492900000009</c:v>
                </c:pt>
                <c:pt idx="3174">
                  <c:v>100.02877299999984</c:v>
                </c:pt>
                <c:pt idx="3175">
                  <c:v>100.032993</c:v>
                </c:pt>
                <c:pt idx="3176">
                  <c:v>100.04454600000008</c:v>
                </c:pt>
                <c:pt idx="3177">
                  <c:v>100.06038199999998</c:v>
                </c:pt>
                <c:pt idx="3178">
                  <c:v>100.06926400000012</c:v>
                </c:pt>
                <c:pt idx="3179">
                  <c:v>100.0642100000001</c:v>
                </c:pt>
                <c:pt idx="3180">
                  <c:v>100.050144</c:v>
                </c:pt>
                <c:pt idx="3181">
                  <c:v>100.037471</c:v>
                </c:pt>
                <c:pt idx="3182">
                  <c:v>100.03042000000002</c:v>
                </c:pt>
                <c:pt idx="3183">
                  <c:v>100.02564199999998</c:v>
                </c:pt>
                <c:pt idx="3184">
                  <c:v>100.020822</c:v>
                </c:pt>
                <c:pt idx="3185">
                  <c:v>100.01855900000002</c:v>
                </c:pt>
                <c:pt idx="3186">
                  <c:v>100.020261</c:v>
                </c:pt>
                <c:pt idx="3187">
                  <c:v>100.022025</c:v>
                </c:pt>
                <c:pt idx="3188">
                  <c:v>100.020504</c:v>
                </c:pt>
                <c:pt idx="3189">
                  <c:v>100.01921600000009</c:v>
                </c:pt>
                <c:pt idx="3190">
                  <c:v>100.02448699999998</c:v>
                </c:pt>
                <c:pt idx="3191">
                  <c:v>100.03674799999995</c:v>
                </c:pt>
                <c:pt idx="3192">
                  <c:v>100.04919500000008</c:v>
                </c:pt>
                <c:pt idx="3193">
                  <c:v>100.054326</c:v>
                </c:pt>
                <c:pt idx="3194">
                  <c:v>100.04969800000002</c:v>
                </c:pt>
                <c:pt idx="3195">
                  <c:v>100.03831700000001</c:v>
                </c:pt>
                <c:pt idx="3196">
                  <c:v>100.02579900000001</c:v>
                </c:pt>
                <c:pt idx="3197">
                  <c:v>100.01666899999999</c:v>
                </c:pt>
                <c:pt idx="3198">
                  <c:v>100.01193400000002</c:v>
                </c:pt>
                <c:pt idx="3199">
                  <c:v>100.010701</c:v>
                </c:pt>
                <c:pt idx="3200">
                  <c:v>100.01325500000009</c:v>
                </c:pt>
                <c:pt idx="3201">
                  <c:v>100.02017199999995</c:v>
                </c:pt>
                <c:pt idx="3202">
                  <c:v>100.02878999999992</c:v>
                </c:pt>
                <c:pt idx="3203">
                  <c:v>100.03430299999998</c:v>
                </c:pt>
                <c:pt idx="3204">
                  <c:v>100.03487199999998</c:v>
                </c:pt>
                <c:pt idx="3205">
                  <c:v>100.03254800000001</c:v>
                </c:pt>
                <c:pt idx="3206">
                  <c:v>100.029326</c:v>
                </c:pt>
                <c:pt idx="3207">
                  <c:v>100.02616999999999</c:v>
                </c:pt>
                <c:pt idx="3208">
                  <c:v>100.025212</c:v>
                </c:pt>
                <c:pt idx="3209">
                  <c:v>100.027361</c:v>
                </c:pt>
                <c:pt idx="3210">
                  <c:v>100.028673</c:v>
                </c:pt>
                <c:pt idx="3211">
                  <c:v>100.0265</c:v>
                </c:pt>
                <c:pt idx="3212">
                  <c:v>100.02869800000001</c:v>
                </c:pt>
                <c:pt idx="3213">
                  <c:v>100.04601900000009</c:v>
                </c:pt>
                <c:pt idx="3214">
                  <c:v>100.07211700000001</c:v>
                </c:pt>
                <c:pt idx="3215">
                  <c:v>100.08296900000002</c:v>
                </c:pt>
                <c:pt idx="3216">
                  <c:v>100.0646600000001</c:v>
                </c:pt>
                <c:pt idx="3217">
                  <c:v>100.032951</c:v>
                </c:pt>
                <c:pt idx="3218">
                  <c:v>100.01458300000009</c:v>
                </c:pt>
                <c:pt idx="3219">
                  <c:v>100.01543599999998</c:v>
                </c:pt>
                <c:pt idx="3220">
                  <c:v>100.019187</c:v>
                </c:pt>
                <c:pt idx="3221">
                  <c:v>100.013783</c:v>
                </c:pt>
                <c:pt idx="3222">
                  <c:v>100.005422</c:v>
                </c:pt>
                <c:pt idx="3223">
                  <c:v>100.00523099999998</c:v>
                </c:pt>
                <c:pt idx="3224">
                  <c:v>100.01459800000002</c:v>
                </c:pt>
                <c:pt idx="3225">
                  <c:v>100.02858999999998</c:v>
                </c:pt>
                <c:pt idx="3226">
                  <c:v>100.04475400000008</c:v>
                </c:pt>
                <c:pt idx="3227">
                  <c:v>100.061391</c:v>
                </c:pt>
                <c:pt idx="3228">
                  <c:v>100.07178599999995</c:v>
                </c:pt>
                <c:pt idx="3229">
                  <c:v>100.06781700000002</c:v>
                </c:pt>
                <c:pt idx="3230">
                  <c:v>100.04951400000009</c:v>
                </c:pt>
                <c:pt idx="3231">
                  <c:v>100.027047</c:v>
                </c:pt>
                <c:pt idx="3232">
                  <c:v>100.012145</c:v>
                </c:pt>
                <c:pt idx="3233">
                  <c:v>100.008814</c:v>
                </c:pt>
                <c:pt idx="3234">
                  <c:v>100.012303</c:v>
                </c:pt>
                <c:pt idx="3235">
                  <c:v>100.01567300000002</c:v>
                </c:pt>
                <c:pt idx="3236">
                  <c:v>100.01674800000001</c:v>
                </c:pt>
                <c:pt idx="3237">
                  <c:v>100.018531</c:v>
                </c:pt>
                <c:pt idx="3238">
                  <c:v>100.02343999999998</c:v>
                </c:pt>
                <c:pt idx="3239">
                  <c:v>100.028265</c:v>
                </c:pt>
                <c:pt idx="3240">
                  <c:v>100.02554600000001</c:v>
                </c:pt>
                <c:pt idx="3241">
                  <c:v>100.010486</c:v>
                </c:pt>
                <c:pt idx="3242">
                  <c:v>99.986613000000105</c:v>
                </c:pt>
                <c:pt idx="3243">
                  <c:v>99.964071000000004</c:v>
                </c:pt>
                <c:pt idx="3244">
                  <c:v>99.951166000000086</c:v>
                </c:pt>
                <c:pt idx="3245">
                  <c:v>99.947879000000086</c:v>
                </c:pt>
                <c:pt idx="3246">
                  <c:v>99.949791000000005</c:v>
                </c:pt>
                <c:pt idx="3247">
                  <c:v>99.958020000000005</c:v>
                </c:pt>
                <c:pt idx="3248">
                  <c:v>99.979618000000002</c:v>
                </c:pt>
                <c:pt idx="3249">
                  <c:v>100.014736</c:v>
                </c:pt>
                <c:pt idx="3250">
                  <c:v>100.04939899999998</c:v>
                </c:pt>
                <c:pt idx="3251">
                  <c:v>100.06818</c:v>
                </c:pt>
                <c:pt idx="3252">
                  <c:v>100.07056900000002</c:v>
                </c:pt>
                <c:pt idx="3253">
                  <c:v>100.067131</c:v>
                </c:pt>
                <c:pt idx="3254">
                  <c:v>100.06335</c:v>
                </c:pt>
                <c:pt idx="3255">
                  <c:v>100.057081</c:v>
                </c:pt>
                <c:pt idx="3256">
                  <c:v>100.050239</c:v>
                </c:pt>
                <c:pt idx="3257">
                  <c:v>100.05068199999998</c:v>
                </c:pt>
                <c:pt idx="3258">
                  <c:v>100.059973</c:v>
                </c:pt>
                <c:pt idx="3259">
                  <c:v>100.069766</c:v>
                </c:pt>
                <c:pt idx="3260">
                  <c:v>100.074218</c:v>
                </c:pt>
                <c:pt idx="3261">
                  <c:v>100.07644699999992</c:v>
                </c:pt>
                <c:pt idx="3262">
                  <c:v>100.07811199999998</c:v>
                </c:pt>
                <c:pt idx="3263">
                  <c:v>100.07294400000001</c:v>
                </c:pt>
                <c:pt idx="3264">
                  <c:v>100.056854</c:v>
                </c:pt>
                <c:pt idx="3265">
                  <c:v>100.035656</c:v>
                </c:pt>
                <c:pt idx="3266">
                  <c:v>100.016042</c:v>
                </c:pt>
                <c:pt idx="3267">
                  <c:v>99.9969040000001</c:v>
                </c:pt>
                <c:pt idx="3268">
                  <c:v>99.976466000000002</c:v>
                </c:pt>
                <c:pt idx="3269">
                  <c:v>99.960374999999999</c:v>
                </c:pt>
                <c:pt idx="3270">
                  <c:v>99.954733000000004</c:v>
                </c:pt>
                <c:pt idx="3271">
                  <c:v>99.957494999999994</c:v>
                </c:pt>
                <c:pt idx="3272">
                  <c:v>99.966567000000026</c:v>
                </c:pt>
                <c:pt idx="3273">
                  <c:v>99.988234000000006</c:v>
                </c:pt>
                <c:pt idx="3274">
                  <c:v>100.02590799999992</c:v>
                </c:pt>
                <c:pt idx="3275">
                  <c:v>100.06717999999999</c:v>
                </c:pt>
                <c:pt idx="3276">
                  <c:v>100.09315500000002</c:v>
                </c:pt>
                <c:pt idx="3277">
                  <c:v>100.09717900000008</c:v>
                </c:pt>
                <c:pt idx="3278">
                  <c:v>100.085927</c:v>
                </c:pt>
                <c:pt idx="3279">
                  <c:v>100.066958</c:v>
                </c:pt>
                <c:pt idx="3280">
                  <c:v>100.0442620000001</c:v>
                </c:pt>
                <c:pt idx="3281">
                  <c:v>100.02202200000001</c:v>
                </c:pt>
                <c:pt idx="3282">
                  <c:v>100.004108</c:v>
                </c:pt>
                <c:pt idx="3283">
                  <c:v>99.991632999999993</c:v>
                </c:pt>
                <c:pt idx="3284">
                  <c:v>99.986407</c:v>
                </c:pt>
                <c:pt idx="3285">
                  <c:v>99.992384000000001</c:v>
                </c:pt>
                <c:pt idx="3286">
                  <c:v>100.006727</c:v>
                </c:pt>
                <c:pt idx="3287">
                  <c:v>100.015908</c:v>
                </c:pt>
                <c:pt idx="3288">
                  <c:v>100.010767</c:v>
                </c:pt>
                <c:pt idx="3289">
                  <c:v>100.00133799999998</c:v>
                </c:pt>
                <c:pt idx="3290">
                  <c:v>100.006991</c:v>
                </c:pt>
                <c:pt idx="3291">
                  <c:v>100.03436000000002</c:v>
                </c:pt>
                <c:pt idx="3292">
                  <c:v>100.07359599999998</c:v>
                </c:pt>
                <c:pt idx="3293">
                  <c:v>100.111437</c:v>
                </c:pt>
                <c:pt idx="3294">
                  <c:v>100.136258</c:v>
                </c:pt>
                <c:pt idx="3295">
                  <c:v>100.13806099999998</c:v>
                </c:pt>
                <c:pt idx="3296">
                  <c:v>100.11853000000001</c:v>
                </c:pt>
                <c:pt idx="3297">
                  <c:v>100.09698400000002</c:v>
                </c:pt>
                <c:pt idx="3298">
                  <c:v>100.092764</c:v>
                </c:pt>
                <c:pt idx="3299">
                  <c:v>100.10154199999998</c:v>
                </c:pt>
                <c:pt idx="3300">
                  <c:v>100.10117700000001</c:v>
                </c:pt>
                <c:pt idx="3301">
                  <c:v>100.083597</c:v>
                </c:pt>
                <c:pt idx="3302">
                  <c:v>100.065465</c:v>
                </c:pt>
                <c:pt idx="3303">
                  <c:v>100.06391300000008</c:v>
                </c:pt>
                <c:pt idx="3304">
                  <c:v>100.07489</c:v>
                </c:pt>
                <c:pt idx="3305">
                  <c:v>100.081918</c:v>
                </c:pt>
                <c:pt idx="3306">
                  <c:v>100.079256</c:v>
                </c:pt>
                <c:pt idx="3307">
                  <c:v>100.07633599999991</c:v>
                </c:pt>
                <c:pt idx="3308">
                  <c:v>100.083326</c:v>
                </c:pt>
                <c:pt idx="3309">
                  <c:v>100.10004499999998</c:v>
                </c:pt>
                <c:pt idx="3310">
                  <c:v>100.113567</c:v>
                </c:pt>
                <c:pt idx="3311">
                  <c:v>100.10640199999995</c:v>
                </c:pt>
                <c:pt idx="3312">
                  <c:v>100.07422500000008</c:v>
                </c:pt>
                <c:pt idx="3313">
                  <c:v>100.037387</c:v>
                </c:pt>
                <c:pt idx="3314">
                  <c:v>100.027276</c:v>
                </c:pt>
                <c:pt idx="3315">
                  <c:v>100.053405</c:v>
                </c:pt>
                <c:pt idx="3316">
                  <c:v>100.089541</c:v>
                </c:pt>
                <c:pt idx="3317">
                  <c:v>100.10121599999999</c:v>
                </c:pt>
                <c:pt idx="3318">
                  <c:v>100.08060500000002</c:v>
                </c:pt>
                <c:pt idx="3319">
                  <c:v>100.04606200000002</c:v>
                </c:pt>
                <c:pt idx="3320">
                  <c:v>100.01421900000017</c:v>
                </c:pt>
                <c:pt idx="3321">
                  <c:v>99.988884999999982</c:v>
                </c:pt>
                <c:pt idx="3322">
                  <c:v>99.974035999999998</c:v>
                </c:pt>
                <c:pt idx="3323">
                  <c:v>99.975547999999989</c:v>
                </c:pt>
                <c:pt idx="3324">
                  <c:v>99.991101000000086</c:v>
                </c:pt>
                <c:pt idx="3325">
                  <c:v>100.0092240000001</c:v>
                </c:pt>
                <c:pt idx="3326">
                  <c:v>100.02621300000008</c:v>
                </c:pt>
                <c:pt idx="3327">
                  <c:v>100.05670199999992</c:v>
                </c:pt>
                <c:pt idx="3328">
                  <c:v>100.116713</c:v>
                </c:pt>
                <c:pt idx="3329">
                  <c:v>100.199862</c:v>
                </c:pt>
                <c:pt idx="3330">
                  <c:v>100.27665500000002</c:v>
                </c:pt>
                <c:pt idx="3331">
                  <c:v>100.30598699999992</c:v>
                </c:pt>
                <c:pt idx="3332">
                  <c:v>100.26175900000008</c:v>
                </c:pt>
                <c:pt idx="3333">
                  <c:v>100.19564699999998</c:v>
                </c:pt>
                <c:pt idx="3334">
                  <c:v>100.17670799999986</c:v>
                </c:pt>
                <c:pt idx="3335">
                  <c:v>100.154422</c:v>
                </c:pt>
                <c:pt idx="3336">
                  <c:v>100.09682100000002</c:v>
                </c:pt>
                <c:pt idx="3337">
                  <c:v>100.03371</c:v>
                </c:pt>
                <c:pt idx="3338">
                  <c:v>100.004762</c:v>
                </c:pt>
                <c:pt idx="3339">
                  <c:v>100.00621900000009</c:v>
                </c:pt>
                <c:pt idx="3340">
                  <c:v>100.006473</c:v>
                </c:pt>
                <c:pt idx="3341">
                  <c:v>99.999065000000101</c:v>
                </c:pt>
                <c:pt idx="3342">
                  <c:v>100.00579099999995</c:v>
                </c:pt>
                <c:pt idx="3343">
                  <c:v>100.03289100000001</c:v>
                </c:pt>
                <c:pt idx="3344">
                  <c:v>100.063783</c:v>
                </c:pt>
                <c:pt idx="3345">
                  <c:v>100.084587</c:v>
                </c:pt>
                <c:pt idx="3346">
                  <c:v>100.09003</c:v>
                </c:pt>
                <c:pt idx="3347">
                  <c:v>100.074794</c:v>
                </c:pt>
                <c:pt idx="3348">
                  <c:v>100.04595500000002</c:v>
                </c:pt>
                <c:pt idx="3349">
                  <c:v>100.034936</c:v>
                </c:pt>
                <c:pt idx="3350">
                  <c:v>100.071512</c:v>
                </c:pt>
                <c:pt idx="3351">
                  <c:v>100.14364</c:v>
                </c:pt>
                <c:pt idx="3352">
                  <c:v>100.203637</c:v>
                </c:pt>
                <c:pt idx="3353">
                  <c:v>100.215706</c:v>
                </c:pt>
                <c:pt idx="3354">
                  <c:v>100.18711300000002</c:v>
                </c:pt>
                <c:pt idx="3355">
                  <c:v>100.15380500000001</c:v>
                </c:pt>
                <c:pt idx="3356">
                  <c:v>100.140197</c:v>
                </c:pt>
                <c:pt idx="3357">
                  <c:v>100.136799</c:v>
                </c:pt>
                <c:pt idx="3358">
                  <c:v>100.113679</c:v>
                </c:pt>
                <c:pt idx="3359">
                  <c:v>100.054056</c:v>
                </c:pt>
                <c:pt idx="3360">
                  <c:v>99.976453000000006</c:v>
                </c:pt>
                <c:pt idx="3361">
                  <c:v>99.918368000000001</c:v>
                </c:pt>
                <c:pt idx="3362">
                  <c:v>99.898224999999996</c:v>
                </c:pt>
                <c:pt idx="3363">
                  <c:v>99.904056999999995</c:v>
                </c:pt>
                <c:pt idx="3364">
                  <c:v>99.920265000000086</c:v>
                </c:pt>
                <c:pt idx="3365">
                  <c:v>99.946798999999999</c:v>
                </c:pt>
                <c:pt idx="3366">
                  <c:v>99.986750999999998</c:v>
                </c:pt>
                <c:pt idx="3367">
                  <c:v>100.031858</c:v>
                </c:pt>
                <c:pt idx="3368">
                  <c:v>100.06886299999998</c:v>
                </c:pt>
                <c:pt idx="3369">
                  <c:v>100.08797800000001</c:v>
                </c:pt>
                <c:pt idx="3370">
                  <c:v>100.08320999999999</c:v>
                </c:pt>
                <c:pt idx="3371">
                  <c:v>100.05915400000002</c:v>
                </c:pt>
                <c:pt idx="3372">
                  <c:v>100.04031500000002</c:v>
                </c:pt>
                <c:pt idx="3373">
                  <c:v>100.056485</c:v>
                </c:pt>
                <c:pt idx="3374">
                  <c:v>100.106319</c:v>
                </c:pt>
                <c:pt idx="3375">
                  <c:v>100.15058500000001</c:v>
                </c:pt>
                <c:pt idx="3376">
                  <c:v>100.15259199999991</c:v>
                </c:pt>
                <c:pt idx="3377">
                  <c:v>100.11425000000008</c:v>
                </c:pt>
                <c:pt idx="3378">
                  <c:v>100.06362300000015</c:v>
                </c:pt>
                <c:pt idx="3379">
                  <c:v>100.02131300000002</c:v>
                </c:pt>
                <c:pt idx="3380">
                  <c:v>99.992349000000004</c:v>
                </c:pt>
                <c:pt idx="3381">
                  <c:v>99.975581999999989</c:v>
                </c:pt>
                <c:pt idx="3382">
                  <c:v>99.966069000000104</c:v>
                </c:pt>
                <c:pt idx="3383">
                  <c:v>99.959439000000003</c:v>
                </c:pt>
                <c:pt idx="3384">
                  <c:v>99.963842999999983</c:v>
                </c:pt>
                <c:pt idx="3385">
                  <c:v>99.993899999999996</c:v>
                </c:pt>
                <c:pt idx="3386">
                  <c:v>100.045067</c:v>
                </c:pt>
                <c:pt idx="3387">
                  <c:v>100.089597</c:v>
                </c:pt>
                <c:pt idx="3388">
                  <c:v>100.108283</c:v>
                </c:pt>
                <c:pt idx="3389">
                  <c:v>100.112464</c:v>
                </c:pt>
                <c:pt idx="3390">
                  <c:v>100.12381999999998</c:v>
                </c:pt>
                <c:pt idx="3391">
                  <c:v>100.144757</c:v>
                </c:pt>
                <c:pt idx="3392">
                  <c:v>100.162415</c:v>
                </c:pt>
                <c:pt idx="3393">
                  <c:v>100.168763</c:v>
                </c:pt>
                <c:pt idx="3394">
                  <c:v>100.156667</c:v>
                </c:pt>
                <c:pt idx="3395">
                  <c:v>100.11318</c:v>
                </c:pt>
                <c:pt idx="3396">
                  <c:v>100.03875499999998</c:v>
                </c:pt>
                <c:pt idx="3397">
                  <c:v>99.965507000000002</c:v>
                </c:pt>
                <c:pt idx="3398">
                  <c:v>99.932001999999983</c:v>
                </c:pt>
                <c:pt idx="3399">
                  <c:v>99.941417000000101</c:v>
                </c:pt>
                <c:pt idx="3400">
                  <c:v>99.967017000000027</c:v>
                </c:pt>
                <c:pt idx="3401">
                  <c:v>99.995025000000027</c:v>
                </c:pt>
                <c:pt idx="3402">
                  <c:v>100.034357</c:v>
                </c:pt>
                <c:pt idx="3403">
                  <c:v>100.083191</c:v>
                </c:pt>
                <c:pt idx="3404">
                  <c:v>100.110944</c:v>
                </c:pt>
                <c:pt idx="3405">
                  <c:v>100.089099</c:v>
                </c:pt>
                <c:pt idx="3406">
                  <c:v>100.027343</c:v>
                </c:pt>
                <c:pt idx="3407">
                  <c:v>99.967066000000116</c:v>
                </c:pt>
                <c:pt idx="3408">
                  <c:v>99.946116000000117</c:v>
                </c:pt>
                <c:pt idx="3409">
                  <c:v>99.968541999999999</c:v>
                </c:pt>
                <c:pt idx="3410">
                  <c:v>100.00579099999995</c:v>
                </c:pt>
                <c:pt idx="3411">
                  <c:v>100.029325</c:v>
                </c:pt>
                <c:pt idx="3412">
                  <c:v>100.03733200000001</c:v>
                </c:pt>
                <c:pt idx="3413">
                  <c:v>100.043446</c:v>
                </c:pt>
                <c:pt idx="3414">
                  <c:v>100.04592100000002</c:v>
                </c:pt>
                <c:pt idx="3415">
                  <c:v>100.026093</c:v>
                </c:pt>
                <c:pt idx="3416">
                  <c:v>99.984108000000006</c:v>
                </c:pt>
                <c:pt idx="3417">
                  <c:v>99.957626000000104</c:v>
                </c:pt>
                <c:pt idx="3418">
                  <c:v>99.980857999999998</c:v>
                </c:pt>
                <c:pt idx="3419">
                  <c:v>100.03830199999992</c:v>
                </c:pt>
                <c:pt idx="3420">
                  <c:v>100.07640199999992</c:v>
                </c:pt>
                <c:pt idx="3421">
                  <c:v>100.058544</c:v>
                </c:pt>
                <c:pt idx="3422">
                  <c:v>99.991591999999997</c:v>
                </c:pt>
                <c:pt idx="3423">
                  <c:v>99.908236000000002</c:v>
                </c:pt>
                <c:pt idx="3424">
                  <c:v>99.850794999999948</c:v>
                </c:pt>
                <c:pt idx="3425">
                  <c:v>99.860890999999981</c:v>
                </c:pt>
                <c:pt idx="3426">
                  <c:v>99.951389000000006</c:v>
                </c:pt>
                <c:pt idx="3427">
                  <c:v>100.08397699999998</c:v>
                </c:pt>
                <c:pt idx="3428">
                  <c:v>100.18617599999995</c:v>
                </c:pt>
                <c:pt idx="3429">
                  <c:v>100.193206</c:v>
                </c:pt>
                <c:pt idx="3430">
                  <c:v>100.09306100000002</c:v>
                </c:pt>
                <c:pt idx="3431">
                  <c:v>99.937849999999997</c:v>
                </c:pt>
                <c:pt idx="3432">
                  <c:v>99.809966000000003</c:v>
                </c:pt>
                <c:pt idx="3433">
                  <c:v>99.772593000000001</c:v>
                </c:pt>
                <c:pt idx="3434">
                  <c:v>99.834762999999981</c:v>
                </c:pt>
                <c:pt idx="3435">
                  <c:v>99.956779999999981</c:v>
                </c:pt>
                <c:pt idx="3436">
                  <c:v>100.077057</c:v>
                </c:pt>
                <c:pt idx="3437">
                  <c:v>100.13745400000002</c:v>
                </c:pt>
                <c:pt idx="3438">
                  <c:v>100.10893499999995</c:v>
                </c:pt>
                <c:pt idx="3439">
                  <c:v>100.01416100000009</c:v>
                </c:pt>
                <c:pt idx="3440">
                  <c:v>99.914530999999997</c:v>
                </c:pt>
                <c:pt idx="3441">
                  <c:v>99.857915000000006</c:v>
                </c:pt>
                <c:pt idx="3442">
                  <c:v>99.846081999999981</c:v>
                </c:pt>
                <c:pt idx="3443">
                  <c:v>99.862726999999978</c:v>
                </c:pt>
                <c:pt idx="3444">
                  <c:v>99.910099000000116</c:v>
                </c:pt>
                <c:pt idx="3445">
                  <c:v>99.992356000000001</c:v>
                </c:pt>
                <c:pt idx="3446">
                  <c:v>100.07919099999998</c:v>
                </c:pt>
                <c:pt idx="3447">
                  <c:v>100.12560799999991</c:v>
                </c:pt>
                <c:pt idx="3448">
                  <c:v>100.12082700000001</c:v>
                </c:pt>
                <c:pt idx="3449">
                  <c:v>100.08344700000001</c:v>
                </c:pt>
                <c:pt idx="3450">
                  <c:v>100.01742800000002</c:v>
                </c:pt>
                <c:pt idx="3451">
                  <c:v>99.905961000000005</c:v>
                </c:pt>
                <c:pt idx="3452">
                  <c:v>99.756387999999959</c:v>
                </c:pt>
                <c:pt idx="3453">
                  <c:v>99.630290000000002</c:v>
                </c:pt>
                <c:pt idx="3454">
                  <c:v>99.611216000000027</c:v>
                </c:pt>
                <c:pt idx="3455">
                  <c:v>99.737977999999998</c:v>
                </c:pt>
                <c:pt idx="3456">
                  <c:v>99.969671000000005</c:v>
                </c:pt>
                <c:pt idx="3457">
                  <c:v>100.19034799999991</c:v>
                </c:pt>
                <c:pt idx="3458">
                  <c:v>100.27317199999995</c:v>
                </c:pt>
                <c:pt idx="3459">
                  <c:v>100.196645</c:v>
                </c:pt>
                <c:pt idx="3460">
                  <c:v>100.08266999999999</c:v>
                </c:pt>
                <c:pt idx="3461">
                  <c:v>100.07632999999998</c:v>
                </c:pt>
                <c:pt idx="3462">
                  <c:v>100.18377499999991</c:v>
                </c:pt>
                <c:pt idx="3463">
                  <c:v>100.27008099999998</c:v>
                </c:pt>
                <c:pt idx="3464">
                  <c:v>100.220246</c:v>
                </c:pt>
                <c:pt idx="3465">
                  <c:v>100.066537</c:v>
                </c:pt>
                <c:pt idx="3466">
                  <c:v>99.93321400000012</c:v>
                </c:pt>
                <c:pt idx="3467">
                  <c:v>99.897105999999994</c:v>
                </c:pt>
                <c:pt idx="3468">
                  <c:v>99.931273000000104</c:v>
                </c:pt>
                <c:pt idx="3469">
                  <c:v>99.953744</c:v>
                </c:pt>
                <c:pt idx="3470">
                  <c:v>99.912426999999994</c:v>
                </c:pt>
                <c:pt idx="3471">
                  <c:v>99.835884999999948</c:v>
                </c:pt>
                <c:pt idx="3472">
                  <c:v>99.804875999999979</c:v>
                </c:pt>
                <c:pt idx="3473">
                  <c:v>99.878857999999838</c:v>
                </c:pt>
                <c:pt idx="3474">
                  <c:v>100.03441300000009</c:v>
                </c:pt>
                <c:pt idx="3475">
                  <c:v>100.184534</c:v>
                </c:pt>
                <c:pt idx="3476">
                  <c:v>100.26399300000008</c:v>
                </c:pt>
                <c:pt idx="3477">
                  <c:v>100.252934</c:v>
                </c:pt>
                <c:pt idx="3478">
                  <c:v>100.154644</c:v>
                </c:pt>
                <c:pt idx="3479">
                  <c:v>100.01600000000002</c:v>
                </c:pt>
                <c:pt idx="3480">
                  <c:v>99.937791000000004</c:v>
                </c:pt>
                <c:pt idx="3481">
                  <c:v>99.999030000000005</c:v>
                </c:pt>
                <c:pt idx="3482">
                  <c:v>100.15373599999988</c:v>
                </c:pt>
                <c:pt idx="3483">
                  <c:v>100.26731100000002</c:v>
                </c:pt>
                <c:pt idx="3484">
                  <c:v>100.27758</c:v>
                </c:pt>
                <c:pt idx="3485">
                  <c:v>100.229995</c:v>
                </c:pt>
                <c:pt idx="3486">
                  <c:v>100.17270199999983</c:v>
                </c:pt>
                <c:pt idx="3487">
                  <c:v>100.113066</c:v>
                </c:pt>
                <c:pt idx="3488">
                  <c:v>100.059495</c:v>
                </c:pt>
                <c:pt idx="3489">
                  <c:v>100.027573</c:v>
                </c:pt>
                <c:pt idx="3490">
                  <c:v>99.998258000000007</c:v>
                </c:pt>
                <c:pt idx="3491">
                  <c:v>99.941900000000118</c:v>
                </c:pt>
                <c:pt idx="3492">
                  <c:v>99.88733999999998</c:v>
                </c:pt>
                <c:pt idx="3493">
                  <c:v>99.909895000000006</c:v>
                </c:pt>
                <c:pt idx="3494">
                  <c:v>100.01079300000002</c:v>
                </c:pt>
                <c:pt idx="3495">
                  <c:v>100.090386</c:v>
                </c:pt>
                <c:pt idx="3496">
                  <c:v>100.08585600000001</c:v>
                </c:pt>
                <c:pt idx="3497">
                  <c:v>100.045035</c:v>
                </c:pt>
                <c:pt idx="3498">
                  <c:v>100.03711100000002</c:v>
                </c:pt>
                <c:pt idx="3499">
                  <c:v>100.048391</c:v>
                </c:pt>
                <c:pt idx="3500">
                  <c:v>100.0283809999999</c:v>
                </c:pt>
                <c:pt idx="3501">
                  <c:v>99.977656999999994</c:v>
                </c:pt>
                <c:pt idx="3502">
                  <c:v>99.921926999999997</c:v>
                </c:pt>
                <c:pt idx="3503">
                  <c:v>99.861840000000001</c:v>
                </c:pt>
                <c:pt idx="3504">
                  <c:v>99.796098999999998</c:v>
                </c:pt>
                <c:pt idx="3505">
                  <c:v>99.763687000000004</c:v>
                </c:pt>
                <c:pt idx="3506">
                  <c:v>99.812117000000001</c:v>
                </c:pt>
                <c:pt idx="3507">
                  <c:v>99.932846999999981</c:v>
                </c:pt>
                <c:pt idx="3508">
                  <c:v>100.06343099999998</c:v>
                </c:pt>
                <c:pt idx="3509">
                  <c:v>100.14644699999998</c:v>
                </c:pt>
                <c:pt idx="3510">
                  <c:v>100.168043</c:v>
                </c:pt>
                <c:pt idx="3511">
                  <c:v>100.160843</c:v>
                </c:pt>
                <c:pt idx="3512">
                  <c:v>100.166262</c:v>
                </c:pt>
                <c:pt idx="3513">
                  <c:v>100.17393499999991</c:v>
                </c:pt>
                <c:pt idx="3514">
                  <c:v>100.11271199999995</c:v>
                </c:pt>
                <c:pt idx="3515">
                  <c:v>99.952033999999998</c:v>
                </c:pt>
                <c:pt idx="3516">
                  <c:v>99.802072999999837</c:v>
                </c:pt>
                <c:pt idx="3517">
                  <c:v>99.816806999999983</c:v>
                </c:pt>
                <c:pt idx="3518">
                  <c:v>99.989418999999998</c:v>
                </c:pt>
                <c:pt idx="3519">
                  <c:v>100.162064</c:v>
                </c:pt>
                <c:pt idx="3520">
                  <c:v>100.24243300000002</c:v>
                </c:pt>
                <c:pt idx="3521">
                  <c:v>100.28015300000008</c:v>
                </c:pt>
                <c:pt idx="3522">
                  <c:v>100.299768</c:v>
                </c:pt>
                <c:pt idx="3523">
                  <c:v>100.21139300000009</c:v>
                </c:pt>
                <c:pt idx="3524">
                  <c:v>99.975005999999979</c:v>
                </c:pt>
                <c:pt idx="3525">
                  <c:v>99.738039000000001</c:v>
                </c:pt>
                <c:pt idx="3526">
                  <c:v>99.687576999999948</c:v>
                </c:pt>
                <c:pt idx="3527">
                  <c:v>99.819153000000085</c:v>
                </c:pt>
                <c:pt idx="3528">
                  <c:v>99.957346999999999</c:v>
                </c:pt>
                <c:pt idx="3529">
                  <c:v>100.01219300000002</c:v>
                </c:pt>
                <c:pt idx="3530">
                  <c:v>100.035983</c:v>
                </c:pt>
                <c:pt idx="3531">
                  <c:v>100.05367099999998</c:v>
                </c:pt>
                <c:pt idx="3532">
                  <c:v>100.03725300000015</c:v>
                </c:pt>
                <c:pt idx="3533">
                  <c:v>100.00143</c:v>
                </c:pt>
                <c:pt idx="3534">
                  <c:v>99.995591000000005</c:v>
                </c:pt>
                <c:pt idx="3535">
                  <c:v>100.01332499999999</c:v>
                </c:pt>
                <c:pt idx="3536">
                  <c:v>100.010718</c:v>
                </c:pt>
                <c:pt idx="3537">
                  <c:v>99.973687999999981</c:v>
                </c:pt>
                <c:pt idx="3538">
                  <c:v>99.939081999999999</c:v>
                </c:pt>
                <c:pt idx="3539">
                  <c:v>99.863884999999982</c:v>
                </c:pt>
                <c:pt idx="3540">
                  <c:v>99.791900999999996</c:v>
                </c:pt>
                <c:pt idx="3541">
                  <c:v>99.704510999999997</c:v>
                </c:pt>
                <c:pt idx="3542">
                  <c:v>99.410855000000026</c:v>
                </c:pt>
                <c:pt idx="3543">
                  <c:v>99.804571999999979</c:v>
                </c:pt>
                <c:pt idx="3544">
                  <c:v>100.15649500000001</c:v>
                </c:pt>
                <c:pt idx="3545">
                  <c:v>100.289303</c:v>
                </c:pt>
                <c:pt idx="3546">
                  <c:v>100.17945099999991</c:v>
                </c:pt>
                <c:pt idx="3547">
                  <c:v>100.03400999999999</c:v>
                </c:pt>
                <c:pt idx="3548">
                  <c:v>100.07039699999991</c:v>
                </c:pt>
                <c:pt idx="3549">
                  <c:v>100.378663</c:v>
                </c:pt>
                <c:pt idx="3550">
                  <c:v>100.78598599999998</c:v>
                </c:pt>
              </c:numCache>
            </c:numRef>
          </c:yVal>
          <c:smooth val="1"/>
        </c:ser>
        <c:axId val="73636480"/>
        <c:axId val="73642368"/>
      </c:scatterChart>
      <c:valAx>
        <c:axId val="73636480"/>
        <c:scaling>
          <c:orientation val="minMax"/>
          <c:max val="4500"/>
          <c:min val="600"/>
        </c:scaling>
        <c:axPos val="b"/>
        <c:numFmt formatCode="General" sourceLinked="1"/>
        <c:tickLblPos val="nextTo"/>
        <c:spPr>
          <a:ln w="25400"/>
        </c:spPr>
        <c:txPr>
          <a:bodyPr/>
          <a:lstStyle/>
          <a:p>
            <a:pPr>
              <a:defRPr lang="en-US"/>
            </a:pPr>
            <a:endParaRPr lang="en-US"/>
          </a:p>
        </c:txPr>
        <c:crossAx val="73642368"/>
        <c:crosses val="autoZero"/>
        <c:crossBetween val="midCat"/>
      </c:valAx>
      <c:valAx>
        <c:axId val="73642368"/>
        <c:scaling>
          <c:orientation val="minMax"/>
        </c:scaling>
        <c:axPos val="l"/>
        <c:numFmt formatCode="General" sourceLinked="1"/>
        <c:tickLblPos val="nextTo"/>
        <c:spPr>
          <a:ln w="25400"/>
        </c:spPr>
        <c:txPr>
          <a:bodyPr/>
          <a:lstStyle/>
          <a:p>
            <a:pPr>
              <a:defRPr lang="en-US"/>
            </a:pPr>
            <a:endParaRPr lang="en-US"/>
          </a:p>
        </c:txPr>
        <c:crossAx val="73636480"/>
        <c:crosses val="autoZero"/>
        <c:crossBetween val="midCat"/>
        <c:majorUnit val="0.5"/>
      </c:valAx>
    </c:plotArea>
    <c:plotVisOnly val="1"/>
  </c:chart>
  <c:externalData r:id="rId1"/>
  <c:userShapes r:id="rId2"/>
</c:chartSpace>
</file>

<file path=ppt/drawings/_rels/drawing1.xml.rels><?xml version="1.0" encoding="UTF-8" standalone="yes"?>
<Relationships xmlns="http://schemas.openxmlformats.org/package/2006/relationships"><Relationship Id="rId1" Type="http://schemas.openxmlformats.org/officeDocument/2006/relationships/image" Target="../media/image6.png"/></Relationships>
</file>

<file path=ppt/drawings/_rels/drawing2.xml.rels><?xml version="1.0" encoding="UTF-8" standalone="yes"?>
<Relationships xmlns="http://schemas.openxmlformats.org/package/2006/relationships"><Relationship Id="rId1" Type="http://schemas.openxmlformats.org/officeDocument/2006/relationships/image" Target="../media/image7.png"/></Relationships>
</file>

<file path=ppt/drawings/drawing1.xml><?xml version="1.0" encoding="utf-8"?>
<c:userShapes xmlns:c="http://schemas.openxmlformats.org/drawingml/2006/chart">
  <cdr:relSizeAnchor xmlns:cdr="http://schemas.openxmlformats.org/drawingml/2006/chartDrawing">
    <cdr:from>
      <cdr:x>0.45566</cdr:x>
      <cdr:y>0.85511</cdr:y>
    </cdr:from>
    <cdr:to>
      <cdr:x>0.6422</cdr:x>
      <cdr:y>0.93349</cdr:y>
    </cdr:to>
    <cdr:sp macro="" textlink="">
      <cdr:nvSpPr>
        <cdr:cNvPr id="2" name="TextBox 1"/>
        <cdr:cNvSpPr txBox="1"/>
      </cdr:nvSpPr>
      <cdr:spPr>
        <a:xfrm xmlns:a="http://schemas.openxmlformats.org/drawingml/2006/main">
          <a:off x="2838450" y="3429001"/>
          <a:ext cx="1162050" cy="3143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0.03774</cdr:x>
      <cdr:y>0.43705</cdr:y>
    </cdr:from>
    <cdr:to>
      <cdr:x>0.1682</cdr:x>
      <cdr:y>0.5772</cdr:y>
    </cdr:to>
    <cdr:sp macro="" textlink="">
      <cdr:nvSpPr>
        <cdr:cNvPr id="3" name="TextBox 2"/>
        <cdr:cNvSpPr txBox="1"/>
      </cdr:nvSpPr>
      <cdr:spPr>
        <a:xfrm xmlns:a="http://schemas.openxmlformats.org/drawingml/2006/main">
          <a:off x="152400" y="1978072"/>
          <a:ext cx="526893" cy="63431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b="1" dirty="0">
              <a:latin typeface="Times New Roman" pitchFamily="18" charset="0"/>
              <a:cs typeface="Times New Roman" pitchFamily="18" charset="0"/>
            </a:rPr>
            <a:t>T%</a:t>
          </a:r>
        </a:p>
      </cdr:txBody>
    </cdr:sp>
  </cdr:relSizeAnchor>
  <cdr:relSizeAnchor xmlns:cdr="http://schemas.openxmlformats.org/drawingml/2006/chartDrawing">
    <cdr:from>
      <cdr:x>0.47554</cdr:x>
      <cdr:y>0.8171</cdr:y>
    </cdr:from>
    <cdr:to>
      <cdr:x>0.57185</cdr:x>
      <cdr:y>0.90023</cdr:y>
    </cdr:to>
    <cdr:pic>
      <cdr:nvPicPr>
        <cdr:cNvPr id="5"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2962275" y="3276600"/>
          <a:ext cx="600000" cy="333333"/>
        </a:xfrm>
        <a:prstGeom xmlns:a="http://schemas.openxmlformats.org/drawingml/2006/main" prst="rect">
          <a:avLst/>
        </a:prstGeom>
      </cdr:spPr>
    </cdr:pic>
  </cdr:relSizeAnchor>
</c:userShapes>
</file>

<file path=ppt/drawings/drawing2.xml><?xml version="1.0" encoding="utf-8"?>
<c:userShapes xmlns:c="http://schemas.openxmlformats.org/drawingml/2006/chart">
  <cdr:relSizeAnchor xmlns:cdr="http://schemas.openxmlformats.org/drawingml/2006/chartDrawing">
    <cdr:from>
      <cdr:x>0</cdr:x>
      <cdr:y>0.40654</cdr:y>
    </cdr:from>
    <cdr:to>
      <cdr:x>0.10572</cdr:x>
      <cdr:y>0.51869</cdr:y>
    </cdr:to>
    <cdr:sp macro="" textlink="">
      <cdr:nvSpPr>
        <cdr:cNvPr id="3" name="TextBox 2"/>
        <cdr:cNvSpPr txBox="1"/>
      </cdr:nvSpPr>
      <cdr:spPr>
        <a:xfrm xmlns:a="http://schemas.openxmlformats.org/drawingml/2006/main">
          <a:off x="0" y="1839985"/>
          <a:ext cx="426961" cy="50758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b="1" dirty="0">
              <a:latin typeface="Times New Roman" pitchFamily="18" charset="0"/>
              <a:cs typeface="Times New Roman" pitchFamily="18" charset="0"/>
            </a:rPr>
            <a:t>T %</a:t>
          </a:r>
        </a:p>
      </cdr:txBody>
    </cdr:sp>
  </cdr:relSizeAnchor>
  <cdr:relSizeAnchor xmlns:cdr="http://schemas.openxmlformats.org/drawingml/2006/chartDrawing">
    <cdr:from>
      <cdr:x>0.41941</cdr:x>
      <cdr:y>0.8014</cdr:y>
    </cdr:from>
    <cdr:to>
      <cdr:x>0.54764</cdr:x>
      <cdr:y>0.89952</cdr:y>
    </cdr:to>
    <cdr:pic>
      <cdr:nvPicPr>
        <cdr:cNvPr id="6"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2305050" y="3267075"/>
          <a:ext cx="704762" cy="400000"/>
        </a:xfrm>
        <a:prstGeom xmlns:a="http://schemas.openxmlformats.org/drawingml/2006/main" prst="rect">
          <a:avLst/>
        </a:prstGeom>
      </cdr:spPr>
    </cdr:pic>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73C491B-BCC4-49AB-A37C-92B913BA05C2}" type="datetimeFigureOut">
              <a:rPr lang="en-US" smtClean="0"/>
              <a:pPr/>
              <a:t>10/6/2015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9AFD9D-0B44-43BC-A26A-0483C5B1CEB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3C491B-BCC4-49AB-A37C-92B913BA05C2}" type="datetimeFigureOut">
              <a:rPr lang="en-US" smtClean="0"/>
              <a:pPr/>
              <a:t>10/6/2015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9AFD9D-0B44-43BC-A26A-0483C5B1CEB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3C491B-BCC4-49AB-A37C-92B913BA05C2}" type="datetimeFigureOut">
              <a:rPr lang="en-US" smtClean="0"/>
              <a:pPr/>
              <a:t>10/6/2015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9AFD9D-0B44-43BC-A26A-0483C5B1CEB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3C491B-BCC4-49AB-A37C-92B913BA05C2}" type="datetimeFigureOut">
              <a:rPr lang="en-US" smtClean="0"/>
              <a:pPr/>
              <a:t>10/6/2015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9AFD9D-0B44-43BC-A26A-0483C5B1CEB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3C491B-BCC4-49AB-A37C-92B913BA05C2}" type="datetimeFigureOut">
              <a:rPr lang="en-US" smtClean="0"/>
              <a:pPr/>
              <a:t>10/6/2015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9AFD9D-0B44-43BC-A26A-0483C5B1CEB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3C491B-BCC4-49AB-A37C-92B913BA05C2}" type="datetimeFigureOut">
              <a:rPr lang="en-US" smtClean="0"/>
              <a:pPr/>
              <a:t>10/6/2015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9AFD9D-0B44-43BC-A26A-0483C5B1CE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3C491B-BCC4-49AB-A37C-92B913BA05C2}" type="datetimeFigureOut">
              <a:rPr lang="en-US" smtClean="0"/>
              <a:pPr/>
              <a:t>10/6/2015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9AFD9D-0B44-43BC-A26A-0483C5B1CE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3C491B-BCC4-49AB-A37C-92B913BA05C2}" type="datetimeFigureOut">
              <a:rPr lang="en-US" smtClean="0"/>
              <a:pPr/>
              <a:t>10/6/2015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9AFD9D-0B44-43BC-A26A-0483C5B1CEB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3C491B-BCC4-49AB-A37C-92B913BA05C2}" type="datetimeFigureOut">
              <a:rPr lang="en-US" smtClean="0"/>
              <a:pPr/>
              <a:t>10/6/2015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9AFD9D-0B44-43BC-A26A-0483C5B1CEB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3C491B-BCC4-49AB-A37C-92B913BA05C2}" type="datetimeFigureOut">
              <a:rPr lang="en-US" smtClean="0"/>
              <a:pPr/>
              <a:t>10/6/2015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9AFD9D-0B44-43BC-A26A-0483C5B1CE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3C491B-BCC4-49AB-A37C-92B913BA05C2}" type="datetimeFigureOut">
              <a:rPr lang="en-US" smtClean="0"/>
              <a:pPr/>
              <a:t>10/6/2015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9AFD9D-0B44-43BC-A26A-0483C5B1CE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3C491B-BCC4-49AB-A37C-92B913BA05C2}" type="datetimeFigureOut">
              <a:rPr lang="en-US" smtClean="0"/>
              <a:pPr/>
              <a:t>10/6/2015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9AFD9D-0B44-43BC-A26A-0483C5B1CE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tiff"/><Relationship Id="rId1" Type="http://schemas.openxmlformats.org/officeDocument/2006/relationships/slideLayout" Target="../slideLayouts/slideLayout8.xml"/><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305800" cy="5724644"/>
          </a:xfrm>
          <a:prstGeom prst="rect">
            <a:avLst/>
          </a:prstGeom>
        </p:spPr>
        <p:txBody>
          <a:bodyPr wrap="square">
            <a:spAutoFit/>
          </a:bodyPr>
          <a:lstStyle/>
          <a:p>
            <a:pPr algn="just">
              <a:buNone/>
            </a:pPr>
            <a:r>
              <a:rPr lang="en-US" dirty="0" smtClean="0"/>
              <a:t/>
            </a:r>
            <a:br>
              <a:rPr lang="en-US" dirty="0" smtClean="0"/>
            </a:br>
            <a:r>
              <a:rPr lang="en-US" dirty="0" smtClean="0"/>
              <a:t>		</a:t>
            </a:r>
            <a:r>
              <a:rPr lang="en-US" sz="2400" b="1" dirty="0" smtClean="0"/>
              <a:t>6</a:t>
            </a:r>
            <a:r>
              <a:rPr lang="en-US" sz="2400" b="1" baseline="30000" dirty="0" smtClean="0"/>
              <a:t>th</a:t>
            </a:r>
            <a:r>
              <a:rPr lang="en-US" sz="2400" b="1" dirty="0" smtClean="0"/>
              <a:t> World Congress on Biotechnology</a:t>
            </a:r>
          </a:p>
          <a:p>
            <a:pPr algn="just">
              <a:buNone/>
            </a:pPr>
            <a:endParaRPr lang="en-US" dirty="0" smtClean="0"/>
          </a:p>
          <a:p>
            <a:pPr algn="just">
              <a:buNone/>
            </a:pPr>
            <a:endParaRPr lang="en-US" dirty="0" smtClean="0"/>
          </a:p>
          <a:p>
            <a:pPr algn="ctr">
              <a:buNone/>
            </a:pPr>
            <a:r>
              <a:rPr lang="en-US" sz="2400" dirty="0" smtClean="0"/>
              <a:t>Leaves extract of </a:t>
            </a:r>
            <a:r>
              <a:rPr lang="en-US" sz="2400" i="1" dirty="0" smtClean="0"/>
              <a:t>Damdei, Lamka </a:t>
            </a:r>
            <a:r>
              <a:rPr lang="en-US" sz="2400" dirty="0" smtClean="0"/>
              <a:t>for the synthesis of mixed oxide of Zn nanoparticles: Truly biogenic method</a:t>
            </a:r>
          </a:p>
          <a:p>
            <a:pPr algn="just"/>
            <a:endParaRPr lang="en-US" sz="2400" dirty="0" smtClean="0"/>
          </a:p>
          <a:p>
            <a:pPr algn="just"/>
            <a:endParaRPr lang="en-US" sz="2400" dirty="0" smtClean="0"/>
          </a:p>
          <a:p>
            <a:pPr algn="just"/>
            <a:endParaRPr lang="en-US" sz="2400" dirty="0" smtClean="0"/>
          </a:p>
          <a:p>
            <a:pPr algn="just"/>
            <a:endParaRPr lang="en-US" sz="2400" dirty="0" smtClean="0"/>
          </a:p>
          <a:p>
            <a:pPr algn="just"/>
            <a:endParaRPr lang="en-US" sz="2400" dirty="0" smtClean="0"/>
          </a:p>
          <a:p>
            <a:pPr algn="just"/>
            <a:endParaRPr lang="en-US" sz="2400" dirty="0" smtClean="0"/>
          </a:p>
          <a:p>
            <a:pPr algn="just"/>
            <a:endParaRPr lang="en-US" sz="2400" dirty="0" smtClean="0"/>
          </a:p>
          <a:p>
            <a:pPr algn="just"/>
            <a:endParaRPr lang="en-US" sz="2400" dirty="0" smtClean="0"/>
          </a:p>
          <a:p>
            <a:pPr algn="ctr">
              <a:buNone/>
            </a:pPr>
            <a:r>
              <a:rPr lang="en-US" sz="2400" dirty="0" smtClean="0"/>
              <a:t>  Presented by: Heikham Farida Devi</a:t>
            </a:r>
          </a:p>
          <a:p>
            <a:pPr algn="ctr">
              <a:buNone/>
            </a:pPr>
            <a:r>
              <a:rPr lang="en-US" sz="2400" dirty="0" smtClean="0"/>
              <a:t>             National Institute of Technology, Manipur</a:t>
            </a:r>
          </a:p>
        </p:txBody>
      </p:sp>
      <p:pic>
        <p:nvPicPr>
          <p:cNvPr id="3" name="Picture 2" descr="C:\Users\Devjani\Desktop\farida\logo.jpg"/>
          <p:cNvPicPr>
            <a:picLocks noChangeAspect="1" noChangeArrowheads="1"/>
          </p:cNvPicPr>
          <p:nvPr/>
        </p:nvPicPr>
        <p:blipFill>
          <a:blip r:embed="rId2"/>
          <a:srcRect/>
          <a:stretch>
            <a:fillRect/>
          </a:stretch>
        </p:blipFill>
        <p:spPr bwMode="auto">
          <a:xfrm>
            <a:off x="3809999" y="2743200"/>
            <a:ext cx="1929063" cy="183261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45162"/>
          </a:xfrm>
        </p:spPr>
        <p:txBody>
          <a:bodyPr>
            <a:normAutofit/>
          </a:bodyPr>
          <a:lstStyle/>
          <a:p>
            <a:pPr algn="l"/>
            <a:r>
              <a:rPr lang="en-US" dirty="0" smtClean="0"/>
              <a:t>OUTLINE</a:t>
            </a:r>
            <a:br>
              <a:rPr lang="en-US" dirty="0" smtClean="0"/>
            </a:br>
            <a:r>
              <a:rPr lang="en-US" dirty="0" smtClean="0"/>
              <a:t>· </a:t>
            </a:r>
            <a:r>
              <a:rPr lang="en-US" sz="4000" dirty="0" smtClean="0"/>
              <a:t>Introduction</a:t>
            </a:r>
            <a:br>
              <a:rPr lang="en-US" sz="4000" dirty="0" smtClean="0"/>
            </a:br>
            <a:r>
              <a:rPr lang="en-US" sz="4000" dirty="0" smtClean="0"/>
              <a:t>· Application</a:t>
            </a:r>
            <a:br>
              <a:rPr lang="en-US" sz="4000" dirty="0" smtClean="0"/>
            </a:br>
            <a:r>
              <a:rPr lang="en-US" sz="4000" dirty="0" smtClean="0"/>
              <a:t>· Synthesis of ZnO</a:t>
            </a:r>
            <a:r>
              <a:rPr lang="en-US" sz="4000" dirty="0"/>
              <a:t> </a:t>
            </a:r>
            <a:r>
              <a:rPr lang="en-US" sz="4000" dirty="0" smtClean="0"/>
              <a:t>nanoparticles</a:t>
            </a:r>
            <a:br>
              <a:rPr lang="en-US" sz="4000" dirty="0" smtClean="0"/>
            </a:br>
            <a:r>
              <a:rPr lang="en-US" sz="4000" dirty="0" smtClean="0"/>
              <a:t>· Characterization</a:t>
            </a:r>
            <a:br>
              <a:rPr lang="en-US" sz="4000" dirty="0" smtClean="0"/>
            </a:br>
            <a:r>
              <a:rPr lang="en-US" sz="4000" dirty="0" smtClean="0"/>
              <a:t>· Results</a:t>
            </a:r>
            <a:br>
              <a:rPr lang="en-US" sz="4000" dirty="0" smtClean="0"/>
            </a:br>
            <a:r>
              <a:rPr lang="en-US" sz="4000" dirty="0" smtClean="0"/>
              <a:t>· Conclusion</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a:t>
            </a:r>
            <a:endParaRPr lang="en-US" b="1" dirty="0"/>
          </a:p>
        </p:txBody>
      </p:sp>
      <p:sp>
        <p:nvSpPr>
          <p:cNvPr id="4" name="Content Placeholder 3"/>
          <p:cNvSpPr>
            <a:spLocks noGrp="1"/>
          </p:cNvSpPr>
          <p:nvPr>
            <p:ph sz="half" idx="2"/>
          </p:nvPr>
        </p:nvSpPr>
        <p:spPr>
          <a:xfrm>
            <a:off x="4191000" y="1600200"/>
            <a:ext cx="4495800" cy="4525963"/>
          </a:xfrm>
        </p:spPr>
        <p:txBody>
          <a:bodyPr>
            <a:normAutofit fontScale="62500" lnSpcReduction="20000"/>
          </a:bodyPr>
          <a:lstStyle/>
          <a:p>
            <a:r>
              <a:rPr lang="en-US" i="1" dirty="0" smtClean="0"/>
              <a:t>Croton </a:t>
            </a:r>
            <a:r>
              <a:rPr lang="en-US" i="1" dirty="0" err="1" smtClean="0"/>
              <a:t>caudatum</a:t>
            </a:r>
            <a:r>
              <a:rPr lang="en-US" i="1" dirty="0" smtClean="0"/>
              <a:t> </a:t>
            </a:r>
            <a:r>
              <a:rPr lang="en-US" dirty="0" smtClean="0"/>
              <a:t>commonly known as Damdei</a:t>
            </a:r>
          </a:p>
          <a:p>
            <a:r>
              <a:rPr lang="en-US" dirty="0" smtClean="0"/>
              <a:t>Found mainly in the hilly region of Lamka, </a:t>
            </a:r>
            <a:r>
              <a:rPr lang="en-US" dirty="0" err="1" smtClean="0"/>
              <a:t>Manipur,India</a:t>
            </a:r>
            <a:endParaRPr lang="en-US" dirty="0" smtClean="0"/>
          </a:p>
          <a:p>
            <a:r>
              <a:rPr lang="en-US" dirty="0" smtClean="0"/>
              <a:t>Belongs to </a:t>
            </a:r>
            <a:r>
              <a:rPr lang="en-US" dirty="0" err="1" smtClean="0"/>
              <a:t>Euphorbiaceae</a:t>
            </a:r>
            <a:r>
              <a:rPr lang="en-US" dirty="0" smtClean="0"/>
              <a:t> family</a:t>
            </a:r>
          </a:p>
          <a:p>
            <a:r>
              <a:rPr lang="en-US" dirty="0" smtClean="0"/>
              <a:t>Its leaves are claimed to have anticancer properties, </a:t>
            </a:r>
            <a:r>
              <a:rPr lang="en-US" dirty="0"/>
              <a:t>curative medicinal qualities for diabetes , malaria, indigestion etc. </a:t>
            </a:r>
            <a:endParaRPr lang="en-US" dirty="0" smtClean="0"/>
          </a:p>
          <a:p>
            <a:r>
              <a:rPr lang="en-US" dirty="0" smtClean="0"/>
              <a:t>Its roots and barks are claimed for the presence of </a:t>
            </a:r>
            <a:r>
              <a:rPr lang="en-US" dirty="0" err="1" smtClean="0"/>
              <a:t>dotriacontamol</a:t>
            </a:r>
            <a:r>
              <a:rPr lang="en-US" dirty="0" smtClean="0"/>
              <a:t>, </a:t>
            </a:r>
            <a:r>
              <a:rPr lang="en-US" dirty="0" err="1" smtClean="0"/>
              <a:t>bamyrin</a:t>
            </a:r>
            <a:r>
              <a:rPr lang="en-US" dirty="0" smtClean="0"/>
              <a:t> and b-</a:t>
            </a:r>
            <a:r>
              <a:rPr lang="en-US" dirty="0" err="1" smtClean="0"/>
              <a:t>sitosterol</a:t>
            </a:r>
            <a:endParaRPr lang="en-US" dirty="0" smtClean="0"/>
          </a:p>
          <a:p>
            <a:r>
              <a:rPr lang="en-US" dirty="0" smtClean="0"/>
              <a:t>Some of the phytochemicals such as </a:t>
            </a:r>
            <a:r>
              <a:rPr lang="en-US" dirty="0" err="1" smtClean="0"/>
              <a:t>flavonoids</a:t>
            </a:r>
            <a:r>
              <a:rPr lang="en-US" dirty="0" smtClean="0"/>
              <a:t>, </a:t>
            </a:r>
            <a:r>
              <a:rPr lang="en-US" dirty="0" err="1" smtClean="0"/>
              <a:t>cyanogenetic</a:t>
            </a:r>
            <a:r>
              <a:rPr lang="en-US" dirty="0" smtClean="0"/>
              <a:t> glycosides, alkaloids and </a:t>
            </a:r>
            <a:r>
              <a:rPr lang="en-US" dirty="0" err="1" smtClean="0"/>
              <a:t>phenolic</a:t>
            </a:r>
            <a:r>
              <a:rPr lang="en-US" dirty="0" smtClean="0"/>
              <a:t> compounds present in Damdei green leaves extract have the ability of biogenic growth of metal nanoparticles as reducing agent</a:t>
            </a:r>
            <a:endParaRPr lang="en-US" dirty="0"/>
          </a:p>
        </p:txBody>
      </p:sp>
      <p:pic>
        <p:nvPicPr>
          <p:cNvPr id="1026" name="Picture 2" descr="C:\Users\Devjani\Desktop\farida\damdei.jpg"/>
          <p:cNvPicPr>
            <a:picLocks noGrp="1" noChangeAspect="1" noChangeArrowheads="1"/>
          </p:cNvPicPr>
          <p:nvPr>
            <p:ph sz="half" idx="1"/>
          </p:nvPr>
        </p:nvPicPr>
        <p:blipFill>
          <a:blip r:embed="rId2"/>
          <a:srcRect/>
          <a:stretch>
            <a:fillRect/>
          </a:stretch>
        </p:blipFill>
        <p:spPr bwMode="auto">
          <a:xfrm>
            <a:off x="457200" y="2209801"/>
            <a:ext cx="3428999" cy="2572544"/>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68962"/>
          </a:xfrm>
        </p:spPr>
        <p:txBody>
          <a:bodyPr/>
          <a:lstStyle/>
          <a:p>
            <a:pPr algn="l"/>
            <a:r>
              <a:rPr lang="en-US" dirty="0" smtClean="0"/>
              <a:t>APPLICATION</a:t>
            </a:r>
            <a:br>
              <a:rPr lang="en-US" dirty="0" smtClean="0"/>
            </a:br>
            <a:r>
              <a:rPr lang="en-US" dirty="0" smtClean="0"/>
              <a:t>·  Catalysis</a:t>
            </a:r>
            <a:br>
              <a:rPr lang="en-US" dirty="0" smtClean="0"/>
            </a:br>
            <a:r>
              <a:rPr lang="en-US" dirty="0" smtClean="0"/>
              <a:t>·  Fabrication</a:t>
            </a:r>
            <a:br>
              <a:rPr lang="en-US" dirty="0" smtClean="0"/>
            </a:br>
            <a:r>
              <a:rPr lang="en-US" dirty="0" smtClean="0"/>
              <a:t>·  Magneto-optic</a:t>
            </a:r>
            <a:br>
              <a:rPr lang="en-US" dirty="0" smtClean="0"/>
            </a:br>
            <a:r>
              <a:rPr lang="en-US" dirty="0" smtClean="0"/>
              <a:t>·  Biological field</a:t>
            </a:r>
            <a:r>
              <a:rPr lang="en-US" dirty="0" smtClean="0"/>
              <a:t> </a:t>
            </a:r>
            <a:r>
              <a:rPr lang="en-US" dirty="0" smtClean="0"/>
              <a:t/>
            </a:r>
            <a:br>
              <a:rPr lang="en-US" dirty="0" smtClean="0"/>
            </a:br>
            <a:endParaRPr lang="en-ZW"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382000" cy="6858000"/>
          </a:xfrm>
        </p:spPr>
        <p:txBody>
          <a:bodyPr>
            <a:normAutofit fontScale="90000"/>
          </a:bodyPr>
          <a:lstStyle/>
          <a:p>
            <a:pPr algn="just"/>
            <a:r>
              <a:rPr lang="en-US" sz="4000" dirty="0" smtClean="0"/>
              <a:t>·  Catalytic activity of nanoparticles is mainly due to their high surface area to volume ratio contributing to enormous number of active sites for the reactant molecules to interact.</a:t>
            </a:r>
            <a:br>
              <a:rPr lang="en-US" sz="4000" dirty="0" smtClean="0"/>
            </a:br>
            <a:r>
              <a:rPr lang="en-US" sz="4000" dirty="0" smtClean="0"/>
              <a:t>· Techniques of fabrication for the nanoparticles with controlled size and morphology play a crucial role in controlling their properties.</a:t>
            </a:r>
            <a:br>
              <a:rPr lang="en-US" sz="4000" dirty="0" smtClean="0"/>
            </a:br>
            <a:r>
              <a:rPr lang="en-US" dirty="0" smtClean="0"/>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1362"/>
          </a:xfrm>
        </p:spPr>
        <p:txBody>
          <a:bodyPr>
            <a:normAutofit fontScale="90000"/>
          </a:bodyPr>
          <a:lstStyle/>
          <a:p>
            <a:pPr algn="l"/>
            <a:r>
              <a:rPr lang="en-US" b="1" dirty="0" smtClean="0"/>
              <a:t>SYNTHESIS OF NANOPARTICLES</a:t>
            </a:r>
            <a:r>
              <a:rPr lang="en-US" dirty="0" smtClean="0"/>
              <a:t/>
            </a:r>
            <a:br>
              <a:rPr lang="en-US" dirty="0" smtClean="0"/>
            </a:br>
            <a:r>
              <a:rPr lang="en-US" dirty="0"/>
              <a:t> </a:t>
            </a:r>
            <a:r>
              <a:rPr lang="en-US" dirty="0" smtClean="0"/>
              <a:t>Zinc </a:t>
            </a:r>
            <a:r>
              <a:rPr lang="en-US" dirty="0"/>
              <a:t>oxide nanoparticles was  synthesized through reduction of zinc nitrate by leaves extract of Damdei at room </a:t>
            </a:r>
            <a:r>
              <a:rPr lang="en-US" dirty="0" smtClean="0"/>
              <a:t>temperature in aqueous medium following the twelve principle of green chemistry without involving any strong and harmful reducing agent.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87962"/>
          </a:xfrm>
        </p:spPr>
        <p:txBody>
          <a:bodyPr/>
          <a:lstStyle/>
          <a:p>
            <a:r>
              <a:rPr lang="en-US" b="1" dirty="0" smtClean="0"/>
              <a:t>CHARACTERIZATION</a:t>
            </a:r>
            <a:r>
              <a:rPr lang="en-US" dirty="0" smtClean="0"/>
              <a:t/>
            </a:r>
            <a:br>
              <a:rPr lang="en-US" dirty="0" smtClean="0"/>
            </a:br>
            <a:r>
              <a:rPr lang="en-US" dirty="0"/>
              <a:t> Particles fabricated using this method was characterized using HRTEM, SAED, IR-Spectroscopy, UV-Vis spectroscopy and XRD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565150"/>
          </a:xfrm>
        </p:spPr>
        <p:txBody>
          <a:bodyPr/>
          <a:lstStyle/>
          <a:p>
            <a:r>
              <a:rPr lang="en-US" dirty="0" smtClean="0"/>
              <a:t>RESULTS</a:t>
            </a:r>
            <a:endParaRPr lang="en-US" dirty="0"/>
          </a:p>
        </p:txBody>
      </p:sp>
      <p:sp>
        <p:nvSpPr>
          <p:cNvPr id="4" name="Text Placeholder 3"/>
          <p:cNvSpPr>
            <a:spLocks noGrp="1"/>
          </p:cNvSpPr>
          <p:nvPr>
            <p:ph type="body" sz="half" idx="2"/>
          </p:nvPr>
        </p:nvSpPr>
        <p:spPr>
          <a:xfrm>
            <a:off x="304800" y="990600"/>
            <a:ext cx="3429000" cy="5715000"/>
          </a:xfrm>
        </p:spPr>
        <p:txBody>
          <a:bodyPr>
            <a:normAutofit fontScale="92500" lnSpcReduction="20000"/>
          </a:bodyPr>
          <a:lstStyle/>
          <a:p>
            <a:r>
              <a:rPr lang="en-US" sz="1800" dirty="0" smtClean="0"/>
              <a:t>·   High resolution transmission electron microscopy (HRTEM) </a:t>
            </a:r>
            <a:r>
              <a:rPr lang="en-US" sz="1800" dirty="0"/>
              <a:t>images revealed that zinc oxide nanoparticles are of 2-5nm in size and crystalline in </a:t>
            </a:r>
            <a:r>
              <a:rPr lang="en-US" sz="1800" dirty="0" smtClean="0"/>
              <a:t>nature</a:t>
            </a:r>
          </a:p>
          <a:p>
            <a:r>
              <a:rPr lang="en-US" sz="1800" dirty="0" smtClean="0"/>
              <a:t>·   Selected area  electron diffraction pattern (SAED) exhibits very good ring patterns  which clearly depicts the particles  are highly crystalline in nature.</a:t>
            </a:r>
          </a:p>
          <a:p>
            <a:r>
              <a:rPr lang="en-US" sz="1800" dirty="0" smtClean="0"/>
              <a:t>·   XRD </a:t>
            </a:r>
            <a:r>
              <a:rPr lang="en-US" sz="1800" dirty="0"/>
              <a:t>confirmed the mixed oxide (ZnO + ZnO</a:t>
            </a:r>
            <a:r>
              <a:rPr lang="en-US" sz="1800" baseline="-25000" dirty="0"/>
              <a:t>2</a:t>
            </a:r>
            <a:r>
              <a:rPr lang="en-US" sz="1800" dirty="0"/>
              <a:t>) nature of this synthesized zinc nanoparticles, showing surface plasma resonance band at 318 </a:t>
            </a:r>
            <a:r>
              <a:rPr lang="en-US" sz="1800" dirty="0" smtClean="0"/>
              <a:t>nm.   The diffraction pattern indicates the presence of Zinc oxide instead of pure nanosphere zinc particles because Zinc particles undergo oxidation to its oxide form during drying process at room temperature since first row transition metals are very prone to  oxidation upon aerial contact.</a:t>
            </a:r>
            <a:endParaRPr lang="en-US" sz="1800" dirty="0"/>
          </a:p>
        </p:txBody>
      </p:sp>
      <p:pic>
        <p:nvPicPr>
          <p:cNvPr id="2050" name="Picture 2" descr="G:\che farida znd\Frame2b SAED.tif"/>
          <p:cNvPicPr>
            <a:picLocks noGrp="1" noChangeAspect="1" noChangeArrowheads="1"/>
          </p:cNvPicPr>
          <p:nvPr>
            <p:ph idx="1"/>
          </p:nvPr>
        </p:nvPicPr>
        <p:blipFill>
          <a:blip r:embed="rId2"/>
          <a:srcRect/>
          <a:stretch>
            <a:fillRect/>
          </a:stretch>
        </p:blipFill>
        <p:spPr bwMode="auto">
          <a:xfrm>
            <a:off x="6400800" y="381000"/>
            <a:ext cx="2526241" cy="2362200"/>
          </a:xfrm>
          <a:prstGeom prst="rect">
            <a:avLst/>
          </a:prstGeom>
          <a:noFill/>
        </p:spPr>
      </p:pic>
      <p:pic>
        <p:nvPicPr>
          <p:cNvPr id="2051" name="Picture 3" descr="G:\che farida znd\Frame2h.tif"/>
          <p:cNvPicPr>
            <a:picLocks noChangeAspect="1" noChangeArrowheads="1"/>
          </p:cNvPicPr>
          <p:nvPr/>
        </p:nvPicPr>
        <p:blipFill>
          <a:blip r:embed="rId3"/>
          <a:srcRect/>
          <a:stretch>
            <a:fillRect/>
          </a:stretch>
        </p:blipFill>
        <p:spPr bwMode="auto">
          <a:xfrm>
            <a:off x="3962400" y="381000"/>
            <a:ext cx="2362200" cy="2362200"/>
          </a:xfrm>
          <a:prstGeom prst="rect">
            <a:avLst/>
          </a:prstGeom>
          <a:noFill/>
        </p:spPr>
      </p:pic>
      <p:pic>
        <p:nvPicPr>
          <p:cNvPr id="8" name="Picture 7"/>
          <p:cNvPicPr/>
          <p:nvPr/>
        </p:nvPicPr>
        <p:blipFill>
          <a:blip r:embed="rId4"/>
          <a:srcRect/>
          <a:stretch>
            <a:fillRect/>
          </a:stretch>
        </p:blipFill>
        <p:spPr bwMode="auto">
          <a:xfrm>
            <a:off x="4876800" y="3810000"/>
            <a:ext cx="3657600" cy="2362200"/>
          </a:xfrm>
          <a:prstGeom prst="rect">
            <a:avLst/>
          </a:prstGeom>
          <a:noFill/>
          <a:ln w="9525">
            <a:noFill/>
            <a:miter lim="800000"/>
            <a:headEnd/>
            <a:tailEnd/>
          </a:ln>
        </p:spPr>
      </p:pic>
      <p:sp>
        <p:nvSpPr>
          <p:cNvPr id="4097" name="Rectangle 1"/>
          <p:cNvSpPr>
            <a:spLocks noChangeArrowheads="1"/>
          </p:cNvSpPr>
          <p:nvPr/>
        </p:nvSpPr>
        <p:spPr bwMode="auto">
          <a:xfrm>
            <a:off x="4038600" y="457200"/>
            <a:ext cx="914400"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(a)</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ctangle 8"/>
          <p:cNvSpPr/>
          <p:nvPr/>
        </p:nvSpPr>
        <p:spPr>
          <a:xfrm>
            <a:off x="6400800" y="457200"/>
            <a:ext cx="1828799" cy="369332"/>
          </a:xfrm>
          <a:prstGeom prst="rect">
            <a:avLst/>
          </a:prstGeom>
        </p:spPr>
        <p:txBody>
          <a:bodyPr wrap="square">
            <a:spAutoFit/>
          </a:bodyPr>
          <a:lstStyle/>
          <a:p>
            <a:r>
              <a:rPr lang="en-US" dirty="0" smtClean="0"/>
              <a:t>(b)</a:t>
            </a:r>
            <a:endParaRPr lang="en-ZW" dirty="0"/>
          </a:p>
        </p:txBody>
      </p:sp>
      <p:sp>
        <p:nvSpPr>
          <p:cNvPr id="4098" name="Rectangle 2"/>
          <p:cNvSpPr>
            <a:spLocks noChangeArrowheads="1"/>
          </p:cNvSpPr>
          <p:nvPr/>
        </p:nvSpPr>
        <p:spPr bwMode="auto">
          <a:xfrm>
            <a:off x="3962400" y="2743200"/>
            <a:ext cx="50292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Figure 1. (a) High resolution transmission electron microscopic (HRTEM) picture of Zinc NPs (b) The selected area electron diffraction (SAED) pattern of zinc NPs</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4099" name="Rectangle 3"/>
          <p:cNvSpPr>
            <a:spLocks noChangeArrowheads="1"/>
          </p:cNvSpPr>
          <p:nvPr/>
        </p:nvSpPr>
        <p:spPr bwMode="auto">
          <a:xfrm>
            <a:off x="5029200" y="6019800"/>
            <a:ext cx="41148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Figure 2. X-Ray Diffraction (XRD) analysis of Zinc oxide nanoparticles</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Comparision of IR Spectra of  Damdei coated ZnO nanoparticles and Damdei</a:t>
            </a:r>
            <a:endParaRPr lang="en-US" dirty="0"/>
          </a:p>
        </p:txBody>
      </p:sp>
      <p:graphicFrame>
        <p:nvGraphicFramePr>
          <p:cNvPr id="5" name="Content Placeholder 4"/>
          <p:cNvGraphicFramePr>
            <a:graphicFrameLocks noGrp="1"/>
          </p:cNvGraphicFramePr>
          <p:nvPr>
            <p:ph sz="half" idx="1"/>
          </p:nvPr>
        </p:nvGraphicFramePr>
        <p:xfrm>
          <a:off x="457200" y="1600200"/>
          <a:ext cx="40386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ontent Placeholder 5"/>
          <p:cNvGraphicFramePr>
            <a:graphicFrameLocks noGrp="1"/>
          </p:cNvGraphicFramePr>
          <p:nvPr>
            <p:ph sz="half" idx="2"/>
          </p:nvPr>
        </p:nvGraphicFramePr>
        <p:xfrm>
          <a:off x="4648200" y="1600200"/>
          <a:ext cx="4038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12289" name="Rectangle 1"/>
          <p:cNvSpPr>
            <a:spLocks noChangeArrowheads="1"/>
          </p:cNvSpPr>
          <p:nvPr/>
        </p:nvSpPr>
        <p:spPr bwMode="auto">
          <a:xfrm>
            <a:off x="457200" y="5715000"/>
            <a:ext cx="8686800"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alibri" pitchFamily="34" charset="0"/>
                <a:ea typeface="Calibri" pitchFamily="34" charset="0"/>
                <a:cs typeface="Mangal" pitchFamily="18" charset="0"/>
              </a:rPr>
              <a:t>Figure 3. (a) FTIR spectra of Damdei coated Zinc oxide nanoparticles (b) FTIR spectra of Damdei</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8229600" cy="5440362"/>
          </a:xfrm>
        </p:spPr>
        <p:txBody>
          <a:bodyPr>
            <a:normAutofit fontScale="90000"/>
          </a:bodyPr>
          <a:lstStyle/>
          <a:p>
            <a:pPr algn="l"/>
            <a:r>
              <a:rPr lang="en-US" sz="2800" dirty="0" smtClean="0"/>
              <a:t>·  No  prominent characteristic absorption peak  of the ZnO nanoparticles was observed in the UV-Visible region.</a:t>
            </a:r>
            <a:br>
              <a:rPr lang="en-US" sz="2800" dirty="0" smtClean="0"/>
            </a:br>
            <a:r>
              <a:rPr lang="en-US" sz="2800" dirty="0" smtClean="0"/>
              <a:t> ·  Metal oxides generally give absorption bands in fingerprint region i.e. below 1000 cm-1 arising from inter-atomic vibrations.</a:t>
            </a:r>
            <a:br>
              <a:rPr lang="en-US" sz="2800" dirty="0" smtClean="0"/>
            </a:br>
            <a:r>
              <a:rPr lang="en-US" sz="2800" dirty="0" smtClean="0"/>
              <a:t>.  The peaks at 1634.00, 620.93 cm-1 are correspond to Zn-O stretching and deformation vibration respectively.  </a:t>
            </a:r>
            <a:br>
              <a:rPr lang="en-US" sz="2800" dirty="0" smtClean="0"/>
            </a:br>
            <a:r>
              <a:rPr lang="en-US" sz="2800" dirty="0" smtClean="0"/>
              <a:t>·   In the spectra of Damdei hydroxyl group observed at 3271cm-1, in Damdei coated ZnO NPs the corresponding peak do not appears .</a:t>
            </a:r>
            <a:br>
              <a:rPr lang="en-US" sz="2800" dirty="0" smtClean="0"/>
            </a:br>
            <a:r>
              <a:rPr lang="en-US" sz="2800" dirty="0" smtClean="0"/>
              <a:t>·    Thus ZnO NPs were stabilized by the phytochemicals present in Damdei.</a:t>
            </a:r>
            <a:br>
              <a:rPr lang="en-US" sz="2800" dirty="0" smtClean="0"/>
            </a:br>
            <a:r>
              <a:rPr lang="en-US" sz="2800" dirty="0" smtClean="0"/>
              <a:t/>
            </a:r>
            <a:br>
              <a:rPr lang="en-US" sz="2800" dirty="0" smtClean="0"/>
            </a:br>
            <a:r>
              <a:rPr lang="en-US" sz="2800" dirty="0" smtClean="0"/>
              <a:t> </a:t>
            </a:r>
            <a:endParaRPr lang="en-ZW"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97562"/>
          </a:xfrm>
        </p:spPr>
        <p:txBody>
          <a:bodyPr>
            <a:normAutofit fontScale="90000"/>
          </a:bodyPr>
          <a:lstStyle/>
          <a:p>
            <a:r>
              <a:rPr lang="en-US" dirty="0" smtClean="0"/>
              <a:t>CONCLUSION</a:t>
            </a:r>
            <a:br>
              <a:rPr lang="en-US" dirty="0" smtClean="0"/>
            </a:br>
            <a:r>
              <a:rPr lang="en-US" sz="4000" dirty="0" smtClean="0"/>
              <a:t>We have successfully designed a single step aqueous phase green synthetic approach for zinc nanoparticles with an average size of 2-5 nm by reducing zinc nitrate solution with Damdei green leaves extract at room temperature. The phytochemicals present in the green leave extract are effective in both the generation and stabilization of zinc nanoparticles.</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531</TotalTime>
  <Words>352</Words>
  <Application>Microsoft Office PowerPoint</Application>
  <PresentationFormat>On-screen Show (4:3)</PresentationFormat>
  <Paragraphs>40</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OUTLINE · Introduction · Application · Synthesis of ZnO nanoparticles · Characterization · Results · Conclusion </vt:lpstr>
      <vt:lpstr>INTRODUCTION</vt:lpstr>
      <vt:lpstr>APPLICATION ·  Catalysis ·  Fabrication ·  Magneto-optic ·  Biological field  </vt:lpstr>
      <vt:lpstr>·  Catalytic activity of nanoparticles is mainly due to their high surface area to volume ratio contributing to enormous number of active sites for the reactant molecules to interact. · Techniques of fabrication for the nanoparticles with controlled size and morphology play a crucial role in controlling their properties.   </vt:lpstr>
      <vt:lpstr>SYNTHESIS OF NANOPARTICLES  Zinc oxide nanoparticles was  synthesized through reduction of zinc nitrate by leaves extract of Damdei at room temperature in aqueous medium following the twelve principle of green chemistry without involving any strong and harmful reducing agent. </vt:lpstr>
      <vt:lpstr>CHARACTERIZATION  Particles fabricated using this method was characterized using HRTEM, SAED, IR-Spectroscopy, UV-Vis spectroscopy and XRD</vt:lpstr>
      <vt:lpstr>RESULTS</vt:lpstr>
      <vt:lpstr>Comparision of IR Spectra of  Damdei coated ZnO nanoparticles and Damdei</vt:lpstr>
      <vt:lpstr>·  No  prominent characteristic absorption peak  of the ZnO nanoparticles was observed in the UV-Visible region.  ·  Metal oxides generally give absorption bands in fingerprint region i.e. below 1000 cm-1 arising from inter-atomic vibrations. .  The peaks at 1634.00, 620.93 cm-1 are correspond to Zn-O stretching and deformation vibration respectively.   ·   In the spectra of Damdei hydroxyl group observed at 3271cm-1, in Damdei coated ZnO NPs the corresponding peak do not appears . ·    Thus ZnO NPs were stabilized by the phytochemicals present in Damdei.   </vt:lpstr>
      <vt:lpstr>CONCLUSION We have successfully designed a single step aqueous phase green synthetic approach for zinc nanoparticles with an average size of 2-5 nm by reducing zinc nitrate solution with Damdei green leaves extract at room temperature. The phytochemicals present in the green leave extract are effective in both the generation and stabilization of zinc nanoparticles.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6th  World Congress on Biotechnology</dc:title>
  <dc:creator>Devjani</dc:creator>
  <cp:lastModifiedBy>dell</cp:lastModifiedBy>
  <cp:revision>95</cp:revision>
  <dcterms:created xsi:type="dcterms:W3CDTF">2015-09-25T05:40:22Z</dcterms:created>
  <dcterms:modified xsi:type="dcterms:W3CDTF">2015-10-07T03:23:01Z</dcterms:modified>
</cp:coreProperties>
</file>