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ustom.xml" ContentType="application/vnd.openxmlformats-officedocument.custom-properties+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emf" ContentType="image/x-emf"/>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3" r:id="rId1"/>
  </p:sldMasterIdLst>
  <p:notesMasterIdLst>
    <p:notesMasterId r:id="rId33"/>
  </p:notesMasterIdLst>
  <p:sldIdLst>
    <p:sldId id="338" r:id="rId2"/>
    <p:sldId id="339" r:id="rId3"/>
    <p:sldId id="256" r:id="rId4"/>
    <p:sldId id="308" r:id="rId5"/>
    <p:sldId id="257" r:id="rId6"/>
    <p:sldId id="291" r:id="rId7"/>
    <p:sldId id="292" r:id="rId8"/>
    <p:sldId id="270" r:id="rId9"/>
    <p:sldId id="307" r:id="rId10"/>
    <p:sldId id="296" r:id="rId11"/>
    <p:sldId id="273" r:id="rId12"/>
    <p:sldId id="274" r:id="rId13"/>
    <p:sldId id="259" r:id="rId14"/>
    <p:sldId id="334" r:id="rId15"/>
    <p:sldId id="335" r:id="rId16"/>
    <p:sldId id="268" r:id="rId17"/>
    <p:sldId id="327" r:id="rId18"/>
    <p:sldId id="302" r:id="rId19"/>
    <p:sldId id="265" r:id="rId20"/>
    <p:sldId id="287" r:id="rId21"/>
    <p:sldId id="297" r:id="rId22"/>
    <p:sldId id="262" r:id="rId23"/>
    <p:sldId id="298" r:id="rId24"/>
    <p:sldId id="277" r:id="rId25"/>
    <p:sldId id="303" r:id="rId26"/>
    <p:sldId id="304" r:id="rId27"/>
    <p:sldId id="305" r:id="rId28"/>
    <p:sldId id="284" r:id="rId29"/>
    <p:sldId id="295" r:id="rId30"/>
    <p:sldId id="336" r:id="rId31"/>
    <p:sldId id="337" r:id="rId32"/>
  </p:sldIdLst>
  <p:sldSz cx="9144000" cy="6858000" type="screen4x3"/>
  <p:notesSz cx="7315200" cy="9601200"/>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521415D9-36F7-43E2-AB2F-B90AF26B5E84}">
      <p14:sectionLst xmlns:p14="http://schemas.microsoft.com/office/powerpoint/2010/main" xmlns="">
        <p14:section name="Sección predeterminada" id="{42C6A202-4E25-430F-8162-B5531C772135}">
          <p14:sldIdLst>
            <p14:sldId id="256"/>
            <p14:sldId id="308"/>
            <p14:sldId id="257"/>
            <p14:sldId id="291"/>
            <p14:sldId id="292"/>
            <p14:sldId id="270"/>
            <p14:sldId id="307"/>
            <p14:sldId id="296"/>
            <p14:sldId id="273"/>
            <p14:sldId id="274"/>
            <p14:sldId id="259"/>
            <p14:sldId id="334"/>
            <p14:sldId id="335"/>
          </p14:sldIdLst>
        </p14:section>
        <p14:section name="Sección sin título" id="{AE272BC1-F0DD-4D80-A998-419DAAF1FFC9}">
          <p14:sldIdLst>
            <p14:sldId id="268"/>
            <p14:sldId id="327"/>
            <p14:sldId id="302"/>
            <p14:sldId id="265"/>
            <p14:sldId id="287"/>
            <p14:sldId id="297"/>
            <p14:sldId id="262"/>
            <p14:sldId id="298"/>
            <p14:sldId id="277"/>
            <p14:sldId id="303"/>
            <p14:sldId id="304"/>
            <p14:sldId id="305"/>
            <p14:sldId id="284"/>
            <p14:sldId id="295"/>
            <p14:sldId id="336"/>
          </p14:sldIdLst>
        </p14:section>
      </p14:sectionLst>
    </p:ex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0066"/>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2104" autoAdjust="0"/>
    <p:restoredTop sz="89329" autoAdjust="0"/>
  </p:normalViewPr>
  <p:slideViewPr>
    <p:cSldViewPr>
      <p:cViewPr varScale="1">
        <p:scale>
          <a:sx n="66" d="100"/>
          <a:sy n="66" d="100"/>
        </p:scale>
        <p:origin x="-744" y="-102"/>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5058" name="Rectangle 2"/>
          <p:cNvSpPr>
            <a:spLocks noGrp="1" noChangeArrowheads="1"/>
          </p:cNvSpPr>
          <p:nvPr>
            <p:ph type="hdr" sz="quarter"/>
          </p:nvPr>
        </p:nvSpPr>
        <p:spPr bwMode="auto">
          <a:xfrm>
            <a:off x="0" y="0"/>
            <a:ext cx="3169699" cy="4794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57" tIns="48330" rIns="96657" bIns="48330" numCol="1" anchor="t" anchorCtr="0" compatLnSpc="1">
            <a:prstTxWarp prst="textNoShape">
              <a:avLst/>
            </a:prstTxWarp>
          </a:bodyPr>
          <a:lstStyle>
            <a:lvl1pPr defTabSz="966556" eaLnBrk="1" hangingPunct="1">
              <a:defRPr sz="1200">
                <a:ea typeface="굴림" charset="-127"/>
              </a:defRPr>
            </a:lvl1pPr>
          </a:lstStyle>
          <a:p>
            <a:endParaRPr lang="es-ES" altLang="ko-KR"/>
          </a:p>
        </p:txBody>
      </p:sp>
      <p:sp>
        <p:nvSpPr>
          <p:cNvPr id="45059" name="Rectangle 3"/>
          <p:cNvSpPr>
            <a:spLocks noGrp="1" noChangeArrowheads="1"/>
          </p:cNvSpPr>
          <p:nvPr>
            <p:ph type="dt" idx="1"/>
          </p:nvPr>
        </p:nvSpPr>
        <p:spPr bwMode="auto">
          <a:xfrm>
            <a:off x="4143843" y="0"/>
            <a:ext cx="3169699" cy="4794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57" tIns="48330" rIns="96657" bIns="48330" numCol="1" anchor="t" anchorCtr="0" compatLnSpc="1">
            <a:prstTxWarp prst="textNoShape">
              <a:avLst/>
            </a:prstTxWarp>
          </a:bodyPr>
          <a:lstStyle>
            <a:lvl1pPr algn="r" defTabSz="966556" eaLnBrk="1" hangingPunct="1">
              <a:defRPr sz="1200">
                <a:ea typeface="굴림" charset="-127"/>
              </a:defRPr>
            </a:lvl1pPr>
          </a:lstStyle>
          <a:p>
            <a:endParaRPr lang="ko-KR" altLang="es-ES"/>
          </a:p>
        </p:txBody>
      </p:sp>
      <p:sp>
        <p:nvSpPr>
          <p:cNvPr id="4506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ffectLst/>
          <a:extLst>
            <a:ext uri="{AF507438-7753-43E0-B8FC-AC1667EBCBE1}">
              <a14:hiddenEffects xmlns:a14="http://schemas.microsoft.com/office/drawing/2010/main" xmlns="">
                <a:effectLst>
                  <a:outerShdw dist="35921" dir="2700000" algn="ctr" rotWithShape="0">
                    <a:srgbClr val="808080"/>
                  </a:outerShdw>
                </a:effectLst>
              </a14:hiddenEffects>
            </a:ext>
            <a:ext uri="{53640926-AAD7-44D8-BBD7-CCE9431645EC}">
              <a14:shadowObscured xmlns:a14="http://schemas.microsoft.com/office/drawing/2010/main" xmlns="" val="1"/>
            </a:ext>
          </a:extLst>
        </p:spPr>
      </p:sp>
      <p:sp>
        <p:nvSpPr>
          <p:cNvPr id="45061" name="Rectangle 5"/>
          <p:cNvSpPr>
            <a:spLocks noGrp="1" noChangeArrowheads="1"/>
          </p:cNvSpPr>
          <p:nvPr>
            <p:ph type="body" sz="quarter" idx="3"/>
          </p:nvPr>
        </p:nvSpPr>
        <p:spPr bwMode="auto">
          <a:xfrm>
            <a:off x="731853" y="4560899"/>
            <a:ext cx="5851496" cy="431955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57" tIns="48330" rIns="96657" bIns="48330" numCol="1" anchor="t" anchorCtr="0" compatLnSpc="1">
            <a:prstTxWarp prst="textNoShape">
              <a:avLst/>
            </a:prstTxWarp>
          </a:bodyPr>
          <a:lstStyle/>
          <a:p>
            <a:pPr lvl="0"/>
            <a:r>
              <a:rPr lang="es-ES" altLang="ko-KR" smtClean="0"/>
              <a:t>Haga clic para modificar el estilo de texto del patrón</a:t>
            </a:r>
          </a:p>
          <a:p>
            <a:pPr lvl="1"/>
            <a:r>
              <a:rPr lang="es-ES" altLang="ko-KR" smtClean="0"/>
              <a:t>Segundo nivel</a:t>
            </a:r>
          </a:p>
          <a:p>
            <a:pPr lvl="2"/>
            <a:r>
              <a:rPr lang="es-ES" altLang="ko-KR" smtClean="0"/>
              <a:t>Tercer nivel</a:t>
            </a:r>
          </a:p>
          <a:p>
            <a:pPr lvl="3"/>
            <a:r>
              <a:rPr lang="es-ES" altLang="ko-KR" smtClean="0"/>
              <a:t>Cuarto nivel</a:t>
            </a:r>
          </a:p>
          <a:p>
            <a:pPr lvl="4"/>
            <a:r>
              <a:rPr lang="es-ES" altLang="ko-KR" smtClean="0"/>
              <a:t>Quinto nivel</a:t>
            </a:r>
          </a:p>
        </p:txBody>
      </p:sp>
      <p:sp>
        <p:nvSpPr>
          <p:cNvPr id="45062" name="Rectangle 6"/>
          <p:cNvSpPr>
            <a:spLocks noGrp="1" noChangeArrowheads="1"/>
          </p:cNvSpPr>
          <p:nvPr>
            <p:ph type="ftr" sz="quarter" idx="4"/>
          </p:nvPr>
        </p:nvSpPr>
        <p:spPr bwMode="auto">
          <a:xfrm>
            <a:off x="0" y="9120156"/>
            <a:ext cx="3169699" cy="4794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57" tIns="48330" rIns="96657" bIns="48330" numCol="1" anchor="b" anchorCtr="0" compatLnSpc="1">
            <a:prstTxWarp prst="textNoShape">
              <a:avLst/>
            </a:prstTxWarp>
          </a:bodyPr>
          <a:lstStyle>
            <a:lvl1pPr defTabSz="966556" eaLnBrk="1" hangingPunct="1">
              <a:defRPr sz="1200">
                <a:ea typeface="굴림" charset="-127"/>
              </a:defRPr>
            </a:lvl1pPr>
          </a:lstStyle>
          <a:p>
            <a:endParaRPr lang="es-ES" altLang="ko-KR"/>
          </a:p>
        </p:txBody>
      </p:sp>
      <p:sp>
        <p:nvSpPr>
          <p:cNvPr id="45063" name="Rectangle 7"/>
          <p:cNvSpPr>
            <a:spLocks noGrp="1" noChangeArrowheads="1"/>
          </p:cNvSpPr>
          <p:nvPr>
            <p:ph type="sldNum" sz="quarter" idx="5"/>
          </p:nvPr>
        </p:nvSpPr>
        <p:spPr bwMode="auto">
          <a:xfrm>
            <a:off x="4143843" y="9120156"/>
            <a:ext cx="3169699" cy="47940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6657" tIns="48330" rIns="96657" bIns="48330" numCol="1" anchor="b" anchorCtr="0" compatLnSpc="1">
            <a:prstTxWarp prst="textNoShape">
              <a:avLst/>
            </a:prstTxWarp>
          </a:bodyPr>
          <a:lstStyle>
            <a:lvl1pPr algn="r" defTabSz="966556" eaLnBrk="1" hangingPunct="1">
              <a:defRPr sz="1200">
                <a:ea typeface="굴림" charset="-127"/>
              </a:defRPr>
            </a:lvl1pPr>
          </a:lstStyle>
          <a:p>
            <a:fld id="{09E3D84D-E9B8-4184-8377-C8C648BB0889}" type="slidenum">
              <a:rPr lang="ko-KR" altLang="es-ES"/>
              <a:pPr/>
              <a:t>‹#›</a:t>
            </a:fld>
            <a:endParaRPr lang="es-ES" altLang="ko-KR"/>
          </a:p>
        </p:txBody>
      </p:sp>
    </p:spTree>
    <p:extLst>
      <p:ext uri="{BB962C8B-B14F-4D97-AF65-F5344CB8AC3E}">
        <p14:creationId xmlns:p14="http://schemas.microsoft.com/office/powerpoint/2010/main" xmlns="" val="588902974"/>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charset="0"/>
        <a:ea typeface="+mn-ea"/>
        <a:cs typeface="+mn-cs"/>
      </a:defRPr>
    </a:lvl1pPr>
    <a:lvl2pPr marL="457200" algn="l" rtl="0" fontAlgn="base">
      <a:spcBef>
        <a:spcPct val="30000"/>
      </a:spcBef>
      <a:spcAft>
        <a:spcPct val="0"/>
      </a:spcAft>
      <a:defRPr sz="1200" kern="1200">
        <a:solidFill>
          <a:schemeClr val="tx1"/>
        </a:solidFill>
        <a:latin typeface="Arial" charset="0"/>
        <a:ea typeface="+mn-ea"/>
        <a:cs typeface="+mn-cs"/>
      </a:defRPr>
    </a:lvl2pPr>
    <a:lvl3pPr marL="914400" algn="l" rtl="0" fontAlgn="base">
      <a:spcBef>
        <a:spcPct val="30000"/>
      </a:spcBef>
      <a:spcAft>
        <a:spcPct val="0"/>
      </a:spcAft>
      <a:defRPr sz="1200" kern="1200">
        <a:solidFill>
          <a:schemeClr val="tx1"/>
        </a:solidFill>
        <a:latin typeface="Arial" charset="0"/>
        <a:ea typeface="+mn-ea"/>
        <a:cs typeface="+mn-cs"/>
      </a:defRPr>
    </a:lvl3pPr>
    <a:lvl4pPr marL="1371600" algn="l" rtl="0" fontAlgn="base">
      <a:spcBef>
        <a:spcPct val="30000"/>
      </a:spcBef>
      <a:spcAft>
        <a:spcPct val="0"/>
      </a:spcAft>
      <a:defRPr sz="1200" kern="1200">
        <a:solidFill>
          <a:schemeClr val="tx1"/>
        </a:solidFill>
        <a:latin typeface="Arial" charset="0"/>
        <a:ea typeface="+mn-ea"/>
        <a:cs typeface="+mn-cs"/>
      </a:defRPr>
    </a:lvl4pPr>
    <a:lvl5pPr marL="1828800" algn="l" rtl="0" fontAlgn="base">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6125753F-7B7F-4330-AB82-05B9AEE2F16E}" type="slidenum">
              <a:rPr lang="ko-KR" altLang="es-ES"/>
              <a:pPr/>
              <a:t>3</a:t>
            </a:fld>
            <a:endParaRPr lang="es-ES" altLang="ko-KR"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p:txBody>
          <a:bodyPr/>
          <a:lstStyle/>
          <a:p>
            <a:r>
              <a:rPr lang="es-ES" altLang="ko-KR" dirty="0">
                <a:ea typeface="굴림" charset="-127"/>
              </a:rPr>
              <a:t>Haga clic para agregar notas</a:t>
            </a:r>
          </a:p>
        </p:txBody>
      </p:sp>
    </p:spTree>
    <p:extLst>
      <p:ext uri="{BB962C8B-B14F-4D97-AF65-F5344CB8AC3E}">
        <p14:creationId xmlns:p14="http://schemas.microsoft.com/office/powerpoint/2010/main" xmlns="" val="1245870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437EA36F-A716-46A6-A0E0-84A38CA2D7CD}" type="slidenum">
              <a:rPr lang="ko-KR" altLang="es-ES"/>
              <a:pPr/>
              <a:t>5</a:t>
            </a:fld>
            <a:endParaRPr lang="es-ES" altLang="ko-KR" dirty="0"/>
          </a:p>
        </p:txBody>
      </p:sp>
      <p:sp>
        <p:nvSpPr>
          <p:cNvPr id="46082" name="Rectangle 2"/>
          <p:cNvSpPr>
            <a:spLocks noGrp="1" noRot="1" noChangeAspect="1" noChangeArrowheads="1" noTextEdit="1"/>
          </p:cNvSpPr>
          <p:nvPr>
            <p:ph type="sldImg"/>
          </p:nvPr>
        </p:nvSpPr>
        <p:spPr>
          <a:ln/>
        </p:spPr>
      </p:sp>
      <p:sp>
        <p:nvSpPr>
          <p:cNvPr id="46083" name="Rectangle 3"/>
          <p:cNvSpPr>
            <a:spLocks noGrp="1" noChangeArrowheads="1"/>
          </p:cNvSpPr>
          <p:nvPr>
            <p:ph type="body" idx="1"/>
          </p:nvPr>
        </p:nvSpPr>
        <p:spPr/>
        <p:txBody>
          <a:bodyPr/>
          <a:lstStyle/>
          <a:p>
            <a:pPr lvl="1">
              <a:buFontTx/>
              <a:buChar char="•"/>
            </a:pPr>
            <a:r>
              <a:rPr lang="es-ES" altLang="ko-KR" dirty="0">
                <a:ea typeface="굴림" charset="-127"/>
              </a:rPr>
              <a:t>Cómo va a beneficiar la presentación a los asistentes: los adultos están más interesados en un tema si saben cómo y por qué es importante para ellos.</a:t>
            </a:r>
          </a:p>
          <a:p>
            <a:pPr lvl="1">
              <a:buFontTx/>
              <a:buChar char="•"/>
            </a:pPr>
            <a:r>
              <a:rPr lang="es-ES" altLang="ko-KR" dirty="0">
                <a:ea typeface="굴림" charset="-127"/>
              </a:rPr>
              <a:t>Nivel de experiencia en este tema del presentador: describa brevemente sus credenciales en este apartado o por qué los participantes deberían escucharle.</a:t>
            </a:r>
          </a:p>
        </p:txBody>
      </p:sp>
    </p:spTree>
    <p:extLst>
      <p:ext uri="{BB962C8B-B14F-4D97-AF65-F5344CB8AC3E}">
        <p14:creationId xmlns:p14="http://schemas.microsoft.com/office/powerpoint/2010/main" xmlns="" val="8791091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n-US" dirty="0"/>
          </a:p>
        </p:txBody>
      </p:sp>
      <p:sp>
        <p:nvSpPr>
          <p:cNvPr id="4" name="Marcador de número de diapositiva 3"/>
          <p:cNvSpPr>
            <a:spLocks noGrp="1"/>
          </p:cNvSpPr>
          <p:nvPr>
            <p:ph type="sldNum" sz="quarter" idx="10"/>
          </p:nvPr>
        </p:nvSpPr>
        <p:spPr/>
        <p:txBody>
          <a:bodyPr/>
          <a:lstStyle/>
          <a:p>
            <a:fld id="{09E3D84D-E9B8-4184-8377-C8C648BB0889}" type="slidenum">
              <a:rPr lang="ko-KR" altLang="es-ES" smtClean="0"/>
              <a:pPr/>
              <a:t>9</a:t>
            </a:fld>
            <a:endParaRPr lang="es-ES" altLang="ko-KR"/>
          </a:p>
        </p:txBody>
      </p:sp>
    </p:spTree>
    <p:extLst>
      <p:ext uri="{BB962C8B-B14F-4D97-AF65-F5344CB8AC3E}">
        <p14:creationId xmlns:p14="http://schemas.microsoft.com/office/powerpoint/2010/main" xmlns="" val="252432558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9A4A9D06-CCCA-42C2-8F60-0804617D33FC}" type="slidenum">
              <a:rPr lang="ko-KR" altLang="es-ES"/>
              <a:pPr/>
              <a:t>13</a:t>
            </a:fld>
            <a:endParaRPr lang="es-ES" altLang="ko-KR"/>
          </a:p>
        </p:txBody>
      </p:sp>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p:txBody>
          <a:bodyPr/>
          <a:lstStyle/>
          <a:p>
            <a:r>
              <a:rPr lang="es-ES" altLang="ko-KR">
                <a:ea typeface="굴림" charset="-127"/>
              </a:rPr>
              <a:t>Las descripciones de las lecciones deben ser breves.</a:t>
            </a:r>
          </a:p>
        </p:txBody>
      </p:sp>
    </p:spTree>
    <p:extLst>
      <p:ext uri="{BB962C8B-B14F-4D97-AF65-F5344CB8AC3E}">
        <p14:creationId xmlns:p14="http://schemas.microsoft.com/office/powerpoint/2010/main" xmlns="" val="202500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66562" name="Line 2"/>
          <p:cNvSpPr>
            <a:spLocks noChangeShapeType="1"/>
          </p:cNvSpPr>
          <p:nvPr/>
        </p:nvSpPr>
        <p:spPr bwMode="auto">
          <a:xfrm>
            <a:off x="7315200" y="1066800"/>
            <a:ext cx="0" cy="17526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s-MX"/>
          </a:p>
        </p:txBody>
      </p:sp>
      <p:sp>
        <p:nvSpPr>
          <p:cNvPr id="66563" name="Rectangle 3"/>
          <p:cNvSpPr>
            <a:spLocks noGrp="1" noChangeArrowheads="1"/>
          </p:cNvSpPr>
          <p:nvPr>
            <p:ph type="ctrTitle"/>
          </p:nvPr>
        </p:nvSpPr>
        <p:spPr>
          <a:xfrm>
            <a:off x="762000" y="457200"/>
            <a:ext cx="6389688" cy="2133600"/>
          </a:xfrm>
        </p:spPr>
        <p:txBody>
          <a:bodyPr/>
          <a:lstStyle>
            <a:lvl1pPr>
              <a:defRPr/>
            </a:lvl1pPr>
          </a:lstStyle>
          <a:p>
            <a:pPr lvl="0"/>
            <a:r>
              <a:rPr lang="es-ES" altLang="ko-KR" noProof="0" smtClean="0"/>
              <a:t>Haga clic para modificar el estilo de título del patrón</a:t>
            </a:r>
          </a:p>
        </p:txBody>
      </p:sp>
      <p:sp>
        <p:nvSpPr>
          <p:cNvPr id="66564" name="Rectangle 4"/>
          <p:cNvSpPr>
            <a:spLocks noGrp="1" noChangeArrowheads="1"/>
          </p:cNvSpPr>
          <p:nvPr>
            <p:ph type="subTitle" idx="1"/>
          </p:nvPr>
        </p:nvSpPr>
        <p:spPr>
          <a:xfrm>
            <a:off x="849313" y="3049588"/>
            <a:ext cx="6248400" cy="2362200"/>
          </a:xfrm>
        </p:spPr>
        <p:txBody>
          <a:bodyPr/>
          <a:lstStyle>
            <a:lvl1pPr marL="0" indent="0" algn="r">
              <a:buFont typeface="Wingdings" pitchFamily="2" charset="2"/>
              <a:buNone/>
              <a:defRPr/>
            </a:lvl1pPr>
          </a:lstStyle>
          <a:p>
            <a:pPr lvl="0"/>
            <a:r>
              <a:rPr lang="es-ES" altLang="ko-KR" noProof="0" smtClean="0"/>
              <a:t>Haga clic para modificar el estilo de subtítulo del patrón</a:t>
            </a:r>
          </a:p>
        </p:txBody>
      </p:sp>
      <p:sp>
        <p:nvSpPr>
          <p:cNvPr id="66565" name="Rectangle 5"/>
          <p:cNvSpPr>
            <a:spLocks noGrp="1" noChangeArrowheads="1"/>
          </p:cNvSpPr>
          <p:nvPr>
            <p:ph type="dt" sz="half" idx="2"/>
          </p:nvPr>
        </p:nvSpPr>
        <p:spPr/>
        <p:txBody>
          <a:bodyPr/>
          <a:lstStyle>
            <a:lvl1pPr>
              <a:defRPr/>
            </a:lvl1pPr>
          </a:lstStyle>
          <a:p>
            <a:endParaRPr lang="ko-KR" altLang="es-ES"/>
          </a:p>
        </p:txBody>
      </p:sp>
      <p:sp>
        <p:nvSpPr>
          <p:cNvPr id="66566" name="Rectangle 6"/>
          <p:cNvSpPr>
            <a:spLocks noGrp="1" noChangeArrowheads="1"/>
          </p:cNvSpPr>
          <p:nvPr>
            <p:ph type="ftr" sz="quarter" idx="3"/>
          </p:nvPr>
        </p:nvSpPr>
        <p:spPr/>
        <p:txBody>
          <a:bodyPr/>
          <a:lstStyle>
            <a:lvl1pPr>
              <a:defRPr/>
            </a:lvl1pPr>
          </a:lstStyle>
          <a:p>
            <a:endParaRPr lang="es-ES" altLang="ko-KR"/>
          </a:p>
        </p:txBody>
      </p:sp>
      <p:sp>
        <p:nvSpPr>
          <p:cNvPr id="66567" name="Rectangle 7"/>
          <p:cNvSpPr>
            <a:spLocks noGrp="1" noChangeArrowheads="1"/>
          </p:cNvSpPr>
          <p:nvPr>
            <p:ph type="sldNum" sz="quarter" idx="4"/>
          </p:nvPr>
        </p:nvSpPr>
        <p:spPr/>
        <p:txBody>
          <a:bodyPr/>
          <a:lstStyle>
            <a:lvl1pPr>
              <a:defRPr/>
            </a:lvl1pPr>
          </a:lstStyle>
          <a:p>
            <a:fld id="{4AE5B7F1-21E9-41F7-B487-D2B27A3FD8B8}" type="slidenum">
              <a:rPr lang="ko-KR" altLang="es-ES"/>
              <a:pPr/>
              <a:t>‹#›</a:t>
            </a:fld>
            <a:endParaRPr lang="es-ES" altLang="ko-KR"/>
          </a:p>
        </p:txBody>
      </p:sp>
      <p:sp>
        <p:nvSpPr>
          <p:cNvPr id="66568" name="Line 8"/>
          <p:cNvSpPr>
            <a:spLocks noChangeShapeType="1"/>
          </p:cNvSpPr>
          <p:nvPr/>
        </p:nvSpPr>
        <p:spPr bwMode="auto">
          <a:xfrm>
            <a:off x="838200" y="2819400"/>
            <a:ext cx="6477000" cy="0"/>
          </a:xfrm>
          <a:prstGeom prst="line">
            <a:avLst/>
          </a:prstGeom>
          <a:noFill/>
          <a:ln w="6350">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s-MX"/>
          </a:p>
        </p:txBody>
      </p:sp>
      <p:grpSp>
        <p:nvGrpSpPr>
          <p:cNvPr id="66569" name="Group 9" descr="decorative graphic made up of dots"/>
          <p:cNvGrpSpPr>
            <a:grpSpLocks/>
          </p:cNvGrpSpPr>
          <p:nvPr/>
        </p:nvGrpSpPr>
        <p:grpSpPr bwMode="auto">
          <a:xfrm>
            <a:off x="7467600" y="1219200"/>
            <a:ext cx="792163" cy="1295400"/>
            <a:chOff x="5136" y="960"/>
            <a:chExt cx="528" cy="864"/>
          </a:xfrm>
        </p:grpSpPr>
        <p:sp>
          <p:nvSpPr>
            <p:cNvPr id="66570" name="Oval 10"/>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1" name="Oval 11"/>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2" name="Oval 12"/>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3" name="Oval 13"/>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4" name="Oval 14"/>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5" name="Oval 15"/>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6" name="Oval 16"/>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7" name="Oval 17"/>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8" name="Oval 18"/>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79" name="Oval 19"/>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0" name="Oval 20"/>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1" name="Oval 21"/>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2" name="Oval 22"/>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3" name="Oval 23"/>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4" name="Oval 24"/>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5" name="Oval 25"/>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6" name="Oval 26"/>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7" name="Oval 27"/>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8" name="Oval 28"/>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89" name="Oval 29"/>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0" name="Oval 30"/>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1" name="Oval 31"/>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2" name="Oval 32"/>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3" name="Oval 33"/>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4" name="Oval 34"/>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5" name="Oval 35"/>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6" name="Oval 36"/>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7" name="Oval 37"/>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8" name="Oval 38"/>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599" name="Oval 39"/>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0" name="Oval 40"/>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grpSp>
      <p:grpSp>
        <p:nvGrpSpPr>
          <p:cNvPr id="66601" name="Group 41" descr="decorative graphic made up of dots"/>
          <p:cNvGrpSpPr>
            <a:grpSpLocks/>
          </p:cNvGrpSpPr>
          <p:nvPr/>
        </p:nvGrpSpPr>
        <p:grpSpPr bwMode="auto">
          <a:xfrm>
            <a:off x="7467600" y="1219200"/>
            <a:ext cx="792163" cy="1295400"/>
            <a:chOff x="5136" y="960"/>
            <a:chExt cx="528" cy="864"/>
          </a:xfrm>
        </p:grpSpPr>
        <p:sp>
          <p:nvSpPr>
            <p:cNvPr id="66602" name="Oval 42"/>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3" name="Oval 43"/>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4" name="Oval 44"/>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5" name="Oval 45"/>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6" name="Oval 46"/>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7" name="Oval 47"/>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8" name="Oval 48"/>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09" name="Oval 49"/>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0" name="Oval 50"/>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1" name="Oval 51"/>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2" name="Oval 52"/>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3" name="Oval 53"/>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4" name="Oval 54"/>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5" name="Oval 55"/>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6" name="Oval 56"/>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7" name="Oval 57"/>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8" name="Oval 58"/>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19" name="Oval 59"/>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0" name="Oval 60"/>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1" name="Oval 61"/>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2" name="Oval 62"/>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3" name="Oval 63"/>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4" name="Oval 64"/>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5" name="Oval 65"/>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6" name="Oval 66"/>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7" name="Oval 67"/>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8" name="Oval 68"/>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29" name="Oval 69"/>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30" name="Oval 70"/>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31" name="Oval 71"/>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6632" name="Oval 72"/>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ko-KR" altLang="es-ES"/>
          </a:p>
        </p:txBody>
      </p:sp>
      <p:sp>
        <p:nvSpPr>
          <p:cNvPr id="5" name="4 Marcador de pie de página"/>
          <p:cNvSpPr>
            <a:spLocks noGrp="1"/>
          </p:cNvSpPr>
          <p:nvPr>
            <p:ph type="ftr" sz="quarter" idx="11"/>
          </p:nvPr>
        </p:nvSpPr>
        <p:spPr/>
        <p:txBody>
          <a:bodyPr/>
          <a:lstStyle>
            <a:lvl1pPr>
              <a:defRPr/>
            </a:lvl1pPr>
          </a:lstStyle>
          <a:p>
            <a:endParaRPr lang="es-ES" altLang="ko-KR"/>
          </a:p>
        </p:txBody>
      </p:sp>
      <p:sp>
        <p:nvSpPr>
          <p:cNvPr id="6" name="5 Marcador de número de diapositiva"/>
          <p:cNvSpPr>
            <a:spLocks noGrp="1"/>
          </p:cNvSpPr>
          <p:nvPr>
            <p:ph type="sldNum" sz="quarter" idx="12"/>
          </p:nvPr>
        </p:nvSpPr>
        <p:spPr/>
        <p:txBody>
          <a:bodyPr/>
          <a:lstStyle>
            <a:lvl1pPr>
              <a:defRPr/>
            </a:lvl1pPr>
          </a:lstStyle>
          <a:p>
            <a:fld id="{01F7B00C-77F0-4B68-B5A3-86A762C374DF}" type="slidenum">
              <a:rPr lang="ko-KR" altLang="es-ES"/>
              <a:pPr/>
              <a:t>‹#›</a:t>
            </a:fld>
            <a:endParaRPr lang="es-ES" altLang="ko-KR"/>
          </a:p>
        </p:txBody>
      </p:sp>
    </p:spTree>
    <p:extLst>
      <p:ext uri="{BB962C8B-B14F-4D97-AF65-F5344CB8AC3E}">
        <p14:creationId xmlns:p14="http://schemas.microsoft.com/office/powerpoint/2010/main" xmlns="" val="388595578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722313" y="4406900"/>
            <a:ext cx="7772400" cy="1362075"/>
          </a:xfrm>
        </p:spPr>
        <p:txBody>
          <a:bodyPr anchor="t"/>
          <a:lstStyle>
            <a:lvl1pPr algn="l">
              <a:defRPr sz="4000" b="1" cap="all"/>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endParaRPr lang="ko-KR" altLang="es-ES"/>
          </a:p>
        </p:txBody>
      </p:sp>
      <p:sp>
        <p:nvSpPr>
          <p:cNvPr id="5" name="4 Marcador de pie de página"/>
          <p:cNvSpPr>
            <a:spLocks noGrp="1"/>
          </p:cNvSpPr>
          <p:nvPr>
            <p:ph type="ftr" sz="quarter" idx="11"/>
          </p:nvPr>
        </p:nvSpPr>
        <p:spPr/>
        <p:txBody>
          <a:bodyPr/>
          <a:lstStyle>
            <a:lvl1pPr>
              <a:defRPr/>
            </a:lvl1pPr>
          </a:lstStyle>
          <a:p>
            <a:endParaRPr lang="es-ES" altLang="ko-KR"/>
          </a:p>
        </p:txBody>
      </p:sp>
      <p:sp>
        <p:nvSpPr>
          <p:cNvPr id="6" name="5 Marcador de número de diapositiva"/>
          <p:cNvSpPr>
            <a:spLocks noGrp="1"/>
          </p:cNvSpPr>
          <p:nvPr>
            <p:ph type="sldNum" sz="quarter" idx="12"/>
          </p:nvPr>
        </p:nvSpPr>
        <p:spPr/>
        <p:txBody>
          <a:bodyPr/>
          <a:lstStyle>
            <a:lvl1pPr>
              <a:defRPr/>
            </a:lvl1pPr>
          </a:lstStyle>
          <a:p>
            <a:fld id="{42367B97-E3D5-4707-A504-D3D91B7474F7}" type="slidenum">
              <a:rPr lang="ko-KR" altLang="es-ES"/>
              <a:pPr/>
              <a:t>‹#›</a:t>
            </a:fld>
            <a:endParaRPr lang="es-ES" altLang="ko-KR"/>
          </a:p>
        </p:txBody>
      </p:sp>
    </p:spTree>
    <p:extLst>
      <p:ext uri="{BB962C8B-B14F-4D97-AF65-F5344CB8AC3E}">
        <p14:creationId xmlns:p14="http://schemas.microsoft.com/office/powerpoint/2010/main" xmlns="" val="445148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contenido"/>
          <p:cNvSpPr>
            <a:spLocks noGrp="1"/>
          </p:cNvSpPr>
          <p:nvPr>
            <p:ph sz="half" idx="1"/>
          </p:nvPr>
        </p:nvSpPr>
        <p:spPr>
          <a:xfrm>
            <a:off x="457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719263"/>
            <a:ext cx="4038600" cy="44116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p:txBody>
          <a:bodyPr/>
          <a:lstStyle>
            <a:lvl1pPr>
              <a:defRPr/>
            </a:lvl1pPr>
          </a:lstStyle>
          <a:p>
            <a:endParaRPr lang="ko-KR" altLang="es-ES"/>
          </a:p>
        </p:txBody>
      </p:sp>
      <p:sp>
        <p:nvSpPr>
          <p:cNvPr id="6" name="5 Marcador de pie de página"/>
          <p:cNvSpPr>
            <a:spLocks noGrp="1"/>
          </p:cNvSpPr>
          <p:nvPr>
            <p:ph type="ftr" sz="quarter" idx="11"/>
          </p:nvPr>
        </p:nvSpPr>
        <p:spPr/>
        <p:txBody>
          <a:bodyPr/>
          <a:lstStyle>
            <a:lvl1pPr>
              <a:defRPr/>
            </a:lvl1pPr>
          </a:lstStyle>
          <a:p>
            <a:endParaRPr lang="es-ES" altLang="ko-KR"/>
          </a:p>
        </p:txBody>
      </p:sp>
      <p:sp>
        <p:nvSpPr>
          <p:cNvPr id="7" name="6 Marcador de número de diapositiva"/>
          <p:cNvSpPr>
            <a:spLocks noGrp="1"/>
          </p:cNvSpPr>
          <p:nvPr>
            <p:ph type="sldNum" sz="quarter" idx="12"/>
          </p:nvPr>
        </p:nvSpPr>
        <p:spPr/>
        <p:txBody>
          <a:bodyPr/>
          <a:lstStyle>
            <a:lvl1pPr>
              <a:defRPr/>
            </a:lvl1pPr>
          </a:lstStyle>
          <a:p>
            <a:fld id="{0267B044-E578-46FC-B484-54062FD3BFA4}" type="slidenum">
              <a:rPr lang="ko-KR" altLang="es-ES"/>
              <a:pPr/>
              <a:t>‹#›</a:t>
            </a:fld>
            <a:endParaRPr lang="es-ES" altLang="ko-KR"/>
          </a:p>
        </p:txBody>
      </p:sp>
    </p:spTree>
    <p:extLst>
      <p:ext uri="{BB962C8B-B14F-4D97-AF65-F5344CB8AC3E}">
        <p14:creationId xmlns:p14="http://schemas.microsoft.com/office/powerpoint/2010/main" xmlns="" val="5380215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4638"/>
            <a:ext cx="8229600" cy="1143000"/>
          </a:xfrm>
        </p:spPr>
        <p:txBody>
          <a:bodyPr/>
          <a:lstStyle>
            <a:lvl1pPr>
              <a:defRPr/>
            </a:lvl1pPr>
          </a:lstStyle>
          <a:p>
            <a:r>
              <a:rPr lang="es-ES" smtClean="0"/>
              <a:t>Haga clic para modificar el estilo de título del patrón</a:t>
            </a:r>
            <a:endParaRPr lang="es-MX"/>
          </a:p>
        </p:txBody>
      </p:sp>
      <p:sp>
        <p:nvSpPr>
          <p:cNvPr id="3" name="2 Marcador de texto"/>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texto"/>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7" name="6 Marcador de fecha"/>
          <p:cNvSpPr>
            <a:spLocks noGrp="1"/>
          </p:cNvSpPr>
          <p:nvPr>
            <p:ph type="dt" sz="half" idx="10"/>
          </p:nvPr>
        </p:nvSpPr>
        <p:spPr/>
        <p:txBody>
          <a:bodyPr/>
          <a:lstStyle>
            <a:lvl1pPr>
              <a:defRPr/>
            </a:lvl1pPr>
          </a:lstStyle>
          <a:p>
            <a:endParaRPr lang="ko-KR" altLang="es-ES"/>
          </a:p>
        </p:txBody>
      </p:sp>
      <p:sp>
        <p:nvSpPr>
          <p:cNvPr id="8" name="7 Marcador de pie de página"/>
          <p:cNvSpPr>
            <a:spLocks noGrp="1"/>
          </p:cNvSpPr>
          <p:nvPr>
            <p:ph type="ftr" sz="quarter" idx="11"/>
          </p:nvPr>
        </p:nvSpPr>
        <p:spPr/>
        <p:txBody>
          <a:bodyPr/>
          <a:lstStyle>
            <a:lvl1pPr>
              <a:defRPr/>
            </a:lvl1pPr>
          </a:lstStyle>
          <a:p>
            <a:endParaRPr lang="es-ES" altLang="ko-KR"/>
          </a:p>
        </p:txBody>
      </p:sp>
      <p:sp>
        <p:nvSpPr>
          <p:cNvPr id="9" name="8 Marcador de número de diapositiva"/>
          <p:cNvSpPr>
            <a:spLocks noGrp="1"/>
          </p:cNvSpPr>
          <p:nvPr>
            <p:ph type="sldNum" sz="quarter" idx="12"/>
          </p:nvPr>
        </p:nvSpPr>
        <p:spPr/>
        <p:txBody>
          <a:bodyPr/>
          <a:lstStyle>
            <a:lvl1pPr>
              <a:defRPr/>
            </a:lvl1pPr>
          </a:lstStyle>
          <a:p>
            <a:fld id="{F1455CBD-B170-486E-91BF-F7529E4C81D8}" type="slidenum">
              <a:rPr lang="ko-KR" altLang="es-ES"/>
              <a:pPr/>
              <a:t>‹#›</a:t>
            </a:fld>
            <a:endParaRPr lang="es-ES" altLang="ko-KR"/>
          </a:p>
        </p:txBody>
      </p:sp>
    </p:spTree>
    <p:extLst>
      <p:ext uri="{BB962C8B-B14F-4D97-AF65-F5344CB8AC3E}">
        <p14:creationId xmlns:p14="http://schemas.microsoft.com/office/powerpoint/2010/main" xmlns="" val="4719827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fecha"/>
          <p:cNvSpPr>
            <a:spLocks noGrp="1"/>
          </p:cNvSpPr>
          <p:nvPr>
            <p:ph type="dt" sz="half" idx="10"/>
          </p:nvPr>
        </p:nvSpPr>
        <p:spPr/>
        <p:txBody>
          <a:bodyPr/>
          <a:lstStyle>
            <a:lvl1pPr>
              <a:defRPr/>
            </a:lvl1pPr>
          </a:lstStyle>
          <a:p>
            <a:endParaRPr lang="ko-KR" altLang="es-ES"/>
          </a:p>
        </p:txBody>
      </p:sp>
      <p:sp>
        <p:nvSpPr>
          <p:cNvPr id="4" name="3 Marcador de pie de página"/>
          <p:cNvSpPr>
            <a:spLocks noGrp="1"/>
          </p:cNvSpPr>
          <p:nvPr>
            <p:ph type="ftr" sz="quarter" idx="11"/>
          </p:nvPr>
        </p:nvSpPr>
        <p:spPr/>
        <p:txBody>
          <a:bodyPr/>
          <a:lstStyle>
            <a:lvl1pPr>
              <a:defRPr/>
            </a:lvl1pPr>
          </a:lstStyle>
          <a:p>
            <a:endParaRPr lang="es-ES" altLang="ko-KR"/>
          </a:p>
        </p:txBody>
      </p:sp>
      <p:sp>
        <p:nvSpPr>
          <p:cNvPr id="5" name="4 Marcador de número de diapositiva"/>
          <p:cNvSpPr>
            <a:spLocks noGrp="1"/>
          </p:cNvSpPr>
          <p:nvPr>
            <p:ph type="sldNum" sz="quarter" idx="12"/>
          </p:nvPr>
        </p:nvSpPr>
        <p:spPr/>
        <p:txBody>
          <a:bodyPr/>
          <a:lstStyle>
            <a:lvl1pPr>
              <a:defRPr/>
            </a:lvl1pPr>
          </a:lstStyle>
          <a:p>
            <a:fld id="{B49FB2AB-165B-4C6E-A832-CB13D65E811A}" type="slidenum">
              <a:rPr lang="ko-KR" altLang="es-ES"/>
              <a:pPr/>
              <a:t>‹#›</a:t>
            </a:fld>
            <a:endParaRPr lang="es-ES" altLang="ko-KR"/>
          </a:p>
        </p:txBody>
      </p:sp>
    </p:spTree>
    <p:extLst>
      <p:ext uri="{BB962C8B-B14F-4D97-AF65-F5344CB8AC3E}">
        <p14:creationId xmlns:p14="http://schemas.microsoft.com/office/powerpoint/2010/main" xmlns="" val="21619609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endParaRPr lang="ko-KR" altLang="es-ES"/>
          </a:p>
        </p:txBody>
      </p:sp>
      <p:sp>
        <p:nvSpPr>
          <p:cNvPr id="3" name="2 Marcador de pie de página"/>
          <p:cNvSpPr>
            <a:spLocks noGrp="1"/>
          </p:cNvSpPr>
          <p:nvPr>
            <p:ph type="ftr" sz="quarter" idx="11"/>
          </p:nvPr>
        </p:nvSpPr>
        <p:spPr/>
        <p:txBody>
          <a:bodyPr/>
          <a:lstStyle>
            <a:lvl1pPr>
              <a:defRPr/>
            </a:lvl1pPr>
          </a:lstStyle>
          <a:p>
            <a:endParaRPr lang="es-ES" altLang="ko-KR"/>
          </a:p>
        </p:txBody>
      </p:sp>
      <p:sp>
        <p:nvSpPr>
          <p:cNvPr id="4" name="3 Marcador de número de diapositiva"/>
          <p:cNvSpPr>
            <a:spLocks noGrp="1"/>
          </p:cNvSpPr>
          <p:nvPr>
            <p:ph type="sldNum" sz="quarter" idx="12"/>
          </p:nvPr>
        </p:nvSpPr>
        <p:spPr/>
        <p:txBody>
          <a:bodyPr/>
          <a:lstStyle>
            <a:lvl1pPr>
              <a:defRPr/>
            </a:lvl1pPr>
          </a:lstStyle>
          <a:p>
            <a:fld id="{C54D8235-32CF-48E0-9029-9B00B782C693}" type="slidenum">
              <a:rPr lang="ko-KR" altLang="es-ES"/>
              <a:pPr/>
              <a:t>‹#›</a:t>
            </a:fld>
            <a:endParaRPr lang="es-ES" altLang="ko-KR"/>
          </a:p>
        </p:txBody>
      </p:sp>
    </p:spTree>
    <p:extLst>
      <p:ext uri="{BB962C8B-B14F-4D97-AF65-F5344CB8AC3E}">
        <p14:creationId xmlns:p14="http://schemas.microsoft.com/office/powerpoint/2010/main" xmlns="" val="2938959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457200" y="273050"/>
            <a:ext cx="3008313" cy="1162050"/>
          </a:xfrm>
        </p:spPr>
        <p:txBody>
          <a:bodyPr/>
          <a:lstStyle>
            <a:lvl1pPr algn="l">
              <a:defRPr sz="2000" b="1"/>
            </a:lvl1pPr>
          </a:lstStyle>
          <a:p>
            <a:r>
              <a:rPr lang="es-ES" smtClean="0"/>
              <a:t>Haga clic para modificar el estilo de título del patrón</a:t>
            </a:r>
            <a:endParaRPr lang="es-MX"/>
          </a:p>
        </p:txBody>
      </p:sp>
      <p:sp>
        <p:nvSpPr>
          <p:cNvPr id="3" name="2 Marcador de contenido"/>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texto"/>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ko-KR" altLang="es-ES"/>
          </a:p>
        </p:txBody>
      </p:sp>
      <p:sp>
        <p:nvSpPr>
          <p:cNvPr id="6" name="5 Marcador de pie de página"/>
          <p:cNvSpPr>
            <a:spLocks noGrp="1"/>
          </p:cNvSpPr>
          <p:nvPr>
            <p:ph type="ftr" sz="quarter" idx="11"/>
          </p:nvPr>
        </p:nvSpPr>
        <p:spPr/>
        <p:txBody>
          <a:bodyPr/>
          <a:lstStyle>
            <a:lvl1pPr>
              <a:defRPr/>
            </a:lvl1pPr>
          </a:lstStyle>
          <a:p>
            <a:endParaRPr lang="es-ES" altLang="ko-KR"/>
          </a:p>
        </p:txBody>
      </p:sp>
      <p:sp>
        <p:nvSpPr>
          <p:cNvPr id="7" name="6 Marcador de número de diapositiva"/>
          <p:cNvSpPr>
            <a:spLocks noGrp="1"/>
          </p:cNvSpPr>
          <p:nvPr>
            <p:ph type="sldNum" sz="quarter" idx="12"/>
          </p:nvPr>
        </p:nvSpPr>
        <p:spPr/>
        <p:txBody>
          <a:bodyPr/>
          <a:lstStyle>
            <a:lvl1pPr>
              <a:defRPr/>
            </a:lvl1pPr>
          </a:lstStyle>
          <a:p>
            <a:fld id="{2151392C-549E-449E-BA5D-39D75A2DE8F8}" type="slidenum">
              <a:rPr lang="ko-KR" altLang="es-ES"/>
              <a:pPr/>
              <a:t>‹#›</a:t>
            </a:fld>
            <a:endParaRPr lang="es-ES" altLang="ko-KR"/>
          </a:p>
        </p:txBody>
      </p:sp>
    </p:spTree>
    <p:extLst>
      <p:ext uri="{BB962C8B-B14F-4D97-AF65-F5344CB8AC3E}">
        <p14:creationId xmlns:p14="http://schemas.microsoft.com/office/powerpoint/2010/main" xmlns="" val="27938575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1792288" y="4800600"/>
            <a:ext cx="5486400" cy="566738"/>
          </a:xfrm>
        </p:spPr>
        <p:txBody>
          <a:bodyPr/>
          <a:lstStyle>
            <a:lvl1pPr algn="l">
              <a:defRPr sz="2000" b="1"/>
            </a:lvl1pPr>
          </a:lstStyle>
          <a:p>
            <a:r>
              <a:rPr lang="es-ES" smtClean="0"/>
              <a:t>Haga clic para modificar el estilo de título del patrón</a:t>
            </a:r>
            <a:endParaRPr lang="es-MX"/>
          </a:p>
        </p:txBody>
      </p:sp>
      <p:sp>
        <p:nvSpPr>
          <p:cNvPr id="3" name="2 Marcador de posición de imagen"/>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smtClean="0"/>
              <a:t>Haga clic en el icono para agregar una imagen</a:t>
            </a:r>
            <a:endParaRPr lang="es-MX"/>
          </a:p>
        </p:txBody>
      </p:sp>
      <p:sp>
        <p:nvSpPr>
          <p:cNvPr id="4" name="3 Marcador de texto"/>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endParaRPr lang="ko-KR" altLang="es-ES"/>
          </a:p>
        </p:txBody>
      </p:sp>
      <p:sp>
        <p:nvSpPr>
          <p:cNvPr id="6" name="5 Marcador de pie de página"/>
          <p:cNvSpPr>
            <a:spLocks noGrp="1"/>
          </p:cNvSpPr>
          <p:nvPr>
            <p:ph type="ftr" sz="quarter" idx="11"/>
          </p:nvPr>
        </p:nvSpPr>
        <p:spPr/>
        <p:txBody>
          <a:bodyPr/>
          <a:lstStyle>
            <a:lvl1pPr>
              <a:defRPr/>
            </a:lvl1pPr>
          </a:lstStyle>
          <a:p>
            <a:endParaRPr lang="es-ES" altLang="ko-KR"/>
          </a:p>
        </p:txBody>
      </p:sp>
      <p:sp>
        <p:nvSpPr>
          <p:cNvPr id="7" name="6 Marcador de número de diapositiva"/>
          <p:cNvSpPr>
            <a:spLocks noGrp="1"/>
          </p:cNvSpPr>
          <p:nvPr>
            <p:ph type="sldNum" sz="quarter" idx="12"/>
          </p:nvPr>
        </p:nvSpPr>
        <p:spPr/>
        <p:txBody>
          <a:bodyPr/>
          <a:lstStyle>
            <a:lvl1pPr>
              <a:defRPr/>
            </a:lvl1pPr>
          </a:lstStyle>
          <a:p>
            <a:fld id="{DB16E41D-5714-486B-960D-4B47298CF070}" type="slidenum">
              <a:rPr lang="ko-KR" altLang="es-ES"/>
              <a:pPr/>
              <a:t>‹#›</a:t>
            </a:fld>
            <a:endParaRPr lang="es-ES" altLang="ko-KR"/>
          </a:p>
        </p:txBody>
      </p:sp>
    </p:spTree>
    <p:extLst>
      <p:ext uri="{BB962C8B-B14F-4D97-AF65-F5344CB8AC3E}">
        <p14:creationId xmlns:p14="http://schemas.microsoft.com/office/powerpoint/2010/main" xmlns="" val="29333972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ko-KR" altLang="es-ES"/>
          </a:p>
        </p:txBody>
      </p:sp>
      <p:sp>
        <p:nvSpPr>
          <p:cNvPr id="5" name="4 Marcador de pie de página"/>
          <p:cNvSpPr>
            <a:spLocks noGrp="1"/>
          </p:cNvSpPr>
          <p:nvPr>
            <p:ph type="ftr" sz="quarter" idx="11"/>
          </p:nvPr>
        </p:nvSpPr>
        <p:spPr/>
        <p:txBody>
          <a:bodyPr/>
          <a:lstStyle>
            <a:lvl1pPr>
              <a:defRPr/>
            </a:lvl1pPr>
          </a:lstStyle>
          <a:p>
            <a:endParaRPr lang="es-ES" altLang="ko-KR"/>
          </a:p>
        </p:txBody>
      </p:sp>
      <p:sp>
        <p:nvSpPr>
          <p:cNvPr id="6" name="5 Marcador de número de diapositiva"/>
          <p:cNvSpPr>
            <a:spLocks noGrp="1"/>
          </p:cNvSpPr>
          <p:nvPr>
            <p:ph type="sldNum" sz="quarter" idx="12"/>
          </p:nvPr>
        </p:nvSpPr>
        <p:spPr/>
        <p:txBody>
          <a:bodyPr/>
          <a:lstStyle>
            <a:lvl1pPr>
              <a:defRPr/>
            </a:lvl1pPr>
          </a:lstStyle>
          <a:p>
            <a:fld id="{3B7E0B36-6308-47C8-BB70-A8E37EF0BAF8}" type="slidenum">
              <a:rPr lang="ko-KR" altLang="es-ES"/>
              <a:pPr/>
              <a:t>‹#›</a:t>
            </a:fld>
            <a:endParaRPr lang="es-ES" altLang="ko-KR"/>
          </a:p>
        </p:txBody>
      </p:sp>
    </p:spTree>
    <p:extLst>
      <p:ext uri="{BB962C8B-B14F-4D97-AF65-F5344CB8AC3E}">
        <p14:creationId xmlns:p14="http://schemas.microsoft.com/office/powerpoint/2010/main" xmlns="" val="21998892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6629400" y="122238"/>
            <a:ext cx="2057400" cy="6008687"/>
          </a:xfrm>
        </p:spPr>
        <p:txBody>
          <a:bodyPr vert="eaVert"/>
          <a:lstStyle/>
          <a:p>
            <a:r>
              <a:rPr lang="es-ES" smtClean="0"/>
              <a:t>Haga clic para modificar el estilo de título del patrón</a:t>
            </a:r>
            <a:endParaRPr lang="es-MX"/>
          </a:p>
        </p:txBody>
      </p:sp>
      <p:sp>
        <p:nvSpPr>
          <p:cNvPr id="3" name="2 Marcador de texto vertical"/>
          <p:cNvSpPr>
            <a:spLocks noGrp="1"/>
          </p:cNvSpPr>
          <p:nvPr>
            <p:ph type="body" orient="vert" idx="1"/>
          </p:nvPr>
        </p:nvSpPr>
        <p:spPr>
          <a:xfrm>
            <a:off x="457200" y="122238"/>
            <a:ext cx="6019800" cy="6008687"/>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fecha"/>
          <p:cNvSpPr>
            <a:spLocks noGrp="1"/>
          </p:cNvSpPr>
          <p:nvPr>
            <p:ph type="dt" sz="half" idx="10"/>
          </p:nvPr>
        </p:nvSpPr>
        <p:spPr/>
        <p:txBody>
          <a:bodyPr/>
          <a:lstStyle>
            <a:lvl1pPr>
              <a:defRPr/>
            </a:lvl1pPr>
          </a:lstStyle>
          <a:p>
            <a:endParaRPr lang="ko-KR" altLang="es-ES"/>
          </a:p>
        </p:txBody>
      </p:sp>
      <p:sp>
        <p:nvSpPr>
          <p:cNvPr id="5" name="4 Marcador de pie de página"/>
          <p:cNvSpPr>
            <a:spLocks noGrp="1"/>
          </p:cNvSpPr>
          <p:nvPr>
            <p:ph type="ftr" sz="quarter" idx="11"/>
          </p:nvPr>
        </p:nvSpPr>
        <p:spPr/>
        <p:txBody>
          <a:bodyPr/>
          <a:lstStyle>
            <a:lvl1pPr>
              <a:defRPr/>
            </a:lvl1pPr>
          </a:lstStyle>
          <a:p>
            <a:endParaRPr lang="es-ES" altLang="ko-KR"/>
          </a:p>
        </p:txBody>
      </p:sp>
      <p:sp>
        <p:nvSpPr>
          <p:cNvPr id="6" name="5 Marcador de número de diapositiva"/>
          <p:cNvSpPr>
            <a:spLocks noGrp="1"/>
          </p:cNvSpPr>
          <p:nvPr>
            <p:ph type="sldNum" sz="quarter" idx="12"/>
          </p:nvPr>
        </p:nvSpPr>
        <p:spPr/>
        <p:txBody>
          <a:bodyPr/>
          <a:lstStyle>
            <a:lvl1pPr>
              <a:defRPr/>
            </a:lvl1pPr>
          </a:lstStyle>
          <a:p>
            <a:fld id="{C2999DBC-3FA1-4390-8610-089B7F2E1545}" type="slidenum">
              <a:rPr lang="ko-KR" altLang="es-ES"/>
              <a:pPr/>
              <a:t>‹#›</a:t>
            </a:fld>
            <a:endParaRPr lang="es-ES" altLang="ko-KR"/>
          </a:p>
        </p:txBody>
      </p:sp>
    </p:spTree>
    <p:extLst>
      <p:ext uri="{BB962C8B-B14F-4D97-AF65-F5344CB8AC3E}">
        <p14:creationId xmlns:p14="http://schemas.microsoft.com/office/powerpoint/2010/main" xmlns="" val="354334874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Obj" preserve="1">
  <p:cSld name="Título, texto y objetos">
    <p:spTree>
      <p:nvGrpSpPr>
        <p:cNvPr id="1" name=""/>
        <p:cNvGrpSpPr/>
        <p:nvPr/>
      </p:nvGrpSpPr>
      <p:grpSpPr>
        <a:xfrm>
          <a:off x="0" y="0"/>
          <a:ext cx="0" cy="0"/>
          <a:chOff x="0" y="0"/>
          <a:chExt cx="0" cy="0"/>
        </a:xfrm>
      </p:grpSpPr>
      <p:sp>
        <p:nvSpPr>
          <p:cNvPr id="2" name="1 Título"/>
          <p:cNvSpPr>
            <a:spLocks noGrp="1"/>
          </p:cNvSpPr>
          <p:nvPr>
            <p:ph type="title"/>
          </p:nvPr>
        </p:nvSpPr>
        <p:spPr>
          <a:xfrm>
            <a:off x="457200" y="122238"/>
            <a:ext cx="7543800" cy="1295400"/>
          </a:xfrm>
        </p:spPr>
        <p:txBody>
          <a:bodyPr/>
          <a:lstStyle/>
          <a:p>
            <a:r>
              <a:rPr lang="es-ES" smtClean="0"/>
              <a:t>Haga clic para modificar el estilo de título del patrón</a:t>
            </a:r>
            <a:endParaRPr lang="es-MX"/>
          </a:p>
        </p:txBody>
      </p:sp>
      <p:sp>
        <p:nvSpPr>
          <p:cNvPr id="3" name="2 Marcador de texto"/>
          <p:cNvSpPr>
            <a:spLocks noGrp="1"/>
          </p:cNvSpPr>
          <p:nvPr>
            <p:ph type="body" sz="half" idx="1"/>
          </p:nvPr>
        </p:nvSpPr>
        <p:spPr>
          <a:xfrm>
            <a:off x="457200" y="1719263"/>
            <a:ext cx="4038600" cy="44116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4" name="3 Marcador de contenido"/>
          <p:cNvSpPr>
            <a:spLocks noGrp="1"/>
          </p:cNvSpPr>
          <p:nvPr>
            <p:ph sz="half" idx="2"/>
          </p:nvPr>
        </p:nvSpPr>
        <p:spPr>
          <a:xfrm>
            <a:off x="4648200" y="1719263"/>
            <a:ext cx="4038600" cy="4411662"/>
          </a:xfrm>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MX"/>
          </a:p>
        </p:txBody>
      </p:sp>
      <p:sp>
        <p:nvSpPr>
          <p:cNvPr id="5" name="4 Marcador de fecha"/>
          <p:cNvSpPr>
            <a:spLocks noGrp="1"/>
          </p:cNvSpPr>
          <p:nvPr>
            <p:ph type="dt" sz="half" idx="10"/>
          </p:nvPr>
        </p:nvSpPr>
        <p:spPr>
          <a:xfrm>
            <a:off x="457200" y="6248400"/>
            <a:ext cx="2133600" cy="457200"/>
          </a:xfrm>
        </p:spPr>
        <p:txBody>
          <a:bodyPr/>
          <a:lstStyle>
            <a:lvl1pPr>
              <a:defRPr/>
            </a:lvl1pPr>
          </a:lstStyle>
          <a:p>
            <a:endParaRPr lang="ko-KR" altLang="es-ES"/>
          </a:p>
        </p:txBody>
      </p:sp>
      <p:sp>
        <p:nvSpPr>
          <p:cNvPr id="6" name="5 Marcador de pie de página"/>
          <p:cNvSpPr>
            <a:spLocks noGrp="1"/>
          </p:cNvSpPr>
          <p:nvPr>
            <p:ph type="ftr" sz="quarter" idx="11"/>
          </p:nvPr>
        </p:nvSpPr>
        <p:spPr>
          <a:xfrm>
            <a:off x="3124200" y="6248400"/>
            <a:ext cx="2895600" cy="457200"/>
          </a:xfrm>
        </p:spPr>
        <p:txBody>
          <a:bodyPr/>
          <a:lstStyle>
            <a:lvl1pPr>
              <a:defRPr/>
            </a:lvl1pPr>
          </a:lstStyle>
          <a:p>
            <a:endParaRPr lang="es-ES" altLang="ko-KR"/>
          </a:p>
        </p:txBody>
      </p:sp>
      <p:sp>
        <p:nvSpPr>
          <p:cNvPr id="7" name="6 Marcador de número de diapositiva"/>
          <p:cNvSpPr>
            <a:spLocks noGrp="1"/>
          </p:cNvSpPr>
          <p:nvPr>
            <p:ph type="sldNum" sz="quarter" idx="12"/>
          </p:nvPr>
        </p:nvSpPr>
        <p:spPr>
          <a:xfrm>
            <a:off x="6553200" y="6248400"/>
            <a:ext cx="2133600" cy="457200"/>
          </a:xfrm>
        </p:spPr>
        <p:txBody>
          <a:bodyPr/>
          <a:lstStyle>
            <a:lvl1pPr>
              <a:defRPr/>
            </a:lvl1pPr>
          </a:lstStyle>
          <a:p>
            <a:fld id="{0EDBBB00-A696-4BC5-80C1-2088A3044EF4}" type="slidenum">
              <a:rPr lang="ko-KR" altLang="es-ES"/>
              <a:pPr/>
              <a:t>‹#›</a:t>
            </a:fld>
            <a:endParaRPr lang="es-ES" altLang="ko-KR"/>
          </a:p>
        </p:txBody>
      </p:sp>
    </p:spTree>
    <p:extLst>
      <p:ext uri="{BB962C8B-B14F-4D97-AF65-F5344CB8AC3E}">
        <p14:creationId xmlns:p14="http://schemas.microsoft.com/office/powerpoint/2010/main" xmlns="" val="4247832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folHlink"/>
        </a:solidFill>
        <a:effectLst/>
      </p:bgPr>
    </p:bg>
    <p:spTree>
      <p:nvGrpSpPr>
        <p:cNvPr id="1" name=""/>
        <p:cNvGrpSpPr/>
        <p:nvPr/>
      </p:nvGrpSpPr>
      <p:grpSpPr>
        <a:xfrm>
          <a:off x="0" y="0"/>
          <a:ext cx="0" cy="0"/>
          <a:chOff x="0" y="0"/>
          <a:chExt cx="0" cy="0"/>
        </a:xfrm>
      </p:grpSpPr>
      <p:sp>
        <p:nvSpPr>
          <p:cNvPr id="65538" name="Line 2"/>
          <p:cNvSpPr>
            <a:spLocks noChangeShapeType="1"/>
          </p:cNvSpPr>
          <p:nvPr/>
        </p:nvSpPr>
        <p:spPr bwMode="auto">
          <a:xfrm>
            <a:off x="8001000" y="0"/>
            <a:ext cx="0" cy="152400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s-MX"/>
          </a:p>
        </p:txBody>
      </p:sp>
      <p:sp>
        <p:nvSpPr>
          <p:cNvPr id="65539" name="Rectangle 3"/>
          <p:cNvSpPr>
            <a:spLocks noGrp="1" noChangeArrowheads="1"/>
          </p:cNvSpPr>
          <p:nvPr>
            <p:ph type="title"/>
          </p:nvPr>
        </p:nvSpPr>
        <p:spPr bwMode="auto">
          <a:xfrm>
            <a:off x="457200" y="122238"/>
            <a:ext cx="7543800" cy="12954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s-ES" altLang="ko-KR" smtClean="0"/>
              <a:t>Haga clic para cambiar el estilo de título</a:t>
            </a:r>
          </a:p>
        </p:txBody>
      </p:sp>
      <p:sp>
        <p:nvSpPr>
          <p:cNvPr id="65540" name="Rectangle 4"/>
          <p:cNvSpPr>
            <a:spLocks noGrp="1" noChangeArrowheads="1"/>
          </p:cNvSpPr>
          <p:nvPr>
            <p:ph type="body" idx="1"/>
          </p:nvPr>
        </p:nvSpPr>
        <p:spPr bwMode="auto">
          <a:xfrm>
            <a:off x="457200" y="1719263"/>
            <a:ext cx="8229600" cy="441166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s-ES" altLang="ko-KR" smtClean="0"/>
              <a:t>Haga clic para modificar el estilo de texto del patrón</a:t>
            </a:r>
          </a:p>
          <a:p>
            <a:pPr lvl="1"/>
            <a:r>
              <a:rPr lang="es-ES" altLang="ko-KR" smtClean="0"/>
              <a:t>Segundo nivel</a:t>
            </a:r>
          </a:p>
          <a:p>
            <a:pPr lvl="2"/>
            <a:r>
              <a:rPr lang="es-ES" altLang="ko-KR" smtClean="0"/>
              <a:t>Tercer nivel</a:t>
            </a:r>
          </a:p>
          <a:p>
            <a:pPr lvl="3"/>
            <a:r>
              <a:rPr lang="es-ES" altLang="ko-KR" smtClean="0"/>
              <a:t>Cuarto nivel</a:t>
            </a:r>
          </a:p>
          <a:p>
            <a:pPr lvl="4"/>
            <a:r>
              <a:rPr lang="es-ES" altLang="ko-KR" smtClean="0"/>
              <a:t>Quinto nivel</a:t>
            </a:r>
          </a:p>
        </p:txBody>
      </p:sp>
      <p:sp>
        <p:nvSpPr>
          <p:cNvPr id="65541" name="Rectangle 5"/>
          <p:cNvSpPr>
            <a:spLocks noGrp="1" noChangeArrowheads="1"/>
          </p:cNvSpPr>
          <p:nvPr>
            <p:ph type="dt" sz="half" idx="2"/>
          </p:nvPr>
        </p:nvSpPr>
        <p:spPr bwMode="auto">
          <a:xfrm>
            <a:off x="457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eaLnBrk="1" hangingPunct="1">
              <a:defRPr sz="1000">
                <a:ea typeface="굴림" charset="-127"/>
              </a:defRPr>
            </a:lvl1pPr>
          </a:lstStyle>
          <a:p>
            <a:endParaRPr lang="ko-KR" altLang="es-ES"/>
          </a:p>
        </p:txBody>
      </p:sp>
      <p:sp>
        <p:nvSpPr>
          <p:cNvPr id="65542" name="Rectangle 6"/>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1" hangingPunct="1">
              <a:defRPr sz="1000">
                <a:ea typeface="굴림" charset="-127"/>
              </a:defRPr>
            </a:lvl1pPr>
          </a:lstStyle>
          <a:p>
            <a:endParaRPr lang="es-ES" altLang="ko-KR"/>
          </a:p>
        </p:txBody>
      </p:sp>
      <p:sp>
        <p:nvSpPr>
          <p:cNvPr id="65543" name="Rectangle 7"/>
          <p:cNvSpPr>
            <a:spLocks noGrp="1" noChangeArrowheads="1"/>
          </p:cNvSpPr>
          <p:nvPr>
            <p:ph type="sldNum" sz="quarter" idx="4"/>
          </p:nvPr>
        </p:nvSpPr>
        <p:spPr bwMode="auto">
          <a:xfrm>
            <a:off x="6553200" y="6248400"/>
            <a:ext cx="2133600" cy="4572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1" hangingPunct="1">
              <a:defRPr sz="1000">
                <a:ea typeface="굴림" charset="-127"/>
              </a:defRPr>
            </a:lvl1pPr>
          </a:lstStyle>
          <a:p>
            <a:fld id="{4C11AEFB-BCE5-4E31-90DA-BF258103782A}" type="slidenum">
              <a:rPr lang="ko-KR" altLang="es-ES"/>
              <a:pPr/>
              <a:t>‹#›</a:t>
            </a:fld>
            <a:endParaRPr lang="es-ES" altLang="ko-KR"/>
          </a:p>
        </p:txBody>
      </p:sp>
      <p:grpSp>
        <p:nvGrpSpPr>
          <p:cNvPr id="65544" name="Group 8" descr="decorative graphic made up of dots"/>
          <p:cNvGrpSpPr>
            <a:grpSpLocks/>
          </p:cNvGrpSpPr>
          <p:nvPr/>
        </p:nvGrpSpPr>
        <p:grpSpPr bwMode="auto">
          <a:xfrm>
            <a:off x="8153400" y="152400"/>
            <a:ext cx="792163" cy="1295400"/>
            <a:chOff x="5136" y="960"/>
            <a:chExt cx="528" cy="864"/>
          </a:xfrm>
        </p:grpSpPr>
        <p:sp>
          <p:nvSpPr>
            <p:cNvPr id="65545" name="Oval 9"/>
            <p:cNvSpPr>
              <a:spLocks noChangeArrowheads="1"/>
            </p:cNvSpPr>
            <p:nvPr/>
          </p:nvSpPr>
          <p:spPr bwMode="auto">
            <a:xfrm>
              <a:off x="5136"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46" name="Oval 10"/>
            <p:cNvSpPr>
              <a:spLocks noChangeArrowheads="1"/>
            </p:cNvSpPr>
            <p:nvPr/>
          </p:nvSpPr>
          <p:spPr bwMode="auto">
            <a:xfrm>
              <a:off x="5248"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47" name="Oval 11"/>
            <p:cNvSpPr>
              <a:spLocks noChangeArrowheads="1"/>
            </p:cNvSpPr>
            <p:nvPr/>
          </p:nvSpPr>
          <p:spPr bwMode="auto">
            <a:xfrm>
              <a:off x="5360" y="960"/>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48" name="Oval 12"/>
            <p:cNvSpPr>
              <a:spLocks noChangeArrowheads="1"/>
            </p:cNvSpPr>
            <p:nvPr/>
          </p:nvSpPr>
          <p:spPr bwMode="auto">
            <a:xfrm>
              <a:off x="5136"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49" name="Oval 13"/>
            <p:cNvSpPr>
              <a:spLocks noChangeArrowheads="1"/>
            </p:cNvSpPr>
            <p:nvPr/>
          </p:nvSpPr>
          <p:spPr bwMode="auto">
            <a:xfrm>
              <a:off x="5248"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0" name="Oval 14"/>
            <p:cNvSpPr>
              <a:spLocks noChangeArrowheads="1"/>
            </p:cNvSpPr>
            <p:nvPr/>
          </p:nvSpPr>
          <p:spPr bwMode="auto">
            <a:xfrm>
              <a:off x="5360" y="1072"/>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1" name="Oval 15"/>
            <p:cNvSpPr>
              <a:spLocks noChangeArrowheads="1"/>
            </p:cNvSpPr>
            <p:nvPr/>
          </p:nvSpPr>
          <p:spPr bwMode="auto">
            <a:xfrm>
              <a:off x="5472" y="1072"/>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2" name="Oval 16"/>
            <p:cNvSpPr>
              <a:spLocks noChangeArrowheads="1"/>
            </p:cNvSpPr>
            <p:nvPr/>
          </p:nvSpPr>
          <p:spPr bwMode="auto">
            <a:xfrm>
              <a:off x="5136" y="1184"/>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3" name="Oval 17"/>
            <p:cNvSpPr>
              <a:spLocks noChangeArrowheads="1"/>
            </p:cNvSpPr>
            <p:nvPr/>
          </p:nvSpPr>
          <p:spPr bwMode="auto">
            <a:xfrm>
              <a:off x="5248" y="1184"/>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4" name="Oval 18"/>
            <p:cNvSpPr>
              <a:spLocks noChangeArrowheads="1"/>
            </p:cNvSpPr>
            <p:nvPr/>
          </p:nvSpPr>
          <p:spPr bwMode="auto">
            <a:xfrm>
              <a:off x="5360" y="1184"/>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5" name="Oval 19"/>
            <p:cNvSpPr>
              <a:spLocks noChangeArrowheads="1"/>
            </p:cNvSpPr>
            <p:nvPr/>
          </p:nvSpPr>
          <p:spPr bwMode="auto">
            <a:xfrm>
              <a:off x="5472" y="1184"/>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6" name="Oval 20"/>
            <p:cNvSpPr>
              <a:spLocks noChangeArrowheads="1"/>
            </p:cNvSpPr>
            <p:nvPr/>
          </p:nvSpPr>
          <p:spPr bwMode="auto">
            <a:xfrm>
              <a:off x="5584" y="1184"/>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7" name="Oval 21"/>
            <p:cNvSpPr>
              <a:spLocks noChangeArrowheads="1"/>
            </p:cNvSpPr>
            <p:nvPr/>
          </p:nvSpPr>
          <p:spPr bwMode="auto">
            <a:xfrm>
              <a:off x="5136" y="1296"/>
              <a:ext cx="80" cy="80"/>
            </a:xfrm>
            <a:prstGeom prst="ellipse">
              <a:avLst/>
            </a:prstGeom>
            <a:solidFill>
              <a:schemeClr val="tx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8" name="Oval 22"/>
            <p:cNvSpPr>
              <a:spLocks noChangeArrowheads="1"/>
            </p:cNvSpPr>
            <p:nvPr/>
          </p:nvSpPr>
          <p:spPr bwMode="auto">
            <a:xfrm>
              <a:off x="5248" y="1296"/>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59" name="Oval 23"/>
            <p:cNvSpPr>
              <a:spLocks noChangeArrowheads="1"/>
            </p:cNvSpPr>
            <p:nvPr/>
          </p:nvSpPr>
          <p:spPr bwMode="auto">
            <a:xfrm>
              <a:off x="5360" y="1296"/>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0" name="Oval 24"/>
            <p:cNvSpPr>
              <a:spLocks noChangeArrowheads="1"/>
            </p:cNvSpPr>
            <p:nvPr/>
          </p:nvSpPr>
          <p:spPr bwMode="auto">
            <a:xfrm>
              <a:off x="5472" y="1296"/>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1" name="Oval 25"/>
            <p:cNvSpPr>
              <a:spLocks noChangeArrowheads="1"/>
            </p:cNvSpPr>
            <p:nvPr/>
          </p:nvSpPr>
          <p:spPr bwMode="auto">
            <a:xfrm>
              <a:off x="5136" y="1408"/>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2" name="Oval 26"/>
            <p:cNvSpPr>
              <a:spLocks noChangeArrowheads="1"/>
            </p:cNvSpPr>
            <p:nvPr/>
          </p:nvSpPr>
          <p:spPr bwMode="auto">
            <a:xfrm>
              <a:off x="5248" y="1408"/>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3" name="Oval 27"/>
            <p:cNvSpPr>
              <a:spLocks noChangeArrowheads="1"/>
            </p:cNvSpPr>
            <p:nvPr/>
          </p:nvSpPr>
          <p:spPr bwMode="auto">
            <a:xfrm>
              <a:off x="5360" y="1408"/>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4" name="Oval 28"/>
            <p:cNvSpPr>
              <a:spLocks noChangeArrowheads="1"/>
            </p:cNvSpPr>
            <p:nvPr/>
          </p:nvSpPr>
          <p:spPr bwMode="auto">
            <a:xfrm>
              <a:off x="5472" y="1408"/>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5" name="Oval 29"/>
            <p:cNvSpPr>
              <a:spLocks noChangeArrowheads="1"/>
            </p:cNvSpPr>
            <p:nvPr/>
          </p:nvSpPr>
          <p:spPr bwMode="auto">
            <a:xfrm>
              <a:off x="5584" y="1408"/>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6" name="Oval 30"/>
            <p:cNvSpPr>
              <a:spLocks noChangeArrowheads="1"/>
            </p:cNvSpPr>
            <p:nvPr/>
          </p:nvSpPr>
          <p:spPr bwMode="auto">
            <a:xfrm>
              <a:off x="5136" y="1520"/>
              <a:ext cx="80" cy="80"/>
            </a:xfrm>
            <a:prstGeom prst="ellipse">
              <a:avLst/>
            </a:prstGeom>
            <a:solidFill>
              <a:schemeClr val="accent2"/>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7" name="Oval 31"/>
            <p:cNvSpPr>
              <a:spLocks noChangeArrowheads="1"/>
            </p:cNvSpPr>
            <p:nvPr/>
          </p:nvSpPr>
          <p:spPr bwMode="auto">
            <a:xfrm>
              <a:off x="5248" y="1520"/>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8" name="Oval 32"/>
            <p:cNvSpPr>
              <a:spLocks noChangeArrowheads="1"/>
            </p:cNvSpPr>
            <p:nvPr/>
          </p:nvSpPr>
          <p:spPr bwMode="auto">
            <a:xfrm>
              <a:off x="5360" y="1520"/>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69" name="Oval 33"/>
            <p:cNvSpPr>
              <a:spLocks noChangeArrowheads="1"/>
            </p:cNvSpPr>
            <p:nvPr/>
          </p:nvSpPr>
          <p:spPr bwMode="auto">
            <a:xfrm>
              <a:off x="5472" y="1520"/>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70" name="Oval 34"/>
            <p:cNvSpPr>
              <a:spLocks noChangeArrowheads="1"/>
            </p:cNvSpPr>
            <p:nvPr/>
          </p:nvSpPr>
          <p:spPr bwMode="auto">
            <a:xfrm>
              <a:off x="5136" y="1632"/>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71" name="Oval 35"/>
            <p:cNvSpPr>
              <a:spLocks noChangeArrowheads="1"/>
            </p:cNvSpPr>
            <p:nvPr/>
          </p:nvSpPr>
          <p:spPr bwMode="auto">
            <a:xfrm>
              <a:off x="5248" y="1632"/>
              <a:ext cx="80" cy="80"/>
            </a:xfrm>
            <a:prstGeom prst="ellipse">
              <a:avLst/>
            </a:prstGeom>
            <a:solidFill>
              <a:schemeClr val="accent1"/>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72" name="Oval 36"/>
            <p:cNvSpPr>
              <a:spLocks noChangeArrowheads="1"/>
            </p:cNvSpPr>
            <p:nvPr/>
          </p:nvSpPr>
          <p:spPr bwMode="auto">
            <a:xfrm>
              <a:off x="5360" y="1632"/>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73" name="Oval 37"/>
            <p:cNvSpPr>
              <a:spLocks noChangeArrowheads="1"/>
            </p:cNvSpPr>
            <p:nvPr/>
          </p:nvSpPr>
          <p:spPr bwMode="auto">
            <a:xfrm>
              <a:off x="5472" y="1632"/>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74" name="Oval 38"/>
            <p:cNvSpPr>
              <a:spLocks noChangeArrowheads="1"/>
            </p:cNvSpPr>
            <p:nvPr/>
          </p:nvSpPr>
          <p:spPr bwMode="auto">
            <a:xfrm>
              <a:off x="5248" y="1744"/>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sp>
          <p:nvSpPr>
            <p:cNvPr id="65575" name="Oval 39"/>
            <p:cNvSpPr>
              <a:spLocks noChangeArrowheads="1"/>
            </p:cNvSpPr>
            <p:nvPr/>
          </p:nvSpPr>
          <p:spPr bwMode="auto">
            <a:xfrm>
              <a:off x="5472" y="1744"/>
              <a:ext cx="80" cy="80"/>
            </a:xfrm>
            <a:prstGeom prst="ellipse">
              <a:avLst/>
            </a:prstGeom>
            <a:solidFill>
              <a:schemeClr val="folHlink"/>
            </a:solidFill>
            <a:ln>
              <a:noFill/>
            </a:ln>
            <a:effectLst/>
            <a:extLst>
              <a:ext uri="{91240B29-F687-4F45-9708-019B960494DF}">
                <a14:hiddenLine xmlns:a14="http://schemas.microsoft.com/office/drawing/2010/main" xmlns="" w="9525">
                  <a:solidFill>
                    <a:schemeClr val="tx1"/>
                  </a:solidFill>
                  <a:round/>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none" anchor="ctr"/>
            <a:lstStyle/>
            <a:p>
              <a:endParaRPr lang="es-MX"/>
            </a:p>
          </p:txBody>
        </p:sp>
      </p:grpSp>
      <p:sp>
        <p:nvSpPr>
          <p:cNvPr id="65576" name="Line 40"/>
          <p:cNvSpPr>
            <a:spLocks noChangeShapeType="1"/>
          </p:cNvSpPr>
          <p:nvPr/>
        </p:nvSpPr>
        <p:spPr bwMode="auto">
          <a:xfrm>
            <a:off x="457200" y="1524000"/>
            <a:ext cx="7543800" cy="0"/>
          </a:xfrm>
          <a:prstGeom prst="line">
            <a:avLst/>
          </a:prstGeom>
          <a:noFill/>
          <a:ln w="9525">
            <a:solidFill>
              <a:schemeClr val="accent2"/>
            </a:solidFill>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a:lstStyle/>
          <a:p>
            <a:endParaRPr lang="es-MX"/>
          </a:p>
        </p:txBody>
      </p:sp>
    </p:spTree>
  </p:cSld>
  <p:clrMap bg1="lt1" tx1="dk1" bg2="lt2" tx2="dk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1" r:id="rId8"/>
    <p:sldLayoutId id="2147483672" r:id="rId9"/>
    <p:sldLayoutId id="2147483673" r:id="rId10"/>
    <p:sldLayoutId id="2147483674" r:id="rId11"/>
    <p:sldLayoutId id="2147483675" r:id="rId12"/>
  </p:sldLayoutIdLst>
  <p:txStyles>
    <p:titleStyle>
      <a:lvl1pPr algn="l" rtl="0" eaLnBrk="1" fontAlgn="base" hangingPunct="1">
        <a:spcBef>
          <a:spcPct val="0"/>
        </a:spcBef>
        <a:spcAft>
          <a:spcPct val="0"/>
        </a:spcAft>
        <a:defRPr sz="3900" b="1">
          <a:solidFill>
            <a:schemeClr val="tx2"/>
          </a:solidFill>
          <a:latin typeface="+mj-lt"/>
          <a:ea typeface="+mj-ea"/>
          <a:cs typeface="+mj-cs"/>
        </a:defRPr>
      </a:lvl1pPr>
      <a:lvl2pPr algn="l" rtl="0" eaLnBrk="1" fontAlgn="base" hangingPunct="1">
        <a:spcBef>
          <a:spcPct val="0"/>
        </a:spcBef>
        <a:spcAft>
          <a:spcPct val="0"/>
        </a:spcAft>
        <a:defRPr sz="3900" b="1">
          <a:solidFill>
            <a:schemeClr val="tx2"/>
          </a:solidFill>
          <a:latin typeface="Arial" charset="0"/>
        </a:defRPr>
      </a:lvl2pPr>
      <a:lvl3pPr algn="l" rtl="0" eaLnBrk="1" fontAlgn="base" hangingPunct="1">
        <a:spcBef>
          <a:spcPct val="0"/>
        </a:spcBef>
        <a:spcAft>
          <a:spcPct val="0"/>
        </a:spcAft>
        <a:defRPr sz="3900" b="1">
          <a:solidFill>
            <a:schemeClr val="tx2"/>
          </a:solidFill>
          <a:latin typeface="Arial" charset="0"/>
        </a:defRPr>
      </a:lvl3pPr>
      <a:lvl4pPr algn="l" rtl="0" eaLnBrk="1" fontAlgn="base" hangingPunct="1">
        <a:spcBef>
          <a:spcPct val="0"/>
        </a:spcBef>
        <a:spcAft>
          <a:spcPct val="0"/>
        </a:spcAft>
        <a:defRPr sz="3900" b="1">
          <a:solidFill>
            <a:schemeClr val="tx2"/>
          </a:solidFill>
          <a:latin typeface="Arial" charset="0"/>
        </a:defRPr>
      </a:lvl4pPr>
      <a:lvl5pPr algn="l" rtl="0" eaLnBrk="1" fontAlgn="base" hangingPunct="1">
        <a:spcBef>
          <a:spcPct val="0"/>
        </a:spcBef>
        <a:spcAft>
          <a:spcPct val="0"/>
        </a:spcAft>
        <a:defRPr sz="3900" b="1">
          <a:solidFill>
            <a:schemeClr val="tx2"/>
          </a:solidFill>
          <a:latin typeface="Arial" charset="0"/>
        </a:defRPr>
      </a:lvl5pPr>
      <a:lvl6pPr marL="457200" algn="l" rtl="0" eaLnBrk="1" fontAlgn="base" hangingPunct="1">
        <a:spcBef>
          <a:spcPct val="0"/>
        </a:spcBef>
        <a:spcAft>
          <a:spcPct val="0"/>
        </a:spcAft>
        <a:defRPr sz="3900" b="1">
          <a:solidFill>
            <a:schemeClr val="tx2"/>
          </a:solidFill>
          <a:latin typeface="Arial" charset="0"/>
        </a:defRPr>
      </a:lvl6pPr>
      <a:lvl7pPr marL="914400" algn="l" rtl="0" eaLnBrk="1" fontAlgn="base" hangingPunct="1">
        <a:spcBef>
          <a:spcPct val="0"/>
        </a:spcBef>
        <a:spcAft>
          <a:spcPct val="0"/>
        </a:spcAft>
        <a:defRPr sz="3900" b="1">
          <a:solidFill>
            <a:schemeClr val="tx2"/>
          </a:solidFill>
          <a:latin typeface="Arial" charset="0"/>
        </a:defRPr>
      </a:lvl7pPr>
      <a:lvl8pPr marL="1371600" algn="l" rtl="0" eaLnBrk="1" fontAlgn="base" hangingPunct="1">
        <a:spcBef>
          <a:spcPct val="0"/>
        </a:spcBef>
        <a:spcAft>
          <a:spcPct val="0"/>
        </a:spcAft>
        <a:defRPr sz="3900" b="1">
          <a:solidFill>
            <a:schemeClr val="tx2"/>
          </a:solidFill>
          <a:latin typeface="Arial" charset="0"/>
        </a:defRPr>
      </a:lvl8pPr>
      <a:lvl9pPr marL="1828800" algn="l" rtl="0" eaLnBrk="1" fontAlgn="base" hangingPunct="1">
        <a:spcBef>
          <a:spcPct val="0"/>
        </a:spcBef>
        <a:spcAft>
          <a:spcPct val="0"/>
        </a:spcAft>
        <a:defRPr sz="3900" b="1">
          <a:solidFill>
            <a:schemeClr val="tx2"/>
          </a:solidFill>
          <a:latin typeface="Arial" charset="0"/>
        </a:defRPr>
      </a:lvl9pPr>
    </p:titleStyle>
    <p:bodyStyle>
      <a:lvl1pPr marL="342900" indent="-342900" algn="l" rtl="0" eaLnBrk="1" fontAlgn="base" hangingPunct="1">
        <a:spcBef>
          <a:spcPct val="20000"/>
        </a:spcBef>
        <a:spcAft>
          <a:spcPct val="0"/>
        </a:spcAft>
        <a:buClr>
          <a:schemeClr val="tx2"/>
        </a:buClr>
        <a:buSzPct val="70000"/>
        <a:buFont typeface="Wingdings" pitchFamily="2" charset="2"/>
        <a:buChar char="l"/>
        <a:defRPr sz="3000">
          <a:solidFill>
            <a:schemeClr val="tx1"/>
          </a:solidFill>
          <a:latin typeface="+mn-lt"/>
          <a:ea typeface="+mn-ea"/>
          <a:cs typeface="+mn-cs"/>
        </a:defRPr>
      </a:lvl1pPr>
      <a:lvl2pPr marL="692150" indent="-347663" algn="l" rtl="0" eaLnBrk="1" fontAlgn="base" hangingPunct="1">
        <a:spcBef>
          <a:spcPct val="20000"/>
        </a:spcBef>
        <a:spcAft>
          <a:spcPct val="0"/>
        </a:spcAft>
        <a:buClr>
          <a:schemeClr val="accent2"/>
        </a:buClr>
        <a:buSzPct val="70000"/>
        <a:buFont typeface="Wingdings" pitchFamily="2" charset="2"/>
        <a:buChar char="l"/>
        <a:defRPr sz="2600">
          <a:solidFill>
            <a:schemeClr val="tx1"/>
          </a:solidFill>
          <a:latin typeface="+mn-lt"/>
        </a:defRPr>
      </a:lvl2pPr>
      <a:lvl3pPr marL="987425" indent="-293688" algn="l" rtl="0" eaLnBrk="1" fontAlgn="base" hangingPunct="1">
        <a:spcBef>
          <a:spcPct val="20000"/>
        </a:spcBef>
        <a:spcAft>
          <a:spcPct val="0"/>
        </a:spcAft>
        <a:buClr>
          <a:schemeClr val="accent1"/>
        </a:buClr>
        <a:buSzPct val="70000"/>
        <a:buFont typeface="Wingdings" pitchFamily="2" charset="2"/>
        <a:buChar char="l"/>
        <a:defRPr sz="2300">
          <a:solidFill>
            <a:schemeClr val="tx1"/>
          </a:solidFill>
          <a:latin typeface="+mn-lt"/>
        </a:defRPr>
      </a:lvl3pPr>
      <a:lvl4pPr marL="1281113" indent="-292100" algn="l" rtl="0" eaLnBrk="1" fontAlgn="base" hangingPunct="1">
        <a:spcBef>
          <a:spcPct val="20000"/>
        </a:spcBef>
        <a:spcAft>
          <a:spcPct val="0"/>
        </a:spcAft>
        <a:buClr>
          <a:schemeClr val="tx2"/>
        </a:buClr>
        <a:buSzPct val="75000"/>
        <a:buFont typeface="Wingdings" pitchFamily="2" charset="2"/>
        <a:buChar char="§"/>
        <a:defRPr sz="2000">
          <a:solidFill>
            <a:schemeClr val="tx1"/>
          </a:solidFill>
          <a:latin typeface="+mn-lt"/>
        </a:defRPr>
      </a:lvl4pPr>
      <a:lvl5pPr marL="15986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5pPr>
      <a:lvl6pPr marL="20558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6pPr>
      <a:lvl7pPr marL="25130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7pPr>
      <a:lvl8pPr marL="29702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8pPr>
      <a:lvl9pPr marL="3427413" indent="-315913" algn="l" rtl="0" eaLnBrk="1" fontAlgn="base" hangingPunct="1">
        <a:spcBef>
          <a:spcPct val="20000"/>
        </a:spcBef>
        <a:spcAft>
          <a:spcPct val="0"/>
        </a:spcAft>
        <a:buClr>
          <a:schemeClr val="folHlink"/>
        </a:buClr>
        <a:buSzPct val="80000"/>
        <a:buFont typeface="Wingdings" pitchFamily="2" charset="2"/>
        <a:buChar char="§"/>
        <a:defRPr sz="2000">
          <a:solidFill>
            <a:schemeClr val="tx1"/>
          </a:solidFill>
          <a:latin typeface="+mn-lt"/>
        </a:defRPr>
      </a:lvl9pPr>
    </p:bodyStyle>
    <p:otherStyle>
      <a:defPPr>
        <a:defRPr lang="es-MX"/>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19.png"/></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image" Target="../media/image21.emf"/><Relationship Id="rId1" Type="http://schemas.openxmlformats.org/officeDocument/2006/relationships/slideLayout" Target="../slideLayouts/slideLayout2.xml"/><Relationship Id="rId4" Type="http://schemas.openxmlformats.org/officeDocument/2006/relationships/image" Target="../media/image23.png"/></Relationships>
</file>

<file path=ppt/slides/_rels/slide1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1.jpeg"/><Relationship Id="rId2" Type="http://schemas.openxmlformats.org/officeDocument/2006/relationships/image" Target="../media/image26.jpeg"/><Relationship Id="rId1" Type="http://schemas.openxmlformats.org/officeDocument/2006/relationships/slideLayout" Target="../slideLayouts/slideLayout3.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jpeg"/></Relationships>
</file>

<file path=ppt/slides/_rels/slide2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12.xml"/><Relationship Id="rId5" Type="http://schemas.openxmlformats.org/officeDocument/2006/relationships/image" Target="../media/image37.png"/><Relationship Id="rId4" Type="http://schemas.openxmlformats.org/officeDocument/2006/relationships/image" Target="../media/image36.png"/></Relationships>
</file>

<file path=ppt/slides/_rels/slide23.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12.xml"/><Relationship Id="rId5" Type="http://schemas.openxmlformats.org/officeDocument/2006/relationships/image" Target="../media/image41.png"/><Relationship Id="rId4" Type="http://schemas.openxmlformats.org/officeDocument/2006/relationships/image" Target="../media/image40.png"/></Relationships>
</file>

<file path=ppt/slides/_rels/slide24.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12.xml"/><Relationship Id="rId5" Type="http://schemas.openxmlformats.org/officeDocument/2006/relationships/image" Target="../media/image45.png"/><Relationship Id="rId4"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hyperlink" Target="http://conferenceseries.com/" TargetMode="External"/><Relationship Id="rId2" Type="http://schemas.openxmlformats.org/officeDocument/2006/relationships/hyperlink" Target="http://integrativeb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genetics-and-molecular-biology-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4" y="428625"/>
            <a:ext cx="8186737" cy="1143000"/>
          </a:xfrm>
          <a:ln w="3175"/>
        </p:spPr>
        <p:txBody>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chemeClr val="tx1"/>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857250" y="1447800"/>
            <a:ext cx="7053943" cy="51054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b="1" dirty="0" smtClean="0">
                <a:latin typeface="+mj-lt"/>
              </a:rPr>
              <a:t>      </a:t>
            </a:r>
          </a:p>
          <a:p>
            <a:pPr algn="just">
              <a:buFont typeface="Arial" charset="0"/>
              <a:buNone/>
              <a:defRPr/>
            </a:pPr>
            <a:r>
              <a:rPr lang="en-US" sz="1800" b="1" dirty="0" smtClean="0">
                <a:latin typeface="+mj-lt"/>
              </a:rPr>
              <a:t>   </a:t>
            </a:r>
            <a:r>
              <a:rPr lang="en-US" sz="1800" dirty="0" smtClean="0">
                <a:latin typeface="+mj-lt"/>
              </a:rPr>
              <a:t>OMICS Group is an amalgamation of </a:t>
            </a:r>
            <a:r>
              <a:rPr lang="en-US" sz="1800" dirty="0" smtClean="0">
                <a:latin typeface="+mj-lt"/>
                <a:hlinkClick r:id="rId2" tooltip="Open Access publications"/>
              </a:rPr>
              <a:t>Open Access publications</a:t>
            </a:r>
            <a:r>
              <a:rPr lang="en-US" sz="1800" dirty="0" smtClean="0">
                <a:latin typeface="+mj-lt"/>
              </a:rPr>
              <a:t> and worldwide international science conferences and events. Established in the year 2007 with the sole aim of making the information on Sciences and technology ‘Open Access’, OMICS Group publishes 500 online open access </a:t>
            </a:r>
            <a:r>
              <a:rPr lang="en-US" sz="1800" dirty="0" smtClean="0">
                <a:latin typeface="+mj-lt"/>
                <a:hlinkClick r:id="rId3" tooltip="scholarly journals"/>
              </a:rPr>
              <a:t>scholarly journals</a:t>
            </a:r>
            <a:r>
              <a:rPr lang="en-US" sz="18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1800" dirty="0" smtClean="0">
                <a:latin typeface="+mj-lt"/>
                <a:hlinkClick r:id="rId4" tooltip="International conferences"/>
              </a:rPr>
              <a:t>International conferences</a:t>
            </a:r>
            <a:r>
              <a:rPr lang="en-US" sz="1800" dirty="0" smtClean="0">
                <a:latin typeface="+mj-lt"/>
              </a:rPr>
              <a:t> annually across the globe, where knowledge transfer takes place through debates, round table discussions, poster presentations, workshops, symposia and exhibitions. </a:t>
            </a:r>
            <a:endParaRPr lang="en-US" sz="1800" dirty="0">
              <a:latin typeface="+mj-lt"/>
            </a:endParaRPr>
          </a:p>
        </p:txBody>
      </p:sp>
    </p:spTree>
    <p:extLst>
      <p:ext uri="{BB962C8B-B14F-4D97-AF65-F5344CB8AC3E}">
        <p14:creationId xmlns:p14="http://schemas.microsoft.com/office/powerpoint/2010/main" xmlns="" val="1769377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7250" y="285750"/>
            <a:ext cx="7568293" cy="1143000"/>
          </a:xfrm>
        </p:spPr>
        <p:txBody>
          <a:bodyPr/>
          <a:lstStyle/>
          <a:p>
            <a:pPr>
              <a:defRPr/>
            </a:pPr>
            <a:r>
              <a:rPr lang="en-US" sz="3600" b="1" dirty="0" smtClean="0">
                <a:solidFill>
                  <a:schemeClr val="bg1"/>
                </a:solidFill>
                <a:effectLst>
                  <a:outerShdw blurRad="38100" dist="38100" dir="2700000" algn="tl">
                    <a:srgbClr val="000000">
                      <a:alpha val="43137"/>
                    </a:srgbClr>
                  </a:outerShdw>
                </a:effectLst>
                <a:latin typeface="Baskerville Old Face" pitchFamily="18" charset="0"/>
              </a:rPr>
              <a:t> </a:t>
            </a:r>
            <a:r>
              <a:rPr lang="en-US" sz="3600" b="1" dirty="0" smtClean="0">
                <a:solidFill>
                  <a:schemeClr val="tx1"/>
                </a:solidFill>
                <a:effectLst>
                  <a:outerShdw blurRad="38100" dist="38100" dir="2700000" algn="tl">
                    <a:srgbClr val="000000">
                      <a:alpha val="43137"/>
                    </a:srgbClr>
                  </a:outerShdw>
                </a:effectLst>
                <a:latin typeface="Baskerville Old Face" pitchFamily="18" charset="0"/>
              </a:rPr>
              <a:t>About OMICS International Conferences</a:t>
            </a:r>
          </a:p>
        </p:txBody>
      </p:sp>
      <p:sp>
        <p:nvSpPr>
          <p:cNvPr id="3" name="Content Placeholder 2"/>
          <p:cNvSpPr>
            <a:spLocks noGrp="1"/>
          </p:cNvSpPr>
          <p:nvPr>
            <p:ph idx="1"/>
          </p:nvPr>
        </p:nvSpPr>
        <p:spPr>
          <a:xfrm>
            <a:off x="1040947" y="1295402"/>
            <a:ext cx="7323364" cy="510539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Times New Roman" pitchFamily="18" charset="0"/>
                <a:cs typeface="Times New Roman" pitchFamily="18" charset="0"/>
              </a:rPr>
              <a:t>     </a:t>
            </a:r>
          </a:p>
          <a:p>
            <a:pPr algn="just">
              <a:buFont typeface="Arial" charset="0"/>
              <a:buNone/>
              <a:defRPr/>
            </a:pPr>
            <a:r>
              <a:rPr lang="en-US" sz="2000" dirty="0" smtClean="0">
                <a:latin typeface="Times New Roman" pitchFamily="18" charset="0"/>
                <a:cs typeface="Times New Roman" pitchFamily="18" charset="0"/>
              </a:rPr>
              <a:t>     OMICS </a:t>
            </a:r>
            <a:r>
              <a:rPr lang="en-US" sz="2000" dirty="0">
                <a:latin typeface="Times New Roman" pitchFamily="18" charset="0"/>
                <a:cs typeface="Times New Roman" pitchFamily="18" charset="0"/>
              </a:rPr>
              <a:t>International is a pioneer and leading science event organizer, which publishes around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open access journals and conducts over </a:t>
            </a:r>
            <a:r>
              <a:rPr lang="en-US" sz="2000" dirty="0" smtClean="0">
                <a:latin typeface="Times New Roman" pitchFamily="18" charset="0"/>
                <a:cs typeface="Times New Roman" pitchFamily="18" charset="0"/>
              </a:rPr>
              <a:t>500 </a:t>
            </a:r>
            <a:r>
              <a:rPr lang="en-US" sz="2000" dirty="0">
                <a:latin typeface="Times New Roman" pitchFamily="18" charset="0"/>
                <a:cs typeface="Times New Roman" pitchFamily="18" charset="0"/>
              </a:rPr>
              <a:t>Medical, Clinical, Engineering, Life </a:t>
            </a:r>
            <a:r>
              <a:rPr lang="en-US" sz="2000" dirty="0" smtClean="0">
                <a:latin typeface="Times New Roman" pitchFamily="18" charset="0"/>
                <a:cs typeface="Times New Roman" pitchFamily="18" charset="0"/>
              </a:rPr>
              <a:t>Sciences, Pharma</a:t>
            </a:r>
            <a:r>
              <a:rPr lang="en-US" sz="2000" dirty="0">
                <a:latin typeface="Times New Roman" pitchFamily="18" charset="0"/>
                <a:cs typeface="Times New Roman" pitchFamily="18" charset="0"/>
              </a:rPr>
              <a:t> </a:t>
            </a:r>
            <a:r>
              <a:rPr lang="en-US" sz="2000" dirty="0" smtClean="0">
                <a:latin typeface="Times New Roman" pitchFamily="18" charset="0"/>
                <a:cs typeface="Times New Roman" pitchFamily="18" charset="0"/>
              </a:rPr>
              <a:t>scientific </a:t>
            </a:r>
            <a:r>
              <a:rPr lang="en-US" sz="2000" dirty="0">
                <a:latin typeface="Times New Roman" pitchFamily="18" charset="0"/>
                <a:cs typeface="Times New Roman" pitchFamily="18" charset="0"/>
              </a:rPr>
              <a:t>conferences all over the globe annually with the support of more than 1000 scientific associations and 30,000 editorial board members and 3.5 million followers to its credit</a:t>
            </a:r>
            <a:r>
              <a:rPr lang="en-US" sz="2000" dirty="0" smtClean="0">
                <a:latin typeface="Times New Roman" pitchFamily="18" charset="0"/>
                <a:cs typeface="Times New Roman" pitchFamily="18" charset="0"/>
              </a:rPr>
              <a:t>. </a:t>
            </a:r>
            <a:endParaRPr lang="en-US" sz="2000" dirty="0">
              <a:latin typeface="Times New Roman" pitchFamily="18" charset="0"/>
              <a:cs typeface="Times New Roman" pitchFamily="18" charset="0"/>
            </a:endParaRPr>
          </a:p>
          <a:p>
            <a:pPr algn="just">
              <a:buFont typeface="Arial" charset="0"/>
              <a:buNone/>
              <a:defRPr/>
            </a:pPr>
            <a:endParaRPr lang="en-US" sz="2000" dirty="0">
              <a:latin typeface="Times New Roman" pitchFamily="18" charset="0"/>
              <a:cs typeface="Times New Roman" pitchFamily="18" charset="0"/>
            </a:endParaRPr>
          </a:p>
          <a:p>
            <a:pPr algn="just">
              <a:buFont typeface="Arial" charset="0"/>
              <a:buNone/>
              <a:defRPr/>
            </a:pPr>
            <a:r>
              <a:rPr lang="en-US" sz="2000" dirty="0">
                <a:latin typeface="Times New Roman" pitchFamily="18" charset="0"/>
                <a:cs typeface="Times New Roman" pitchFamily="18" charset="0"/>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latin typeface="Times New Roman" pitchFamily="18" charset="0"/>
                <a:cs typeface="Times New Roman" pitchFamily="18" charset="0"/>
              </a:rPr>
              <a:t>Mumbai.</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xmlns="" val="11661510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899592" y="2060848"/>
            <a:ext cx="6402288" cy="2133600"/>
          </a:xfrm>
        </p:spPr>
        <p:txBody>
          <a:bodyPr/>
          <a:lstStyle/>
          <a:p>
            <a:r>
              <a:rPr lang="es-ES" altLang="ko-KR" sz="5400" dirty="0" smtClean="0">
                <a:ea typeface="굴림" charset="-127"/>
              </a:rPr>
              <a:t>Onychomycosis:</a:t>
            </a:r>
            <a:r>
              <a:rPr lang="es-ES" altLang="ko-KR" sz="4400" dirty="0" smtClean="0">
                <a:ea typeface="굴림" charset="-127"/>
              </a:rPr>
              <a:t/>
            </a:r>
            <a:br>
              <a:rPr lang="es-ES" altLang="ko-KR" sz="4400" dirty="0" smtClean="0">
                <a:ea typeface="굴림" charset="-127"/>
              </a:rPr>
            </a:br>
            <a:r>
              <a:rPr lang="es-ES" altLang="ko-KR" sz="4400" dirty="0" smtClean="0">
                <a:ea typeface="굴림" charset="-127"/>
              </a:rPr>
              <a:t/>
            </a:r>
            <a:br>
              <a:rPr lang="es-ES" altLang="ko-KR" sz="4400" dirty="0" smtClean="0">
                <a:ea typeface="굴림" charset="-127"/>
              </a:rPr>
            </a:br>
            <a:r>
              <a:rPr lang="es-ES" altLang="ko-KR" sz="3600" dirty="0" smtClean="0">
                <a:ea typeface="굴림" charset="-127"/>
              </a:rPr>
              <a:t>1064-nm Nd:YAG q-switch laser Treatment.</a:t>
            </a:r>
            <a:endParaRPr lang="es-ES" altLang="ko-KR" sz="3600" dirty="0">
              <a:ea typeface="굴림" charset="-127"/>
            </a:endParaRPr>
          </a:p>
        </p:txBody>
      </p:sp>
      <p:sp>
        <p:nvSpPr>
          <p:cNvPr id="2051" name="Rectangle 3"/>
          <p:cNvSpPr>
            <a:spLocks noGrp="1" noChangeArrowheads="1"/>
          </p:cNvSpPr>
          <p:nvPr>
            <p:ph type="subTitle" idx="1"/>
          </p:nvPr>
        </p:nvSpPr>
        <p:spPr>
          <a:xfrm>
            <a:off x="2771800" y="5877272"/>
            <a:ext cx="6248400" cy="2362200"/>
          </a:xfrm>
        </p:spPr>
        <p:txBody>
          <a:bodyPr/>
          <a:lstStyle/>
          <a:p>
            <a:endParaRPr lang="es-ES" altLang="ko-KR" sz="2400" u="sng" dirty="0">
              <a:ea typeface="굴림" charset="-127"/>
            </a:endParaRPr>
          </a:p>
          <a:p>
            <a:r>
              <a:rPr lang="es-ES" altLang="ko-KR" sz="2400" dirty="0" smtClean="0">
                <a:ea typeface="굴림" charset="-127"/>
              </a:rPr>
              <a:t>MD. Ricardo Galván García</a:t>
            </a:r>
            <a:endParaRPr lang="es-ES" altLang="ko-KR" sz="2400" dirty="0">
              <a:ea typeface="굴림" charset="-127"/>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Conflict of interests</a:t>
            </a:r>
            <a:endParaRPr lang="en-US" dirty="0"/>
          </a:p>
        </p:txBody>
      </p:sp>
      <p:sp>
        <p:nvSpPr>
          <p:cNvPr id="3" name="Marcador de contenido 2"/>
          <p:cNvSpPr>
            <a:spLocks noGrp="1"/>
          </p:cNvSpPr>
          <p:nvPr>
            <p:ph idx="1"/>
          </p:nvPr>
        </p:nvSpPr>
        <p:spPr>
          <a:xfrm>
            <a:off x="457200" y="3140967"/>
            <a:ext cx="8229600" cy="2989957"/>
          </a:xfrm>
        </p:spPr>
        <p:txBody>
          <a:bodyPr/>
          <a:lstStyle/>
          <a:p>
            <a:r>
              <a:rPr lang="en-US" dirty="0"/>
              <a:t>This talk has no conflict of </a:t>
            </a:r>
            <a:r>
              <a:rPr lang="en-US" dirty="0" smtClean="0"/>
              <a:t>interest with </a:t>
            </a:r>
            <a:r>
              <a:rPr lang="en-US" dirty="0"/>
              <a:t>any pharmaceutical company or </a:t>
            </a:r>
            <a:r>
              <a:rPr lang="en-US" dirty="0" smtClean="0"/>
              <a:t>laboratory the </a:t>
            </a:r>
            <a:r>
              <a:rPr lang="en-US" dirty="0"/>
              <a:t>medical industry.</a:t>
            </a:r>
            <a:r>
              <a:rPr lang="es-ES" dirty="0" smtClean="0"/>
              <a:t>    </a:t>
            </a:r>
          </a:p>
        </p:txBody>
      </p:sp>
    </p:spTree>
    <p:extLst>
      <p:ext uri="{BB962C8B-B14F-4D97-AF65-F5344CB8AC3E}">
        <p14:creationId xmlns:p14="http://schemas.microsoft.com/office/powerpoint/2010/main" xmlns="" val="25108363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title"/>
          </p:nvPr>
        </p:nvSpPr>
        <p:spPr/>
        <p:txBody>
          <a:bodyPr/>
          <a:lstStyle/>
          <a:p>
            <a:r>
              <a:rPr lang="en-US" altLang="ko-KR" dirty="0" smtClean="0">
                <a:ea typeface="굴림" charset="-127"/>
              </a:rPr>
              <a:t>Introduction</a:t>
            </a:r>
            <a:endParaRPr lang="en-US" altLang="ko-KR" dirty="0">
              <a:ea typeface="굴림" charset="-127"/>
            </a:endParaRPr>
          </a:p>
        </p:txBody>
      </p:sp>
      <p:sp>
        <p:nvSpPr>
          <p:cNvPr id="6147" name="Rectangle 3"/>
          <p:cNvSpPr>
            <a:spLocks noGrp="1" noChangeArrowheads="1"/>
          </p:cNvSpPr>
          <p:nvPr>
            <p:ph type="body" idx="1"/>
          </p:nvPr>
        </p:nvSpPr>
        <p:spPr/>
        <p:txBody>
          <a:bodyPr/>
          <a:lstStyle/>
          <a:p>
            <a:pPr marL="0" indent="0">
              <a:buNone/>
            </a:pPr>
            <a:endParaRPr lang="es-ES" altLang="ko-KR" dirty="0">
              <a:ea typeface="굴림" charset="-127"/>
            </a:endParaRPr>
          </a:p>
          <a:p>
            <a:pPr lvl="1"/>
            <a:r>
              <a:rPr lang="en-US" altLang="ko-KR" dirty="0" smtClean="0">
                <a:ea typeface="굴림" charset="-127"/>
              </a:rPr>
              <a:t>Publications</a:t>
            </a:r>
            <a:r>
              <a:rPr lang="es-ES" altLang="ko-KR" dirty="0" smtClean="0">
                <a:ea typeface="굴림" charset="-127"/>
              </a:rPr>
              <a:t> </a:t>
            </a:r>
            <a:r>
              <a:rPr lang="en-US" altLang="ko-KR" dirty="0" smtClean="0">
                <a:ea typeface="굴림" charset="-127"/>
              </a:rPr>
              <a:t>since</a:t>
            </a:r>
            <a:r>
              <a:rPr lang="es-ES" altLang="ko-KR" dirty="0" smtClean="0">
                <a:ea typeface="굴림" charset="-127"/>
              </a:rPr>
              <a:t> </a:t>
            </a:r>
            <a:r>
              <a:rPr lang="es-ES" altLang="ko-KR" dirty="0">
                <a:ea typeface="굴림" charset="-127"/>
              </a:rPr>
              <a:t>2000</a:t>
            </a:r>
          </a:p>
        </p:txBody>
      </p:sp>
      <p:pic>
        <p:nvPicPr>
          <p:cNvPr id="6148"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7504" y="2838450"/>
            <a:ext cx="8898333" cy="8065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49"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157996" y="3825508"/>
            <a:ext cx="8826325" cy="97164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150" name="Picture 6"/>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172732" y="4941168"/>
            <a:ext cx="6847540" cy="10960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altLang="ko-KR" dirty="0" smtClean="0">
                <a:ea typeface="굴림" charset="-127"/>
              </a:rPr>
              <a:t>Introduction</a:t>
            </a:r>
            <a:endParaRPr lang="en-US"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72876" y="2492896"/>
            <a:ext cx="8788373" cy="122413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3" name="Picture 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91926" y="3933056"/>
            <a:ext cx="8606396" cy="1152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9"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508322" y="5281562"/>
            <a:ext cx="8689690" cy="117177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Rectángulo"/>
          <p:cNvSpPr/>
          <p:nvPr/>
        </p:nvSpPr>
        <p:spPr>
          <a:xfrm>
            <a:off x="472876" y="1700808"/>
            <a:ext cx="4572000" cy="646331"/>
          </a:xfrm>
          <a:prstGeom prst="rect">
            <a:avLst/>
          </a:prstGeom>
        </p:spPr>
        <p:txBody>
          <a:bodyPr>
            <a:spAutoFit/>
          </a:bodyPr>
          <a:lstStyle/>
          <a:p>
            <a:endParaRPr lang="es-ES" altLang="ko-KR" dirty="0">
              <a:ea typeface="굴림" charset="-127"/>
            </a:endParaRPr>
          </a:p>
          <a:p>
            <a:pPr lvl="1"/>
            <a:r>
              <a:rPr lang="en-US" altLang="ko-KR" dirty="0" smtClean="0">
                <a:ea typeface="굴림" charset="-127"/>
              </a:rPr>
              <a:t>Publications</a:t>
            </a:r>
            <a:r>
              <a:rPr lang="es-ES" altLang="ko-KR" dirty="0" smtClean="0">
                <a:ea typeface="굴림" charset="-127"/>
              </a:rPr>
              <a:t> </a:t>
            </a:r>
            <a:r>
              <a:rPr lang="en-US" altLang="ko-KR" dirty="0">
                <a:ea typeface="굴림" charset="-127"/>
              </a:rPr>
              <a:t>since</a:t>
            </a:r>
            <a:r>
              <a:rPr lang="es-ES" altLang="ko-KR" dirty="0">
                <a:ea typeface="굴림" charset="-127"/>
              </a:rPr>
              <a:t> 2000</a:t>
            </a:r>
          </a:p>
        </p:txBody>
      </p:sp>
    </p:spTree>
    <p:extLst>
      <p:ext uri="{BB962C8B-B14F-4D97-AF65-F5344CB8AC3E}">
        <p14:creationId xmlns:p14="http://schemas.microsoft.com/office/powerpoint/2010/main" xmlns="" val="36222565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altLang="ko-KR" dirty="0">
                <a:ea typeface="굴림" charset="-127"/>
              </a:rPr>
              <a:t>Introducción</a:t>
            </a:r>
            <a:endParaRPr lang="es-MX"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723600" y="5419636"/>
            <a:ext cx="7600311" cy="109956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2054" name="Picture 6"/>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723603" y="2564904"/>
            <a:ext cx="8064896" cy="1152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8" name="7 Rectángulo"/>
          <p:cNvSpPr/>
          <p:nvPr/>
        </p:nvSpPr>
        <p:spPr>
          <a:xfrm>
            <a:off x="472876" y="1700808"/>
            <a:ext cx="4572000" cy="646331"/>
          </a:xfrm>
          <a:prstGeom prst="rect">
            <a:avLst/>
          </a:prstGeom>
        </p:spPr>
        <p:txBody>
          <a:bodyPr>
            <a:spAutoFit/>
          </a:bodyPr>
          <a:lstStyle/>
          <a:p>
            <a:endParaRPr lang="es-ES" altLang="ko-KR" dirty="0">
              <a:ea typeface="굴림" charset="-127"/>
            </a:endParaRPr>
          </a:p>
          <a:p>
            <a:pPr lvl="1"/>
            <a:r>
              <a:rPr lang="en-US" altLang="ko-KR" dirty="0" smtClean="0">
                <a:ea typeface="굴림" charset="-127"/>
              </a:rPr>
              <a:t>Publications since 2000</a:t>
            </a:r>
            <a:endParaRPr 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723600" y="4005064"/>
            <a:ext cx="7511737" cy="115078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12865352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Previous</a:t>
            </a:r>
            <a:r>
              <a:rPr lang="es-MX" dirty="0" smtClean="0"/>
              <a:t> </a:t>
            </a:r>
            <a:r>
              <a:rPr lang="en-US" dirty="0" smtClean="0"/>
              <a:t>Studies Laser</a:t>
            </a:r>
            <a:r>
              <a:rPr lang="es-MX" dirty="0" smtClean="0"/>
              <a:t> (2012)</a:t>
            </a:r>
            <a:endParaRPr lang="es-MX" dirty="0"/>
          </a:p>
        </p:txBody>
      </p:sp>
      <p:pic>
        <p:nvPicPr>
          <p:cNvPr id="67586"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3528" y="1700808"/>
            <a:ext cx="8324850" cy="857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7587"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1058836" y="5515790"/>
            <a:ext cx="2790825" cy="10763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7588" name="Picture 4"/>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6027388" y="5508934"/>
            <a:ext cx="2171700" cy="10572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67589" name="Picture 5"/>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4283968" y="5365526"/>
            <a:ext cx="1043671" cy="120068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CuadroTexto"/>
          <p:cNvSpPr txBox="1"/>
          <p:nvPr/>
        </p:nvSpPr>
        <p:spPr>
          <a:xfrm>
            <a:off x="286878" y="2708920"/>
            <a:ext cx="8532440" cy="2308324"/>
          </a:xfrm>
          <a:prstGeom prst="rect">
            <a:avLst/>
          </a:prstGeom>
          <a:noFill/>
        </p:spPr>
        <p:txBody>
          <a:bodyPr wrap="square" rtlCol="0">
            <a:spAutoFit/>
          </a:bodyPr>
          <a:lstStyle/>
          <a:p>
            <a:r>
              <a:rPr lang="en-US" dirty="0" smtClean="0"/>
              <a:t> </a:t>
            </a:r>
            <a:r>
              <a:rPr lang="en-US" dirty="0"/>
              <a:t>Laser </a:t>
            </a:r>
            <a:r>
              <a:rPr lang="en-US" dirty="0" smtClean="0"/>
              <a:t>Nd:YAG </a:t>
            </a:r>
            <a:r>
              <a:rPr lang="en-US" dirty="0"/>
              <a:t>1064 nm </a:t>
            </a:r>
            <a:r>
              <a:rPr lang="en-US" dirty="0" smtClean="0"/>
              <a:t>Long pulse fluency: </a:t>
            </a:r>
            <a:r>
              <a:rPr lang="en-US" dirty="0"/>
              <a:t>35 to 40 J/cm2, pulse duration: 25 </a:t>
            </a:r>
            <a:r>
              <a:rPr lang="en-US" dirty="0" smtClean="0"/>
              <a:t>milliseconds, </a:t>
            </a:r>
            <a:r>
              <a:rPr lang="en-US" dirty="0"/>
              <a:t>spot size 4 mm, frequency: 1 Hz. </a:t>
            </a:r>
            <a:endParaRPr lang="en-US" dirty="0" smtClean="0"/>
          </a:p>
          <a:p>
            <a:endParaRPr lang="en-US" dirty="0"/>
          </a:p>
          <a:p>
            <a:r>
              <a:rPr lang="en-US" dirty="0"/>
              <a:t>Three passes by </a:t>
            </a:r>
            <a:r>
              <a:rPr lang="en-US" dirty="0" smtClean="0"/>
              <a:t>session, </a:t>
            </a:r>
            <a:r>
              <a:rPr lang="en-US" dirty="0"/>
              <a:t>divided into 4 sessions affected fingernail every 7 days. In total a month</a:t>
            </a:r>
            <a:r>
              <a:rPr lang="en-US" dirty="0" smtClean="0"/>
              <a:t>.</a:t>
            </a:r>
          </a:p>
          <a:p>
            <a:endParaRPr lang="en-US" dirty="0"/>
          </a:p>
          <a:p>
            <a:r>
              <a:rPr lang="en-US" dirty="0"/>
              <a:t>42 patients: effectiveness 93% at 3 months / 6 months 100%. More than 50% </a:t>
            </a:r>
            <a:r>
              <a:rPr lang="en-US" dirty="0" err="1"/>
              <a:t>T.rubrum</a:t>
            </a:r>
            <a:r>
              <a:rPr lang="en-US" dirty="0"/>
              <a:t>, 20% </a:t>
            </a:r>
            <a:r>
              <a:rPr lang="en-US" dirty="0" err="1"/>
              <a:t>T.mentagrophyte</a:t>
            </a:r>
            <a:r>
              <a:rPr lang="en-US" dirty="0"/>
              <a:t> with 0 side effects.</a:t>
            </a:r>
            <a:endParaRPr lang="en-US" dirty="0" smtClean="0"/>
          </a:p>
        </p:txBody>
      </p:sp>
    </p:spTree>
    <p:extLst>
      <p:ext uri="{BB962C8B-B14F-4D97-AF65-F5344CB8AC3E}">
        <p14:creationId xmlns:p14="http://schemas.microsoft.com/office/powerpoint/2010/main" xmlns="" val="2932254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err="1" smtClean="0"/>
              <a:t>Previous</a:t>
            </a:r>
            <a:r>
              <a:rPr lang="es-ES" dirty="0" smtClean="0"/>
              <a:t> </a:t>
            </a:r>
            <a:r>
              <a:rPr lang="es-ES" dirty="0" err="1" smtClean="0"/>
              <a:t>Studies</a:t>
            </a:r>
            <a:r>
              <a:rPr lang="es-ES" dirty="0" smtClean="0"/>
              <a:t> Laser ( 2013 )</a:t>
            </a:r>
            <a:endParaRPr lang="es-MX" dirty="0"/>
          </a:p>
        </p:txBody>
      </p:sp>
      <p:sp>
        <p:nvSpPr>
          <p:cNvPr id="3" name="Marcador de contenido 2"/>
          <p:cNvSpPr>
            <a:spLocks noGrp="1"/>
          </p:cNvSpPr>
          <p:nvPr>
            <p:ph idx="1"/>
          </p:nvPr>
        </p:nvSpPr>
        <p:spPr/>
        <p:txBody>
          <a:bodyPr/>
          <a:lstStyle/>
          <a:p>
            <a:r>
              <a:rPr lang="es-ES" dirty="0" smtClean="0"/>
              <a:t>Treatment of </a:t>
            </a:r>
            <a:r>
              <a:rPr lang="es-ES" dirty="0" err="1" smtClean="0"/>
              <a:t>onychomycosis</a:t>
            </a:r>
            <a:r>
              <a:rPr lang="es-ES" dirty="0" smtClean="0"/>
              <a:t> </a:t>
            </a:r>
            <a:r>
              <a:rPr lang="es-ES" dirty="0" err="1" smtClean="0"/>
              <a:t>using</a:t>
            </a:r>
            <a:r>
              <a:rPr lang="es-ES" dirty="0" smtClean="0"/>
              <a:t> a sub</a:t>
            </a:r>
            <a:endParaRPr lang="es-MX" dirty="0" smtClean="0"/>
          </a:p>
          <a:p>
            <a:pPr marL="0" indent="0">
              <a:buNone/>
            </a:pPr>
            <a:r>
              <a:rPr lang="es-ES" dirty="0" smtClean="0"/>
              <a:t>    </a:t>
            </a:r>
            <a:r>
              <a:rPr lang="es-ES" dirty="0" err="1" smtClean="0"/>
              <a:t>milisecond</a:t>
            </a:r>
            <a:r>
              <a:rPr lang="es-ES" dirty="0" smtClean="0"/>
              <a:t> 1064-nm </a:t>
            </a:r>
            <a:r>
              <a:rPr lang="es-ES" dirty="0" err="1" smtClean="0"/>
              <a:t>neodymium:yttrium</a:t>
            </a:r>
            <a:r>
              <a:rPr lang="es-ES" dirty="0" smtClean="0"/>
              <a:t>-</a:t>
            </a:r>
          </a:p>
          <a:p>
            <a:pPr marL="0" indent="0">
              <a:buNone/>
            </a:pPr>
            <a:r>
              <a:rPr lang="es-ES" dirty="0"/>
              <a:t> </a:t>
            </a:r>
            <a:r>
              <a:rPr lang="es-ES" dirty="0" smtClean="0"/>
              <a:t>   </a:t>
            </a:r>
            <a:r>
              <a:rPr lang="es-ES" dirty="0" err="1" smtClean="0"/>
              <a:t>aluminium-garnet</a:t>
            </a:r>
            <a:r>
              <a:rPr lang="es-ES" dirty="0" smtClean="0"/>
              <a:t> laser.</a:t>
            </a:r>
          </a:p>
          <a:p>
            <a:pPr marL="0" indent="0">
              <a:buNone/>
            </a:pPr>
            <a:r>
              <a:rPr lang="es-ES" dirty="0"/>
              <a:t> </a:t>
            </a:r>
            <a:r>
              <a:rPr lang="es-ES" dirty="0" smtClean="0"/>
              <a:t>   </a:t>
            </a:r>
            <a:r>
              <a:rPr lang="es-ES" sz="2400" dirty="0" smtClean="0"/>
              <a:t>J Am Acad </a:t>
            </a:r>
            <a:r>
              <a:rPr lang="es-ES" sz="2400" dirty="0" err="1" smtClean="0"/>
              <a:t>Dermatol</a:t>
            </a:r>
            <a:r>
              <a:rPr lang="es-ES" sz="2400" dirty="0" smtClean="0"/>
              <a:t> 2013 oct. 69(4): 578-82.</a:t>
            </a:r>
          </a:p>
          <a:p>
            <a:pPr marL="0" indent="0">
              <a:buNone/>
            </a:pPr>
            <a:r>
              <a:rPr lang="es-ES" sz="2400" dirty="0"/>
              <a:t> </a:t>
            </a:r>
            <a:r>
              <a:rPr lang="es-ES" sz="2400" dirty="0" smtClean="0"/>
              <a:t>    </a:t>
            </a:r>
            <a:r>
              <a:rPr lang="es-ES" sz="2400" dirty="0" err="1" smtClean="0"/>
              <a:t>Carney</a:t>
            </a:r>
            <a:r>
              <a:rPr lang="es-ES" sz="2400" dirty="0" smtClean="0"/>
              <a:t> C.,</a:t>
            </a:r>
            <a:r>
              <a:rPr lang="es-ES" sz="2400" dirty="0" err="1" smtClean="0"/>
              <a:t>Cantrell</a:t>
            </a:r>
            <a:r>
              <a:rPr lang="es-ES" sz="2400" dirty="0" smtClean="0"/>
              <a:t> </a:t>
            </a:r>
            <a:r>
              <a:rPr lang="es-ES" sz="2400" dirty="0" err="1" smtClean="0"/>
              <a:t>W.,Warner</a:t>
            </a:r>
            <a:r>
              <a:rPr lang="es-ES" sz="2400" dirty="0" smtClean="0"/>
              <a:t> J.,</a:t>
            </a:r>
            <a:r>
              <a:rPr lang="es-ES" sz="2400" dirty="0" err="1" smtClean="0"/>
              <a:t>Elewski</a:t>
            </a:r>
            <a:r>
              <a:rPr lang="es-ES" sz="2400" dirty="0" smtClean="0"/>
              <a:t> B.</a:t>
            </a:r>
          </a:p>
          <a:p>
            <a:pPr marL="0" indent="0">
              <a:buNone/>
            </a:pPr>
            <a:endParaRPr lang="es-ES" sz="2000" dirty="0"/>
          </a:p>
          <a:p>
            <a:pPr marL="0" indent="0">
              <a:buNone/>
            </a:pPr>
            <a:r>
              <a:rPr lang="en-US" sz="2000" dirty="0" err="1" smtClean="0"/>
              <a:t>T.rubrum</a:t>
            </a:r>
            <a:r>
              <a:rPr lang="en-US" sz="2000" dirty="0" smtClean="0"/>
              <a:t> was exposed to 50 degrees centigrade for 15 min. </a:t>
            </a:r>
          </a:p>
          <a:p>
            <a:pPr marL="0" indent="0">
              <a:buNone/>
            </a:pPr>
            <a:r>
              <a:rPr lang="en-US" sz="2000" dirty="0" err="1" smtClean="0"/>
              <a:t>E.floccosum</a:t>
            </a:r>
            <a:r>
              <a:rPr lang="en-US" sz="2000" dirty="0" smtClean="0"/>
              <a:t> was exposed to 50 degrees for 10 minutes. </a:t>
            </a:r>
          </a:p>
          <a:p>
            <a:pPr marL="0" indent="0">
              <a:buNone/>
            </a:pPr>
            <a:r>
              <a:rPr lang="en-US" sz="2000" dirty="0" err="1" smtClean="0"/>
              <a:t>Scytalidium</a:t>
            </a:r>
            <a:r>
              <a:rPr lang="en-US" sz="2000" dirty="0" smtClean="0"/>
              <a:t> SP. was exposed to 55 degrees for 5 min. </a:t>
            </a:r>
          </a:p>
          <a:p>
            <a:pPr marL="0" indent="0">
              <a:buNone/>
            </a:pPr>
            <a:r>
              <a:rPr lang="en-US" sz="2000" dirty="0" smtClean="0"/>
              <a:t>Conclusions: There was no reply.</a:t>
            </a:r>
            <a:endParaRPr lang="es-ES" sz="2000" dirty="0" smtClean="0"/>
          </a:p>
        </p:txBody>
      </p:sp>
    </p:spTree>
    <p:extLst>
      <p:ext uri="{BB962C8B-B14F-4D97-AF65-F5344CB8AC3E}">
        <p14:creationId xmlns:p14="http://schemas.microsoft.com/office/powerpoint/2010/main" xmlns="" val="38244203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Previous</a:t>
            </a:r>
            <a:r>
              <a:rPr lang="es-MX" dirty="0" smtClean="0"/>
              <a:t> </a:t>
            </a:r>
            <a:r>
              <a:rPr lang="en-US" dirty="0" smtClean="0"/>
              <a:t>Studies</a:t>
            </a:r>
            <a:r>
              <a:rPr lang="es-MX" dirty="0" smtClean="0"/>
              <a:t> Laser (2013)</a:t>
            </a:r>
            <a:endParaRPr lang="es-MX" dirty="0"/>
          </a:p>
        </p:txBody>
      </p:sp>
      <p:pic>
        <p:nvPicPr>
          <p:cNvPr id="4" name="Marcador de contenido 3"/>
          <p:cNvPicPr>
            <a:picLocks noGrp="1" noChangeAspect="1"/>
          </p:cNvPicPr>
          <p:nvPr>
            <p:ph idx="1"/>
          </p:nvPr>
        </p:nvPicPr>
        <p:blipFill>
          <a:blip r:embed="rId2"/>
          <a:stretch>
            <a:fillRect/>
          </a:stretch>
        </p:blipFill>
        <p:spPr>
          <a:xfrm>
            <a:off x="539552" y="1844824"/>
            <a:ext cx="4810125" cy="981075"/>
          </a:xfrm>
          <a:prstGeom prst="rect">
            <a:avLst/>
          </a:prstGeom>
        </p:spPr>
      </p:pic>
      <p:sp>
        <p:nvSpPr>
          <p:cNvPr id="5" name="Rectángulo 4"/>
          <p:cNvSpPr/>
          <p:nvPr/>
        </p:nvSpPr>
        <p:spPr>
          <a:xfrm>
            <a:off x="457200" y="3105835"/>
            <a:ext cx="6995120" cy="338554"/>
          </a:xfrm>
          <a:prstGeom prst="rect">
            <a:avLst/>
          </a:prstGeom>
        </p:spPr>
        <p:txBody>
          <a:bodyPr wrap="square">
            <a:spAutoFit/>
          </a:bodyPr>
          <a:lstStyle/>
          <a:p>
            <a:r>
              <a:rPr lang="en-US" sz="1600" dirty="0">
                <a:latin typeface=""/>
              </a:rPr>
              <a:t>Journal of the European Academy of Dermatology &amp; </a:t>
            </a:r>
            <a:r>
              <a:rPr lang="en-US" sz="1600" dirty="0" err="1">
                <a:latin typeface=""/>
              </a:rPr>
              <a:t>Venerology</a:t>
            </a:r>
            <a:r>
              <a:rPr lang="en-US" sz="1600" dirty="0">
                <a:latin typeface=""/>
              </a:rPr>
              <a:t>-Nov. 2013</a:t>
            </a:r>
            <a:endParaRPr lang="es-MX" sz="1600" dirty="0"/>
          </a:p>
        </p:txBody>
      </p:sp>
      <p:sp>
        <p:nvSpPr>
          <p:cNvPr id="6" name="CuadroTexto 5"/>
          <p:cNvSpPr txBox="1"/>
          <p:nvPr/>
        </p:nvSpPr>
        <p:spPr>
          <a:xfrm>
            <a:off x="539552" y="3743321"/>
            <a:ext cx="7560840" cy="954107"/>
          </a:xfrm>
          <a:prstGeom prst="rect">
            <a:avLst/>
          </a:prstGeom>
          <a:noFill/>
        </p:spPr>
        <p:txBody>
          <a:bodyPr wrap="square" rtlCol="0">
            <a:spAutoFit/>
          </a:bodyPr>
          <a:lstStyle/>
          <a:p>
            <a:pPr marL="285750" indent="-285750">
              <a:buFont typeface="Arial" panose="020B0604020202020204" pitchFamily="34" charset="0"/>
              <a:buChar char="•"/>
            </a:pPr>
            <a:r>
              <a:rPr lang="es-MX" sz="1400" dirty="0" smtClean="0"/>
              <a:t>131 </a:t>
            </a:r>
            <a:r>
              <a:rPr lang="es-MX" sz="1400" dirty="0" err="1" smtClean="0"/>
              <a:t>patients</a:t>
            </a:r>
            <a:r>
              <a:rPr lang="es-MX" sz="1400" dirty="0" smtClean="0"/>
              <a:t> </a:t>
            </a:r>
            <a:r>
              <a:rPr lang="es-MX" sz="1400" dirty="0" err="1" smtClean="0"/>
              <a:t>both</a:t>
            </a:r>
            <a:r>
              <a:rPr lang="es-MX" sz="1400" dirty="0" smtClean="0"/>
              <a:t> sex diagnosis </a:t>
            </a:r>
          </a:p>
          <a:p>
            <a:pPr marL="285750" indent="-285750">
              <a:buFont typeface="Arial" panose="020B0604020202020204" pitchFamily="34" charset="0"/>
              <a:buChar char="•"/>
            </a:pPr>
            <a:r>
              <a:rPr lang="es-MX" sz="1400" dirty="0" smtClean="0"/>
              <a:t>Onychomycosis culture (+) pre and post </a:t>
            </a:r>
          </a:p>
          <a:p>
            <a:pPr marL="285750" indent="-285750">
              <a:buFont typeface="Arial" panose="020B0604020202020204" pitchFamily="34" charset="0"/>
              <a:buChar char="•"/>
            </a:pPr>
            <a:r>
              <a:rPr lang="en-US" sz="1400" b="1" dirty="0">
                <a:solidFill>
                  <a:schemeClr val="tx2">
                    <a:lumMod val="60000"/>
                    <a:lumOff val="40000"/>
                  </a:schemeClr>
                </a:solidFill>
              </a:rPr>
              <a:t>A</a:t>
            </a:r>
            <a:r>
              <a:rPr lang="en-US" sz="1400" b="1" dirty="0" smtClean="0">
                <a:solidFill>
                  <a:schemeClr val="tx2">
                    <a:lumMod val="60000"/>
                    <a:lumOff val="40000"/>
                  </a:schemeClr>
                </a:solidFill>
              </a:rPr>
              <a:t> session of ND: YAG Q – switch 1064nm / 532 nm second pass </a:t>
            </a:r>
          </a:p>
          <a:p>
            <a:pPr marL="285750" indent="-285750">
              <a:buFont typeface="Arial" panose="020B0604020202020204" pitchFamily="34" charset="0"/>
              <a:buChar char="•"/>
            </a:pPr>
            <a:r>
              <a:rPr lang="en-US" sz="1400" b="1" dirty="0" smtClean="0">
                <a:solidFill>
                  <a:schemeClr val="tx2">
                    <a:lumMod val="60000"/>
                    <a:lumOff val="40000"/>
                  </a:schemeClr>
                </a:solidFill>
              </a:rPr>
              <a:t>14 J/cm² 5 Hz spot 2.5 mm</a:t>
            </a:r>
            <a:endParaRPr lang="en-US" sz="1600" b="1" dirty="0">
              <a:solidFill>
                <a:schemeClr val="tx2">
                  <a:lumMod val="60000"/>
                  <a:lumOff val="40000"/>
                </a:schemeClr>
              </a:solidFill>
            </a:endParaRPr>
          </a:p>
        </p:txBody>
      </p:sp>
      <p:sp>
        <p:nvSpPr>
          <p:cNvPr id="7" name="CuadroTexto 6"/>
          <p:cNvSpPr txBox="1"/>
          <p:nvPr/>
        </p:nvSpPr>
        <p:spPr>
          <a:xfrm>
            <a:off x="683569" y="5013176"/>
            <a:ext cx="7920880" cy="1200329"/>
          </a:xfrm>
          <a:prstGeom prst="rect">
            <a:avLst/>
          </a:prstGeom>
          <a:noFill/>
        </p:spPr>
        <p:txBody>
          <a:bodyPr wrap="square" rtlCol="0">
            <a:spAutoFit/>
          </a:bodyPr>
          <a:lstStyle/>
          <a:p>
            <a:r>
              <a:rPr lang="en-US" dirty="0" smtClean="0"/>
              <a:t>Results: </a:t>
            </a:r>
          </a:p>
          <a:p>
            <a:pPr marL="285750" indent="-285750">
              <a:buFont typeface="Arial" panose="020B0604020202020204" pitchFamily="34" charset="0"/>
              <a:buChar char="•"/>
            </a:pPr>
            <a:r>
              <a:rPr lang="en-US" dirty="0" smtClean="0">
                <a:solidFill>
                  <a:schemeClr val="tx2">
                    <a:lumMod val="60000"/>
                    <a:lumOff val="40000"/>
                  </a:schemeClr>
                </a:solidFill>
              </a:rPr>
              <a:t>83.21% of patients reported moderate pain </a:t>
            </a:r>
          </a:p>
          <a:p>
            <a:pPr marL="285750" indent="-285750">
              <a:buFont typeface="Arial" panose="020B0604020202020204" pitchFamily="34" charset="0"/>
              <a:buChar char="•"/>
            </a:pPr>
            <a:r>
              <a:rPr lang="en-US" dirty="0" smtClean="0"/>
              <a:t>16.79% reported no pain </a:t>
            </a:r>
          </a:p>
          <a:p>
            <a:pPr marL="285750" indent="-285750">
              <a:buFont typeface="Arial" panose="020B0604020202020204" pitchFamily="34" charset="0"/>
              <a:buChar char="•"/>
            </a:pPr>
            <a:r>
              <a:rPr lang="en-US" dirty="0" smtClean="0"/>
              <a:t>Mycological cure two months (95.42% of patients)</a:t>
            </a:r>
            <a:endParaRPr lang="es-MX" dirty="0"/>
          </a:p>
        </p:txBody>
      </p:sp>
    </p:spTree>
    <p:extLst>
      <p:ext uri="{BB962C8B-B14F-4D97-AF65-F5344CB8AC3E}">
        <p14:creationId xmlns:p14="http://schemas.microsoft.com/office/powerpoint/2010/main" xmlns="" val="36416169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Cultures:</a:t>
            </a:r>
            <a:endParaRPr lang="es-MX" dirty="0"/>
          </a:p>
        </p:txBody>
      </p:sp>
      <p:pic>
        <p:nvPicPr>
          <p:cNvPr id="70658"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11560" y="2342284"/>
            <a:ext cx="7751972" cy="11521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0659" name="Picture 3"/>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611560" y="1772816"/>
            <a:ext cx="7751972" cy="57606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CuadroTexto"/>
          <p:cNvSpPr txBox="1"/>
          <p:nvPr/>
        </p:nvSpPr>
        <p:spPr>
          <a:xfrm>
            <a:off x="611561" y="3861048"/>
            <a:ext cx="7751972" cy="2308324"/>
          </a:xfrm>
          <a:prstGeom prst="rect">
            <a:avLst/>
          </a:prstGeom>
          <a:noFill/>
        </p:spPr>
        <p:txBody>
          <a:bodyPr wrap="square" rtlCol="0">
            <a:spAutoFit/>
          </a:bodyPr>
          <a:lstStyle/>
          <a:p>
            <a:r>
              <a:rPr lang="en-US" dirty="0" smtClean="0"/>
              <a:t>105 patients evaluated, 93 were positive to only 1 of the four methods of diagnosis. (KOH, culture, biopsy/PAS, </a:t>
            </a:r>
            <a:r>
              <a:rPr lang="en-US" dirty="0" err="1" smtClean="0"/>
              <a:t>calcofluor</a:t>
            </a:r>
            <a:r>
              <a:rPr lang="en-US" dirty="0" smtClean="0"/>
              <a:t> white)</a:t>
            </a:r>
          </a:p>
          <a:p>
            <a:endParaRPr lang="es-MX" dirty="0" smtClean="0"/>
          </a:p>
          <a:p>
            <a:r>
              <a:rPr lang="es-MX" dirty="0" smtClean="0"/>
              <a:t>KOH: 80% +</a:t>
            </a:r>
          </a:p>
          <a:p>
            <a:r>
              <a:rPr lang="es-MX" dirty="0" smtClean="0"/>
              <a:t>Culture: 59% +</a:t>
            </a:r>
          </a:p>
          <a:p>
            <a:r>
              <a:rPr lang="es-MX" dirty="0" err="1" smtClean="0"/>
              <a:t>Biopsy</a:t>
            </a:r>
            <a:r>
              <a:rPr lang="es-MX" dirty="0" smtClean="0"/>
              <a:t>: 92%+</a:t>
            </a:r>
          </a:p>
          <a:p>
            <a:endParaRPr lang="es-MX" dirty="0"/>
          </a:p>
          <a:p>
            <a:endParaRPr lang="es-MX" dirty="0"/>
          </a:p>
        </p:txBody>
      </p:sp>
    </p:spTree>
    <p:extLst>
      <p:ext uri="{BB962C8B-B14F-4D97-AF65-F5344CB8AC3E}">
        <p14:creationId xmlns:p14="http://schemas.microsoft.com/office/powerpoint/2010/main" xmlns="" val="27461493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MX" dirty="0" smtClean="0"/>
              <a:t>Cultures:</a:t>
            </a:r>
            <a:endParaRPr lang="es-MX" dirty="0"/>
          </a:p>
        </p:txBody>
      </p:sp>
      <p:pic>
        <p:nvPicPr>
          <p:cNvPr id="71682"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67544" y="1700808"/>
            <a:ext cx="7560840" cy="2162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4" name="3 CuadroTexto"/>
          <p:cNvSpPr txBox="1"/>
          <p:nvPr/>
        </p:nvSpPr>
        <p:spPr>
          <a:xfrm>
            <a:off x="467545" y="4221088"/>
            <a:ext cx="7776863" cy="2308324"/>
          </a:xfrm>
          <a:prstGeom prst="rect">
            <a:avLst/>
          </a:prstGeom>
          <a:noFill/>
        </p:spPr>
        <p:txBody>
          <a:bodyPr wrap="square" rtlCol="0">
            <a:spAutoFit/>
          </a:bodyPr>
          <a:lstStyle/>
          <a:p>
            <a:r>
              <a:rPr lang="es-MX" dirty="0" smtClean="0"/>
              <a:t>194 </a:t>
            </a:r>
            <a:r>
              <a:rPr lang="es-MX" dirty="0" err="1" smtClean="0"/>
              <a:t>patients</a:t>
            </a:r>
            <a:r>
              <a:rPr lang="es-MX" dirty="0" smtClean="0"/>
              <a:t> </a:t>
            </a:r>
            <a:r>
              <a:rPr lang="es-MX" dirty="0" err="1" smtClean="0"/>
              <a:t>with</a:t>
            </a:r>
            <a:r>
              <a:rPr lang="es-MX" dirty="0" smtClean="0"/>
              <a:t> Onychomycosis, distal medial and proximal </a:t>
            </a:r>
            <a:r>
              <a:rPr lang="es-MX" dirty="0" err="1" smtClean="0"/>
              <a:t>by</a:t>
            </a:r>
            <a:r>
              <a:rPr lang="es-MX" dirty="0" smtClean="0"/>
              <a:t> </a:t>
            </a:r>
            <a:r>
              <a:rPr lang="es-MX" dirty="0" err="1" smtClean="0"/>
              <a:t>curettage</a:t>
            </a:r>
            <a:r>
              <a:rPr lang="es-MX" dirty="0" smtClean="0"/>
              <a:t>, KOH and culture. </a:t>
            </a:r>
          </a:p>
          <a:p>
            <a:r>
              <a:rPr lang="es-MX" dirty="0" smtClean="0"/>
              <a:t>165 </a:t>
            </a:r>
            <a:r>
              <a:rPr lang="es-MX" dirty="0" err="1" smtClean="0"/>
              <a:t>with</a:t>
            </a:r>
            <a:r>
              <a:rPr lang="es-MX" dirty="0" smtClean="0"/>
              <a:t> proximal Onychomycosis and 29 </a:t>
            </a:r>
            <a:r>
              <a:rPr lang="es-MX" dirty="0" err="1" smtClean="0"/>
              <a:t>with</a:t>
            </a:r>
            <a:r>
              <a:rPr lang="es-MX" dirty="0" smtClean="0"/>
              <a:t> proximal and lateral. Proximal Onychomycosis: 123 </a:t>
            </a:r>
            <a:r>
              <a:rPr lang="es-MX" dirty="0" err="1" smtClean="0"/>
              <a:t>patients</a:t>
            </a:r>
            <a:r>
              <a:rPr lang="es-MX" dirty="0" smtClean="0"/>
              <a:t> (63.4% + KOH) </a:t>
            </a:r>
          </a:p>
          <a:p>
            <a:r>
              <a:rPr lang="es-MX" dirty="0"/>
              <a:t>	</a:t>
            </a:r>
            <a:r>
              <a:rPr lang="es-MX" dirty="0" smtClean="0"/>
              <a:t>		120 </a:t>
            </a:r>
            <a:r>
              <a:rPr lang="es-MX" dirty="0" err="1" smtClean="0"/>
              <a:t>patients</a:t>
            </a:r>
            <a:r>
              <a:rPr lang="es-MX" dirty="0" smtClean="0"/>
              <a:t> (61.8% + culture)</a:t>
            </a:r>
          </a:p>
          <a:p>
            <a:endParaRPr lang="es-MX" dirty="0" smtClean="0"/>
          </a:p>
          <a:p>
            <a:r>
              <a:rPr lang="fr-FR" dirty="0" err="1" smtClean="0"/>
              <a:t>Lateral</a:t>
            </a:r>
            <a:r>
              <a:rPr lang="fr-FR" dirty="0" smtClean="0"/>
              <a:t> Onychomycosis: 82 patients (42% + KOH) </a:t>
            </a:r>
          </a:p>
          <a:p>
            <a:r>
              <a:rPr lang="fr-FR" dirty="0"/>
              <a:t>	</a:t>
            </a:r>
            <a:r>
              <a:rPr lang="fr-FR" dirty="0" smtClean="0"/>
              <a:t>	           63 patients (32% + culture)</a:t>
            </a:r>
            <a:endParaRPr lang="es-MX" dirty="0" smtClean="0"/>
          </a:p>
        </p:txBody>
      </p:sp>
    </p:spTree>
    <p:extLst>
      <p:ext uri="{BB962C8B-B14F-4D97-AF65-F5344CB8AC3E}">
        <p14:creationId xmlns:p14="http://schemas.microsoft.com/office/powerpoint/2010/main" xmlns="" val="22897141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r>
              <a:rPr lang="es-ES" altLang="ko-KR" dirty="0" smtClean="0">
                <a:ea typeface="굴림" charset="-127"/>
              </a:rPr>
              <a:t>Cultures:</a:t>
            </a:r>
            <a:endParaRPr lang="es-ES" altLang="ko-KR" dirty="0">
              <a:ea typeface="굴림" charset="-127"/>
            </a:endParaRPr>
          </a:p>
        </p:txBody>
      </p:sp>
      <p:pic>
        <p:nvPicPr>
          <p:cNvPr id="30724" name="Picture 4"/>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539552" y="1844824"/>
            <a:ext cx="8552692" cy="100811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2 CuadroTexto"/>
          <p:cNvSpPr txBox="1"/>
          <p:nvPr/>
        </p:nvSpPr>
        <p:spPr>
          <a:xfrm>
            <a:off x="755577" y="3140968"/>
            <a:ext cx="8208911" cy="2862322"/>
          </a:xfrm>
          <a:prstGeom prst="rect">
            <a:avLst/>
          </a:prstGeom>
          <a:noFill/>
        </p:spPr>
        <p:txBody>
          <a:bodyPr wrap="square" rtlCol="0">
            <a:spAutoFit/>
          </a:bodyPr>
          <a:lstStyle/>
          <a:p>
            <a:r>
              <a:rPr lang="en-US" dirty="0" smtClean="0"/>
              <a:t>127 patients: </a:t>
            </a:r>
          </a:p>
          <a:p>
            <a:r>
              <a:rPr lang="en-US" dirty="0" smtClean="0"/>
              <a:t>3 tests Mycological each </a:t>
            </a:r>
          </a:p>
          <a:p>
            <a:r>
              <a:rPr lang="en-US" dirty="0" smtClean="0"/>
              <a:t>(KOH and culture) </a:t>
            </a:r>
          </a:p>
          <a:p>
            <a:r>
              <a:rPr lang="en-US" dirty="0" smtClean="0"/>
              <a:t>at intervals of 1 month. </a:t>
            </a:r>
          </a:p>
          <a:p>
            <a:r>
              <a:rPr lang="en-US" dirty="0" smtClean="0"/>
              <a:t>They found 82% with Candida species and 13.4% </a:t>
            </a:r>
            <a:r>
              <a:rPr lang="en-US" dirty="0"/>
              <a:t>* dermatophyte</a:t>
            </a:r>
            <a:endParaRPr lang="en-US" dirty="0" smtClean="0"/>
          </a:p>
          <a:p>
            <a:r>
              <a:rPr lang="en-US" dirty="0" smtClean="0"/>
              <a:t>Candida : highest percentage 25</a:t>
            </a:r>
            <a:r>
              <a:rPr lang="en-US" dirty="0"/>
              <a:t>% </a:t>
            </a:r>
            <a:r>
              <a:rPr lang="en-US" dirty="0" err="1"/>
              <a:t>Albicans</a:t>
            </a:r>
            <a:r>
              <a:rPr lang="en-US" dirty="0"/>
              <a:t> </a:t>
            </a:r>
            <a:endParaRPr lang="en-US" dirty="0" smtClean="0"/>
          </a:p>
          <a:p>
            <a:r>
              <a:rPr lang="en-US" dirty="0" smtClean="0"/>
              <a:t>Dermatophytes: highest percentage </a:t>
            </a:r>
            <a:r>
              <a:rPr lang="en-US" dirty="0" err="1" smtClean="0"/>
              <a:t>T.rubrum</a:t>
            </a:r>
            <a:r>
              <a:rPr lang="en-US" dirty="0" smtClean="0"/>
              <a:t> 5%</a:t>
            </a:r>
            <a:endParaRPr lang="es-MX" dirty="0" smtClean="0"/>
          </a:p>
          <a:p>
            <a:endParaRPr lang="es-MX" dirty="0" smtClean="0"/>
          </a:p>
          <a:p>
            <a:endParaRPr lang="es-MX" dirty="0"/>
          </a:p>
          <a:p>
            <a:r>
              <a:rPr lang="en-US" dirty="0" smtClean="0"/>
              <a:t>Results</a:t>
            </a:r>
            <a:endParaRPr lang="en-US" dirty="0"/>
          </a:p>
        </p:txBody>
      </p:sp>
      <p:pic>
        <p:nvPicPr>
          <p:cNvPr id="30725" name="Picture 5"/>
          <p:cNvPicPr>
            <a:picLocks noChangeAspect="1" noChangeArrowheads="1"/>
          </p:cNvPicPr>
          <p:nvPr/>
        </p:nvPicPr>
        <p:blipFill>
          <a:blip r:embed="rId4">
            <a:extLst>
              <a:ext uri="{28A0092B-C50C-407E-A947-70E740481C1C}">
                <a14:useLocalDpi xmlns:a14="http://schemas.microsoft.com/office/drawing/2010/main" xmlns="" val="0"/>
              </a:ext>
            </a:extLst>
          </a:blip>
          <a:srcRect/>
          <a:stretch>
            <a:fillRect/>
          </a:stretch>
        </p:blipFill>
        <p:spPr bwMode="auto">
          <a:xfrm>
            <a:off x="2195736" y="5301208"/>
            <a:ext cx="4509442" cy="124672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err="1" smtClean="0"/>
              <a:t>Onychoscopy</a:t>
            </a:r>
            <a:r>
              <a:rPr lang="en-US" dirty="0" smtClean="0"/>
              <a:t> :</a:t>
            </a:r>
            <a:endParaRPr lang="en-US" dirty="0"/>
          </a:p>
        </p:txBody>
      </p:sp>
      <p:pic>
        <p:nvPicPr>
          <p:cNvPr id="4" name="Marcador de contenido 3"/>
          <p:cNvPicPr>
            <a:picLocks noGrp="1" noChangeAspect="1"/>
          </p:cNvPicPr>
          <p:nvPr>
            <p:ph idx="1"/>
          </p:nvPr>
        </p:nvPicPr>
        <p:blipFill>
          <a:blip r:embed="rId2"/>
          <a:stretch>
            <a:fillRect/>
          </a:stretch>
        </p:blipFill>
        <p:spPr>
          <a:xfrm>
            <a:off x="490736" y="1772816"/>
            <a:ext cx="6715125" cy="1285875"/>
          </a:xfrm>
          <a:prstGeom prst="rect">
            <a:avLst/>
          </a:prstGeom>
        </p:spPr>
      </p:pic>
      <p:sp>
        <p:nvSpPr>
          <p:cNvPr id="5" name="CuadroTexto 4"/>
          <p:cNvSpPr txBox="1"/>
          <p:nvPr/>
        </p:nvSpPr>
        <p:spPr>
          <a:xfrm>
            <a:off x="456456" y="3413869"/>
            <a:ext cx="8257728" cy="2585323"/>
          </a:xfrm>
          <a:prstGeom prst="rect">
            <a:avLst/>
          </a:prstGeom>
          <a:noFill/>
        </p:spPr>
        <p:txBody>
          <a:bodyPr wrap="square" rtlCol="0">
            <a:spAutoFit/>
          </a:bodyPr>
          <a:lstStyle/>
          <a:p>
            <a:r>
              <a:rPr lang="en-US" dirty="0" err="1" smtClean="0"/>
              <a:t>Dermatoscopy</a:t>
            </a:r>
            <a:r>
              <a:rPr lang="en-US" dirty="0" smtClean="0"/>
              <a:t> ( </a:t>
            </a:r>
            <a:r>
              <a:rPr lang="en-US" dirty="0" err="1" smtClean="0"/>
              <a:t>Onychoscopy</a:t>
            </a:r>
            <a:r>
              <a:rPr lang="en-US" dirty="0" smtClean="0"/>
              <a:t> ) it is a simple method of diagnosis , which reveals key sings  for the diagnosis of onychomycosis , present “jagged edge” and “longitudinal </a:t>
            </a:r>
            <a:r>
              <a:rPr lang="en-US" dirty="0" err="1" smtClean="0"/>
              <a:t>striae</a:t>
            </a:r>
            <a:r>
              <a:rPr lang="en-US" dirty="0" smtClean="0"/>
              <a:t>”  , they were :  the first  is in the proximal  margin of the </a:t>
            </a:r>
            <a:r>
              <a:rPr lang="en-US" dirty="0" err="1" smtClean="0"/>
              <a:t>onycholytic</a:t>
            </a:r>
            <a:r>
              <a:rPr lang="en-US" dirty="0" smtClean="0"/>
              <a:t> </a:t>
            </a:r>
            <a:r>
              <a:rPr lang="en-US" dirty="0" err="1" smtClean="0"/>
              <a:t>área</a:t>
            </a:r>
            <a:r>
              <a:rPr lang="en-US" dirty="0" smtClean="0"/>
              <a:t> has a jagged edge , with Sharp longitudinal </a:t>
            </a:r>
            <a:r>
              <a:rPr lang="en-US" dirty="0" err="1" smtClean="0"/>
              <a:t>whitsh</a:t>
            </a:r>
            <a:r>
              <a:rPr lang="en-US" dirty="0" smtClean="0"/>
              <a:t> indentations directed to proximal nail fold. It is best observed with magnification of 20x. and second  longitudinal  </a:t>
            </a:r>
            <a:r>
              <a:rPr lang="en-US" dirty="0" err="1" smtClean="0"/>
              <a:t>striae</a:t>
            </a:r>
            <a:r>
              <a:rPr lang="en-US" dirty="0" smtClean="0"/>
              <a:t>  of different </a:t>
            </a:r>
            <a:r>
              <a:rPr lang="en-US" dirty="0" err="1" smtClean="0"/>
              <a:t>colours</a:t>
            </a:r>
            <a:r>
              <a:rPr lang="en-US" dirty="0" smtClean="0"/>
              <a:t> of the </a:t>
            </a:r>
            <a:r>
              <a:rPr lang="en-US" dirty="0" err="1" smtClean="0"/>
              <a:t>onychlytic</a:t>
            </a:r>
            <a:r>
              <a:rPr lang="en-US" dirty="0" smtClean="0"/>
              <a:t> nail plate, their color ranges from White  to yellow, orange and Brown .magnification of 40x  is best for their observation. at 95-100% cases , these two sings are present.</a:t>
            </a:r>
            <a:endParaRPr lang="en-US" dirty="0"/>
          </a:p>
        </p:txBody>
      </p:sp>
    </p:spTree>
    <p:extLst>
      <p:ext uri="{BB962C8B-B14F-4D97-AF65-F5344CB8AC3E}">
        <p14:creationId xmlns:p14="http://schemas.microsoft.com/office/powerpoint/2010/main" xmlns="" val="2895306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err="1" smtClean="0"/>
              <a:t>Onychoscopy</a:t>
            </a:r>
            <a:endParaRPr lang="en-US" dirty="0"/>
          </a:p>
        </p:txBody>
      </p:sp>
      <p:pic>
        <p:nvPicPr>
          <p:cNvPr id="6" name="Imagen 5"/>
          <p:cNvPicPr>
            <a:picLocks noChangeAspect="1"/>
          </p:cNvPicPr>
          <p:nvPr/>
        </p:nvPicPr>
        <p:blipFill>
          <a:blip r:embed="rId2"/>
          <a:stretch>
            <a:fillRect/>
          </a:stretch>
        </p:blipFill>
        <p:spPr>
          <a:xfrm>
            <a:off x="323528" y="1700808"/>
            <a:ext cx="4521963" cy="2047125"/>
          </a:xfrm>
          <a:prstGeom prst="rect">
            <a:avLst/>
          </a:prstGeom>
        </p:spPr>
      </p:pic>
      <p:pic>
        <p:nvPicPr>
          <p:cNvPr id="7" name="Imagen 6"/>
          <p:cNvPicPr>
            <a:picLocks noChangeAspect="1"/>
          </p:cNvPicPr>
          <p:nvPr/>
        </p:nvPicPr>
        <p:blipFill>
          <a:blip r:embed="rId3"/>
          <a:stretch>
            <a:fillRect/>
          </a:stretch>
        </p:blipFill>
        <p:spPr>
          <a:xfrm>
            <a:off x="5148064" y="2951883"/>
            <a:ext cx="3840000" cy="2047125"/>
          </a:xfrm>
          <a:prstGeom prst="rect">
            <a:avLst/>
          </a:prstGeom>
        </p:spPr>
      </p:pic>
      <p:sp>
        <p:nvSpPr>
          <p:cNvPr id="8" name="CuadroTexto 7"/>
          <p:cNvSpPr txBox="1"/>
          <p:nvPr/>
        </p:nvSpPr>
        <p:spPr>
          <a:xfrm>
            <a:off x="351756" y="3975446"/>
            <a:ext cx="4521963" cy="923330"/>
          </a:xfrm>
          <a:prstGeom prst="rect">
            <a:avLst/>
          </a:prstGeom>
          <a:noFill/>
        </p:spPr>
        <p:txBody>
          <a:bodyPr wrap="square" rtlCol="0">
            <a:spAutoFit/>
          </a:bodyPr>
          <a:lstStyle/>
          <a:p>
            <a:r>
              <a:rPr lang="en-US" dirty="0"/>
              <a:t>‘Spikes’ of the proximal margin</a:t>
            </a:r>
          </a:p>
          <a:p>
            <a:r>
              <a:rPr lang="en-US" dirty="0"/>
              <a:t>of the </a:t>
            </a:r>
            <a:r>
              <a:rPr lang="en-US" dirty="0" err="1"/>
              <a:t>onycholytic</a:t>
            </a:r>
            <a:r>
              <a:rPr lang="en-US" dirty="0"/>
              <a:t> area, which acquires a jagged edge (</a:t>
            </a:r>
            <a:r>
              <a:rPr lang="en-US" dirty="0" smtClean="0"/>
              <a:t>20x).</a:t>
            </a:r>
            <a:endParaRPr lang="en-US" dirty="0"/>
          </a:p>
        </p:txBody>
      </p:sp>
      <p:sp>
        <p:nvSpPr>
          <p:cNvPr id="9" name="CuadroTexto 8"/>
          <p:cNvSpPr txBox="1"/>
          <p:nvPr/>
        </p:nvSpPr>
        <p:spPr>
          <a:xfrm>
            <a:off x="5220072" y="5301208"/>
            <a:ext cx="3767992" cy="923330"/>
          </a:xfrm>
          <a:prstGeom prst="rect">
            <a:avLst/>
          </a:prstGeom>
          <a:noFill/>
        </p:spPr>
        <p:txBody>
          <a:bodyPr wrap="square" rtlCol="0">
            <a:spAutoFit/>
          </a:bodyPr>
          <a:lstStyle/>
          <a:p>
            <a:r>
              <a:rPr lang="en-US" dirty="0"/>
              <a:t>‘Longitudinal </a:t>
            </a:r>
            <a:r>
              <a:rPr lang="en-US" dirty="0" err="1"/>
              <a:t>striae</a:t>
            </a:r>
            <a:r>
              <a:rPr lang="en-US" dirty="0"/>
              <a:t>’ of different</a:t>
            </a:r>
          </a:p>
          <a:p>
            <a:r>
              <a:rPr lang="en-US" dirty="0" err="1"/>
              <a:t>colours</a:t>
            </a:r>
            <a:r>
              <a:rPr lang="en-US" dirty="0"/>
              <a:t> in the </a:t>
            </a:r>
            <a:r>
              <a:rPr lang="en-US" dirty="0" err="1"/>
              <a:t>onycholytic</a:t>
            </a:r>
            <a:r>
              <a:rPr lang="en-US" dirty="0"/>
              <a:t> nail plate (</a:t>
            </a:r>
            <a:r>
              <a:rPr lang="en-US" dirty="0" smtClean="0"/>
              <a:t>40x).</a:t>
            </a:r>
            <a:endParaRPr lang="en-US" dirty="0"/>
          </a:p>
        </p:txBody>
      </p:sp>
      <p:pic>
        <p:nvPicPr>
          <p:cNvPr id="10" name="Imagen 9"/>
          <p:cNvPicPr>
            <a:picLocks noChangeAspect="1"/>
          </p:cNvPicPr>
          <p:nvPr/>
        </p:nvPicPr>
        <p:blipFill>
          <a:blip r:embed="rId4" cstate="print"/>
          <a:stretch>
            <a:fillRect/>
          </a:stretch>
        </p:blipFill>
        <p:spPr>
          <a:xfrm rot="10800000">
            <a:off x="1598008" y="5013176"/>
            <a:ext cx="2253911" cy="1668406"/>
          </a:xfrm>
          <a:prstGeom prst="rect">
            <a:avLst/>
          </a:prstGeom>
        </p:spPr>
      </p:pic>
    </p:spTree>
    <p:extLst>
      <p:ext uri="{BB962C8B-B14F-4D97-AF65-F5344CB8AC3E}">
        <p14:creationId xmlns:p14="http://schemas.microsoft.com/office/powerpoint/2010/main" xmlns="" val="2867245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a:xfrm>
            <a:off x="611560" y="116632"/>
            <a:ext cx="7543800" cy="1295400"/>
          </a:xfrm>
        </p:spPr>
        <p:txBody>
          <a:bodyPr/>
          <a:lstStyle/>
          <a:p>
            <a:r>
              <a:rPr lang="es-ES" altLang="ko-KR" dirty="0" err="1" smtClean="0">
                <a:ea typeface="굴림" charset="-127"/>
              </a:rPr>
              <a:t>Study</a:t>
            </a:r>
            <a:r>
              <a:rPr lang="es-ES" altLang="ko-KR" dirty="0" smtClean="0">
                <a:ea typeface="굴림" charset="-127"/>
              </a:rPr>
              <a:t>:</a:t>
            </a:r>
            <a:endParaRPr lang="es-ES" altLang="ko-KR" dirty="0">
              <a:ea typeface="굴림" charset="-127"/>
            </a:endParaRPr>
          </a:p>
        </p:txBody>
      </p:sp>
      <p:pic>
        <p:nvPicPr>
          <p:cNvPr id="43012" name="Picture 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496187" y="2213764"/>
            <a:ext cx="2876407" cy="216024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2 Rectángulo"/>
          <p:cNvSpPr/>
          <p:nvPr/>
        </p:nvSpPr>
        <p:spPr>
          <a:xfrm>
            <a:off x="522058" y="1556792"/>
            <a:ext cx="7866366" cy="646331"/>
          </a:xfrm>
          <a:prstGeom prst="rect">
            <a:avLst/>
          </a:prstGeom>
        </p:spPr>
        <p:txBody>
          <a:bodyPr wrap="square">
            <a:spAutoFit/>
          </a:bodyPr>
          <a:lstStyle/>
          <a:p>
            <a:r>
              <a:rPr lang="es-ES" altLang="ko-KR" sz="2000" b="1" dirty="0" err="1">
                <a:ea typeface="굴림" charset="-127"/>
              </a:rPr>
              <a:t>Background</a:t>
            </a:r>
            <a:r>
              <a:rPr lang="es-ES" altLang="ko-KR" sz="2000" b="1" dirty="0">
                <a:ea typeface="굴림" charset="-127"/>
              </a:rPr>
              <a:t> and </a:t>
            </a:r>
            <a:r>
              <a:rPr lang="es-ES" altLang="ko-KR" sz="2000" b="1" dirty="0" err="1">
                <a:ea typeface="굴림" charset="-127"/>
              </a:rPr>
              <a:t>Objectives</a:t>
            </a:r>
            <a:r>
              <a:rPr lang="es-ES" altLang="ko-KR" sz="2000" b="1" dirty="0" smtClean="0">
                <a:ea typeface="굴림" charset="-127"/>
              </a:rPr>
              <a:t>.</a:t>
            </a:r>
          </a:p>
          <a:p>
            <a:r>
              <a:rPr lang="en-US" altLang="ko-KR" sz="1600" b="1" dirty="0" smtClean="0">
                <a:ea typeface="굴림" charset="-127"/>
              </a:rPr>
              <a:t>Demonstrate the effectiveness of the Laser </a:t>
            </a:r>
            <a:r>
              <a:rPr lang="en-US" altLang="ko-KR" sz="1600" b="1" dirty="0" err="1" smtClean="0">
                <a:ea typeface="굴림" charset="-127"/>
              </a:rPr>
              <a:t>Nyqs</a:t>
            </a:r>
            <a:r>
              <a:rPr lang="en-US" altLang="ko-KR" sz="1600" b="1" dirty="0" smtClean="0">
                <a:ea typeface="굴림" charset="-127"/>
              </a:rPr>
              <a:t> 1064 </a:t>
            </a:r>
            <a:r>
              <a:rPr lang="en-US" altLang="ko-KR" sz="1600" b="1" dirty="0" err="1" smtClean="0">
                <a:ea typeface="굴림" charset="-127"/>
              </a:rPr>
              <a:t>mn</a:t>
            </a:r>
            <a:endParaRPr lang="es-ES" altLang="ko-KR" sz="1600" b="1" dirty="0" smtClean="0">
              <a:ea typeface="굴림" charset="-127"/>
            </a:endParaRPr>
          </a:p>
        </p:txBody>
      </p:sp>
      <p:sp>
        <p:nvSpPr>
          <p:cNvPr id="6" name="5 CuadroTexto"/>
          <p:cNvSpPr txBox="1"/>
          <p:nvPr/>
        </p:nvSpPr>
        <p:spPr>
          <a:xfrm>
            <a:off x="3462992" y="2213764"/>
            <a:ext cx="5429488" cy="1815882"/>
          </a:xfrm>
          <a:prstGeom prst="rect">
            <a:avLst/>
          </a:prstGeom>
          <a:noFill/>
        </p:spPr>
        <p:txBody>
          <a:bodyPr wrap="square" rtlCol="0">
            <a:spAutoFit/>
          </a:bodyPr>
          <a:lstStyle/>
          <a:p>
            <a:r>
              <a:rPr lang="en-US" sz="1400" dirty="0" smtClean="0"/>
              <a:t>Long-wavelength </a:t>
            </a:r>
            <a:r>
              <a:rPr lang="en-US" sz="1400" dirty="0" err="1" smtClean="0"/>
              <a:t>Nd-Yag</a:t>
            </a:r>
            <a:r>
              <a:rPr lang="en-US" sz="1400" dirty="0" smtClean="0"/>
              <a:t> 1064 laser / 1320 nm 1,2,3 Hz penetration of 4 - 6 mm (papillary and deep dermis) Vascular-hair removal (red and Blue Color)</a:t>
            </a:r>
          </a:p>
          <a:p>
            <a:endParaRPr lang="es-MX" sz="1400" dirty="0" smtClean="0"/>
          </a:p>
          <a:p>
            <a:r>
              <a:rPr lang="es-MX" sz="1400" dirty="0" smtClean="0"/>
              <a:t>Laser NYQS 532-1064 </a:t>
            </a:r>
            <a:r>
              <a:rPr lang="es-MX" sz="1400" dirty="0" err="1" smtClean="0"/>
              <a:t>nm</a:t>
            </a:r>
            <a:r>
              <a:rPr lang="es-MX" sz="1400" dirty="0" smtClean="0"/>
              <a:t> 1,2,3 </a:t>
            </a:r>
            <a:r>
              <a:rPr lang="es-MX" sz="1400" dirty="0"/>
              <a:t>H</a:t>
            </a:r>
            <a:r>
              <a:rPr lang="es-MX" sz="1400" dirty="0" smtClean="0"/>
              <a:t>z</a:t>
            </a:r>
          </a:p>
          <a:p>
            <a:r>
              <a:rPr lang="en-US" sz="1400" dirty="0" smtClean="0"/>
              <a:t>Penetration of 4 mm (papillary and middle dermis) </a:t>
            </a:r>
          </a:p>
          <a:p>
            <a:r>
              <a:rPr lang="en-US" sz="1400" dirty="0" smtClean="0"/>
              <a:t>Pigment (melanin) tattoos (brown, black and blue color) 1064 nm Tattoos (red, yellow and others) at 532 nm.</a:t>
            </a:r>
            <a:endParaRPr lang="es-MX" sz="1400" dirty="0"/>
          </a:p>
        </p:txBody>
      </p:sp>
      <p:sp>
        <p:nvSpPr>
          <p:cNvPr id="7" name="6 CuadroTexto"/>
          <p:cNvSpPr txBox="1"/>
          <p:nvPr/>
        </p:nvSpPr>
        <p:spPr>
          <a:xfrm>
            <a:off x="611561" y="4520763"/>
            <a:ext cx="8280919" cy="1754326"/>
          </a:xfrm>
          <a:prstGeom prst="rect">
            <a:avLst/>
          </a:prstGeom>
          <a:noFill/>
        </p:spPr>
        <p:txBody>
          <a:bodyPr wrap="square" rtlCol="0">
            <a:spAutoFit/>
          </a:bodyPr>
          <a:lstStyle/>
          <a:p>
            <a:endParaRPr lang="es-MX" dirty="0" smtClean="0"/>
          </a:p>
          <a:p>
            <a:r>
              <a:rPr lang="es-MX" dirty="0" smtClean="0"/>
              <a:t>Q </a:t>
            </a:r>
            <a:r>
              <a:rPr lang="es-MX" dirty="0" err="1" smtClean="0"/>
              <a:t>Switch</a:t>
            </a:r>
            <a:r>
              <a:rPr lang="es-MX" dirty="0" smtClean="0"/>
              <a:t>:</a:t>
            </a:r>
          </a:p>
          <a:p>
            <a:endParaRPr lang="es-MX" dirty="0" smtClean="0"/>
          </a:p>
          <a:p>
            <a:r>
              <a:rPr lang="en-US" dirty="0" smtClean="0"/>
              <a:t>Peaks of high energy at high frequency, does not heat the tissue and generates </a:t>
            </a:r>
            <a:r>
              <a:rPr lang="en-US" dirty="0"/>
              <a:t>a </a:t>
            </a:r>
            <a:r>
              <a:rPr lang="en-US" dirty="0" smtClean="0"/>
              <a:t>mechanical crash </a:t>
            </a:r>
            <a:r>
              <a:rPr lang="en-US" dirty="0"/>
              <a:t>energy damaging </a:t>
            </a:r>
            <a:r>
              <a:rPr lang="en-US" dirty="0" smtClean="0"/>
              <a:t>only the objective. </a:t>
            </a:r>
          </a:p>
          <a:p>
            <a:r>
              <a:rPr lang="en-US" dirty="0" smtClean="0"/>
              <a:t>PASSIVE  PULSE IN NANOSECONDS 3 Hz.</a:t>
            </a:r>
            <a:endParaRPr lang="es-MX" dirty="0" smtClean="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Study </a:t>
            </a:r>
            <a:br>
              <a:rPr lang="en-US" dirty="0" smtClean="0"/>
            </a:br>
            <a:r>
              <a:rPr lang="en-US" dirty="0" smtClean="0"/>
              <a:t>Material and methods:</a:t>
            </a:r>
            <a:endParaRPr lang="en-US" dirty="0"/>
          </a:p>
        </p:txBody>
      </p:sp>
      <p:sp>
        <p:nvSpPr>
          <p:cNvPr id="3" name="Marcador de contenido 2"/>
          <p:cNvSpPr>
            <a:spLocks noGrp="1"/>
          </p:cNvSpPr>
          <p:nvPr>
            <p:ph idx="1"/>
          </p:nvPr>
        </p:nvSpPr>
        <p:spPr/>
        <p:txBody>
          <a:bodyPr/>
          <a:lstStyle/>
          <a:p>
            <a:r>
              <a:rPr lang="en-US" dirty="0" smtClean="0"/>
              <a:t>200 patients </a:t>
            </a:r>
          </a:p>
          <a:p>
            <a:r>
              <a:rPr lang="en-US" dirty="0" smtClean="0"/>
              <a:t>Both gender </a:t>
            </a:r>
          </a:p>
          <a:p>
            <a:r>
              <a:rPr lang="en-US" dirty="0" smtClean="0"/>
              <a:t>Any age. </a:t>
            </a:r>
          </a:p>
          <a:p>
            <a:r>
              <a:rPr lang="en-US" dirty="0" smtClean="0"/>
              <a:t>Diagnosis clinical: </a:t>
            </a:r>
          </a:p>
          <a:p>
            <a:pPr lvl="1"/>
            <a:r>
              <a:rPr lang="en-US" dirty="0" err="1"/>
              <a:t>O</a:t>
            </a:r>
            <a:r>
              <a:rPr lang="en-US" dirty="0" err="1" smtClean="0"/>
              <a:t>nichodistrophy</a:t>
            </a:r>
            <a:r>
              <a:rPr lang="en-US" dirty="0" smtClean="0"/>
              <a:t> (Onychomycosis) </a:t>
            </a:r>
          </a:p>
          <a:p>
            <a:pPr lvl="1"/>
            <a:r>
              <a:rPr lang="en-US" dirty="0" smtClean="0"/>
              <a:t>types: distal, proximal, lateral. </a:t>
            </a:r>
          </a:p>
          <a:p>
            <a:endParaRPr lang="en-US" dirty="0"/>
          </a:p>
        </p:txBody>
      </p:sp>
    </p:spTree>
    <p:extLst>
      <p:ext uri="{BB962C8B-B14F-4D97-AF65-F5344CB8AC3E}">
        <p14:creationId xmlns:p14="http://schemas.microsoft.com/office/powerpoint/2010/main" xmlns="" val="23993293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r>
              <a:rPr lang="es-MX" dirty="0" err="1"/>
              <a:t>Materials</a:t>
            </a:r>
            <a:r>
              <a:rPr lang="es-MX" dirty="0"/>
              <a:t> and </a:t>
            </a:r>
            <a:r>
              <a:rPr lang="es-MX" dirty="0" err="1"/>
              <a:t>methods</a:t>
            </a:r>
            <a:r>
              <a:rPr lang="es-MX" dirty="0"/>
              <a:t>:</a:t>
            </a:r>
            <a:endParaRPr lang="es-ES" altLang="ko-KR" dirty="0">
              <a:ea typeface="굴림" charset="-127"/>
            </a:endParaRPr>
          </a:p>
        </p:txBody>
      </p:sp>
      <p:sp>
        <p:nvSpPr>
          <p:cNvPr id="35843" name="Rectangle 3"/>
          <p:cNvSpPr>
            <a:spLocks noGrp="1" noChangeArrowheads="1"/>
          </p:cNvSpPr>
          <p:nvPr>
            <p:ph type="body" sz="half" idx="1"/>
          </p:nvPr>
        </p:nvSpPr>
        <p:spPr>
          <a:xfrm>
            <a:off x="457200" y="1719262"/>
            <a:ext cx="7067128" cy="4950098"/>
          </a:xfrm>
        </p:spPr>
        <p:txBody>
          <a:bodyPr/>
          <a:lstStyle/>
          <a:p>
            <a:r>
              <a:rPr lang="es-MX" sz="2400" dirty="0" smtClean="0"/>
              <a:t>Laser NYQS 1064 </a:t>
            </a:r>
            <a:r>
              <a:rPr lang="es-MX" sz="2400" dirty="0" err="1" smtClean="0"/>
              <a:t>nm</a:t>
            </a:r>
            <a:r>
              <a:rPr lang="es-MX" sz="2400" dirty="0" smtClean="0"/>
              <a:t> 3 </a:t>
            </a:r>
            <a:r>
              <a:rPr lang="es-MX" sz="2400" dirty="0"/>
              <a:t>H</a:t>
            </a:r>
            <a:r>
              <a:rPr lang="es-MX" sz="2400" dirty="0" smtClean="0"/>
              <a:t>z, 600 </a:t>
            </a:r>
            <a:r>
              <a:rPr lang="es-MX" sz="2400" dirty="0" err="1" smtClean="0"/>
              <a:t>mJ</a:t>
            </a:r>
            <a:r>
              <a:rPr lang="es-MX" sz="2400" dirty="0" smtClean="0"/>
              <a:t>/cm² (</a:t>
            </a:r>
            <a:r>
              <a:rPr lang="es-MX" sz="2400" dirty="0" err="1" smtClean="0"/>
              <a:t>equivalence</a:t>
            </a:r>
            <a:r>
              <a:rPr lang="es-MX" sz="2400" dirty="0" smtClean="0"/>
              <a:t> at 12 J/cm²), spot 3 mm</a:t>
            </a:r>
            <a:r>
              <a:rPr lang="es-ES" altLang="ko-KR" sz="2400" dirty="0" smtClean="0">
                <a:ea typeface="굴림" charset="-127"/>
              </a:rPr>
              <a:t> </a:t>
            </a:r>
            <a:endParaRPr lang="es-ES" altLang="ko-KR" sz="2400" dirty="0">
              <a:ea typeface="굴림" charset="-127"/>
            </a:endParaRPr>
          </a:p>
          <a:p>
            <a:r>
              <a:rPr lang="en-US" altLang="ko-KR" sz="2400" dirty="0">
                <a:ea typeface="굴림" charset="-127"/>
              </a:rPr>
              <a:t>One </a:t>
            </a:r>
            <a:r>
              <a:rPr lang="en-US" altLang="ko-KR" sz="2400" dirty="0" smtClean="0">
                <a:ea typeface="굴림" charset="-127"/>
              </a:rPr>
              <a:t>single session </a:t>
            </a:r>
            <a:r>
              <a:rPr lang="en-US" altLang="ko-KR" sz="2400" dirty="0">
                <a:ea typeface="굴림" charset="-127"/>
              </a:rPr>
              <a:t>with three </a:t>
            </a:r>
            <a:r>
              <a:rPr lang="en-US" altLang="ko-KR" sz="2400" dirty="0" smtClean="0">
                <a:ea typeface="굴림" charset="-127"/>
              </a:rPr>
              <a:t>applications </a:t>
            </a:r>
            <a:r>
              <a:rPr lang="en-US" altLang="ko-KR" sz="2400" dirty="0">
                <a:ea typeface="굴림" charset="-127"/>
              </a:rPr>
              <a:t>in a </a:t>
            </a:r>
            <a:r>
              <a:rPr lang="en-US" altLang="ko-KR" sz="2400" dirty="0" smtClean="0">
                <a:ea typeface="굴림" charset="-127"/>
              </a:rPr>
              <a:t>squared form across </a:t>
            </a:r>
            <a:r>
              <a:rPr lang="en-US" altLang="ko-KR" sz="2400" dirty="0" err="1" smtClean="0">
                <a:ea typeface="굴림" charset="-127"/>
              </a:rPr>
              <a:t>ungual</a:t>
            </a:r>
            <a:r>
              <a:rPr lang="en-US" altLang="ko-KR" sz="2400" dirty="0" smtClean="0">
                <a:ea typeface="굴림" charset="-127"/>
              </a:rPr>
              <a:t> plate for each case.</a:t>
            </a:r>
            <a:endParaRPr lang="es-ES" altLang="ko-KR" sz="2400" dirty="0">
              <a:ea typeface="굴림" charset="-127"/>
            </a:endParaRPr>
          </a:p>
          <a:p>
            <a:r>
              <a:rPr lang="en-US" altLang="ko-KR" sz="2400" dirty="0" smtClean="0">
                <a:ea typeface="굴림" charset="-127"/>
              </a:rPr>
              <a:t>Random</a:t>
            </a:r>
          </a:p>
          <a:p>
            <a:endParaRPr lang="es-ES" altLang="ko-KR" sz="2400" dirty="0">
              <a:ea typeface="굴림" charset="-127"/>
            </a:endParaRPr>
          </a:p>
          <a:p>
            <a:endParaRPr lang="es-ES" altLang="ko-KR" sz="2400" dirty="0" smtClean="0">
              <a:ea typeface="굴림" charset="-127"/>
            </a:endParaRPr>
          </a:p>
          <a:p>
            <a:endParaRPr lang="es-ES" altLang="ko-KR" sz="2400" dirty="0">
              <a:ea typeface="굴림" charset="-127"/>
            </a:endParaRPr>
          </a:p>
          <a:p>
            <a:endParaRPr lang="es-ES" altLang="ko-KR" sz="2400" dirty="0" smtClean="0">
              <a:ea typeface="굴림" charset="-127"/>
            </a:endParaRPr>
          </a:p>
          <a:p>
            <a:endParaRPr lang="es-ES" altLang="ko-KR" sz="1400" dirty="0" smtClean="0">
              <a:ea typeface="굴림" charset="-127"/>
            </a:endParaRPr>
          </a:p>
          <a:p>
            <a:endParaRPr lang="es-ES" altLang="ko-KR" sz="1400" dirty="0">
              <a:ea typeface="굴림" charset="-127"/>
            </a:endParaRPr>
          </a:p>
          <a:p>
            <a:r>
              <a:rPr lang="es-ES" altLang="ko-KR" sz="1400" dirty="0" err="1" smtClean="0">
                <a:ea typeface="굴림" charset="-127"/>
              </a:rPr>
              <a:t>Monalisa</a:t>
            </a:r>
            <a:r>
              <a:rPr lang="es-ES" altLang="ko-KR" sz="1400" dirty="0" smtClean="0">
                <a:ea typeface="굴림" charset="-127"/>
              </a:rPr>
              <a:t> laser, sincoheren Co </a:t>
            </a:r>
            <a:r>
              <a:rPr lang="es-ES" altLang="ko-KR" sz="1400" dirty="0" err="1" smtClean="0">
                <a:ea typeface="굴림" charset="-127"/>
              </a:rPr>
              <a:t>Beijin</a:t>
            </a:r>
            <a:r>
              <a:rPr lang="es-ES" altLang="ko-KR" sz="1400" dirty="0" smtClean="0">
                <a:ea typeface="굴림" charset="-127"/>
              </a:rPr>
              <a:t> China</a:t>
            </a:r>
          </a:p>
          <a:p>
            <a:r>
              <a:rPr lang="es-ES" altLang="ko-KR" sz="1400" dirty="0" smtClean="0">
                <a:ea typeface="굴림" charset="-127"/>
              </a:rPr>
              <a:t>Q-Clear TM Light Age, Inc, Somerset, NJ, USA</a:t>
            </a:r>
            <a:endParaRPr lang="es-ES" altLang="ko-KR" sz="1400" dirty="0">
              <a:ea typeface="굴림" charset="-127"/>
            </a:endParaRPr>
          </a:p>
        </p:txBody>
      </p:sp>
      <p:pic>
        <p:nvPicPr>
          <p:cNvPr id="35845" name="Picture 5"/>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2402984" y="3429000"/>
            <a:ext cx="5112568" cy="2478821"/>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314747517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r>
              <a:rPr lang="en-US" altLang="ko-KR" dirty="0" smtClean="0">
                <a:ea typeface="굴림" charset="-127"/>
              </a:rPr>
              <a:t>Patient</a:t>
            </a:r>
            <a:r>
              <a:rPr lang="es-ES" altLang="ko-KR" dirty="0" smtClean="0">
                <a:ea typeface="굴림" charset="-127"/>
              </a:rPr>
              <a:t> Tracking:</a:t>
            </a:r>
            <a:endParaRPr lang="es-ES" altLang="ko-KR" dirty="0">
              <a:ea typeface="굴림" charset="-127"/>
            </a:endParaRPr>
          </a:p>
        </p:txBody>
      </p:sp>
      <p:sp>
        <p:nvSpPr>
          <p:cNvPr id="39939" name="Rectangle 3"/>
          <p:cNvSpPr>
            <a:spLocks noGrp="1" noChangeArrowheads="1"/>
          </p:cNvSpPr>
          <p:nvPr>
            <p:ph type="body" idx="1"/>
          </p:nvPr>
        </p:nvSpPr>
        <p:spPr>
          <a:xfrm>
            <a:off x="539552" y="1988840"/>
            <a:ext cx="8229600" cy="3437929"/>
          </a:xfrm>
        </p:spPr>
        <p:txBody>
          <a:bodyPr/>
          <a:lstStyle/>
          <a:p>
            <a:r>
              <a:rPr lang="en-US" altLang="ko-KR" dirty="0" smtClean="0">
                <a:ea typeface="굴림" charset="-127"/>
              </a:rPr>
              <a:t>Photography</a:t>
            </a:r>
            <a:r>
              <a:rPr lang="es-ES" altLang="ko-KR" dirty="0" smtClean="0">
                <a:ea typeface="굴림" charset="-127"/>
              </a:rPr>
              <a:t> (Pre y Post) </a:t>
            </a:r>
          </a:p>
          <a:p>
            <a:r>
              <a:rPr lang="en-US" altLang="ko-KR" dirty="0">
                <a:ea typeface="굴림" charset="-127"/>
              </a:rPr>
              <a:t>KOH (initial and final)</a:t>
            </a:r>
            <a:endParaRPr lang="es-ES" altLang="ko-KR" dirty="0">
              <a:ea typeface="굴림" charset="-127"/>
            </a:endParaRPr>
          </a:p>
          <a:p>
            <a:r>
              <a:rPr lang="en-US" altLang="ko-KR" dirty="0" err="1" smtClean="0">
                <a:ea typeface="굴림" charset="-127"/>
              </a:rPr>
              <a:t>Onychoscopy</a:t>
            </a:r>
            <a:endParaRPr lang="en-US" altLang="ko-KR" dirty="0" smtClean="0">
              <a:ea typeface="굴림" charset="-127"/>
            </a:endParaRPr>
          </a:p>
          <a:p>
            <a:r>
              <a:rPr lang="es-ES" altLang="ko-KR" dirty="0" smtClean="0">
                <a:ea typeface="굴림" charset="-127"/>
              </a:rPr>
              <a:t>Laser Treatment (</a:t>
            </a:r>
            <a:r>
              <a:rPr lang="en-US" altLang="ko-KR" dirty="0" smtClean="0">
                <a:ea typeface="굴림" charset="-127"/>
              </a:rPr>
              <a:t>first visit</a:t>
            </a:r>
            <a:r>
              <a:rPr lang="es-ES" altLang="ko-KR" dirty="0" smtClean="0">
                <a:ea typeface="굴림" charset="-127"/>
              </a:rPr>
              <a:t>)</a:t>
            </a:r>
          </a:p>
          <a:p>
            <a:r>
              <a:rPr lang="en-US" altLang="ko-KR" dirty="0" smtClean="0">
                <a:ea typeface="굴림" charset="-127"/>
              </a:rPr>
              <a:t>Clinical revisions</a:t>
            </a:r>
            <a:r>
              <a:rPr lang="es-ES" altLang="ko-KR" dirty="0" smtClean="0">
                <a:ea typeface="굴림" charset="-127"/>
              </a:rPr>
              <a:t> at 3,6, 12 and 18 </a:t>
            </a:r>
            <a:r>
              <a:rPr lang="en-US" altLang="ko-KR" dirty="0" smtClean="0">
                <a:ea typeface="굴림" charset="-127"/>
              </a:rPr>
              <a:t>months</a:t>
            </a:r>
            <a:r>
              <a:rPr lang="es-ES" altLang="ko-KR" dirty="0" smtClean="0">
                <a:ea typeface="굴림" charset="-127"/>
              </a:rPr>
              <a:t>.</a:t>
            </a:r>
            <a:endParaRPr lang="es-ES" altLang="ko-KR" dirty="0">
              <a:ea typeface="굴림" charset="-127"/>
            </a:endParaRPr>
          </a:p>
          <a:p>
            <a:r>
              <a:rPr lang="es-ES" altLang="ko-KR" dirty="0" smtClean="0">
                <a:ea typeface="굴림" charset="-127"/>
              </a:rPr>
              <a:t>Final </a:t>
            </a:r>
            <a:r>
              <a:rPr lang="en-US" altLang="ko-KR" dirty="0" smtClean="0">
                <a:ea typeface="굴림" charset="-127"/>
              </a:rPr>
              <a:t>Survey</a:t>
            </a:r>
            <a:r>
              <a:rPr lang="es-ES" altLang="ko-KR" dirty="0" smtClean="0">
                <a:ea typeface="굴림" charset="-127"/>
              </a:rPr>
              <a:t>.</a:t>
            </a:r>
            <a:endParaRPr lang="es-ES" altLang="ko-KR" dirty="0">
              <a:ea typeface="굴림" charset="-127"/>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259160" y="476673"/>
            <a:ext cx="7772400" cy="1080120"/>
          </a:xfrm>
        </p:spPr>
        <p:txBody>
          <a:bodyPr/>
          <a:lstStyle/>
          <a:p>
            <a:r>
              <a:rPr lang="es-MX" dirty="0" err="1"/>
              <a:t>immediate</a:t>
            </a:r>
            <a:r>
              <a:rPr lang="es-MX" dirty="0"/>
              <a:t> </a:t>
            </a:r>
            <a:r>
              <a:rPr lang="es-MX" dirty="0" err="1" smtClean="0"/>
              <a:t>results</a:t>
            </a:r>
            <a:r>
              <a:rPr lang="es-MX" dirty="0" smtClean="0"/>
              <a:t> :</a:t>
            </a:r>
            <a:endParaRPr lang="es-MX" dirty="0"/>
          </a:p>
        </p:txBody>
      </p:sp>
      <p:sp>
        <p:nvSpPr>
          <p:cNvPr id="6" name="5 Marcador de texto"/>
          <p:cNvSpPr>
            <a:spLocks noGrp="1"/>
          </p:cNvSpPr>
          <p:nvPr>
            <p:ph type="body" idx="1"/>
          </p:nvPr>
        </p:nvSpPr>
        <p:spPr>
          <a:xfrm>
            <a:off x="576246" y="5196060"/>
            <a:ext cx="7772400" cy="1500187"/>
          </a:xfrm>
        </p:spPr>
        <p:txBody>
          <a:bodyPr/>
          <a:lstStyle/>
          <a:p>
            <a:pPr algn="ctr"/>
            <a:r>
              <a:rPr lang="en-US" sz="2800" dirty="0" smtClean="0"/>
              <a:t>Near-instantaneous clearance of the affected nail with </a:t>
            </a:r>
            <a:r>
              <a:rPr lang="en-US" sz="2800" dirty="0"/>
              <a:t>laser </a:t>
            </a:r>
            <a:r>
              <a:rPr lang="en-US" sz="2800" dirty="0" smtClean="0"/>
              <a:t>therapy</a:t>
            </a:r>
            <a:endParaRPr lang="es-MX" sz="2800" dirty="0"/>
          </a:p>
        </p:txBody>
      </p:sp>
      <p:pic>
        <p:nvPicPr>
          <p:cNvPr id="2050" name="Picture 2" descr="C:\Users\Galvan\Desktop\laser q-clear 2013 c.JPG"/>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2633192" y="1554991"/>
            <a:ext cx="1512168" cy="1648945"/>
          </a:xfrm>
          <a:prstGeom prst="rect">
            <a:avLst/>
          </a:prstGeom>
          <a:noFill/>
          <a:extLst>
            <a:ext uri="{909E8E84-426E-40DD-AFC4-6F175D3DCCD1}">
              <a14:hiddenFill xmlns:a14="http://schemas.microsoft.com/office/drawing/2010/main" xmlns="">
                <a:solidFill>
                  <a:srgbClr val="FFFFFF"/>
                </a:solidFill>
              </a14:hiddenFill>
            </a:ext>
          </a:extLst>
        </p:spPr>
      </p:pic>
      <p:pic>
        <p:nvPicPr>
          <p:cNvPr id="2051" name="Picture 3" descr="C:\Users\Galvan\Desktop\laser q-clear 2013 c1.JPG"/>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899593" y="1556792"/>
            <a:ext cx="1512168" cy="1647144"/>
          </a:xfrm>
          <a:prstGeom prst="rect">
            <a:avLst/>
          </a:prstGeom>
          <a:noFill/>
          <a:extLst>
            <a:ext uri="{909E8E84-426E-40DD-AFC4-6F175D3DCCD1}">
              <a14:hiddenFill xmlns:a14="http://schemas.microsoft.com/office/drawing/2010/main" xmlns="">
                <a:solidFill>
                  <a:srgbClr val="FFFFFF"/>
                </a:solidFill>
              </a14:hiddenFill>
            </a:ext>
          </a:extLst>
        </p:spPr>
      </p:pic>
      <p:pic>
        <p:nvPicPr>
          <p:cNvPr id="2052" name="Picture 4" descr="C:\Users\Galvan\Desktop\laser q-clear 2013 c2.JPG"/>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rot="10800000">
            <a:off x="6284886" y="1556792"/>
            <a:ext cx="1584176" cy="1650746"/>
          </a:xfrm>
          <a:prstGeom prst="rect">
            <a:avLst/>
          </a:prstGeom>
          <a:noFill/>
          <a:extLst>
            <a:ext uri="{909E8E84-426E-40DD-AFC4-6F175D3DCCD1}">
              <a14:hiddenFill xmlns:a14="http://schemas.microsoft.com/office/drawing/2010/main" xmlns="">
                <a:solidFill>
                  <a:srgbClr val="FFFFFF"/>
                </a:solidFill>
              </a14:hiddenFill>
            </a:ext>
          </a:extLst>
        </p:spPr>
      </p:pic>
      <p:pic>
        <p:nvPicPr>
          <p:cNvPr id="2053" name="Picture 5" descr="C:\Users\Galvan\Desktop\laser q-clear 2013 c3.JPG"/>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rot="10800000">
            <a:off x="4610472" y="1554990"/>
            <a:ext cx="1512168" cy="1648945"/>
          </a:xfrm>
          <a:prstGeom prst="rect">
            <a:avLst/>
          </a:prstGeom>
          <a:noFill/>
          <a:extLst>
            <a:ext uri="{909E8E84-426E-40DD-AFC4-6F175D3DCCD1}">
              <a14:hiddenFill xmlns:a14="http://schemas.microsoft.com/office/drawing/2010/main" xmlns="">
                <a:solidFill>
                  <a:srgbClr val="FFFFFF"/>
                </a:solidFill>
              </a14:hiddenFill>
            </a:ext>
          </a:extLst>
        </p:spPr>
      </p:pic>
      <p:pic>
        <p:nvPicPr>
          <p:cNvPr id="2054" name="Picture 6" descr="C:\Users\Galvan\Desktop\laser q-clear 2013 c4.JPG"/>
          <p:cNvPicPr>
            <a:picLocks noChangeAspect="1" noChangeArrowheads="1"/>
          </p:cNvPicPr>
          <p:nvPr/>
        </p:nvPicPr>
        <p:blipFill>
          <a:blip r:embed="rId6" cstate="print">
            <a:extLst>
              <a:ext uri="{28A0092B-C50C-407E-A947-70E740481C1C}">
                <a14:useLocalDpi xmlns:a14="http://schemas.microsoft.com/office/drawing/2010/main" xmlns="" val="0"/>
              </a:ext>
            </a:extLst>
          </a:blip>
          <a:srcRect/>
          <a:stretch>
            <a:fillRect/>
          </a:stretch>
        </p:blipFill>
        <p:spPr bwMode="auto">
          <a:xfrm>
            <a:off x="2574107" y="3356992"/>
            <a:ext cx="1630338" cy="1728191"/>
          </a:xfrm>
          <a:prstGeom prst="rect">
            <a:avLst/>
          </a:prstGeom>
          <a:noFill/>
          <a:extLst>
            <a:ext uri="{909E8E84-426E-40DD-AFC4-6F175D3DCCD1}">
              <a14:hiddenFill xmlns:a14="http://schemas.microsoft.com/office/drawing/2010/main" xmlns="">
                <a:solidFill>
                  <a:srgbClr val="FFFFFF"/>
                </a:solidFill>
              </a14:hiddenFill>
            </a:ext>
          </a:extLst>
        </p:spPr>
      </p:pic>
      <p:pic>
        <p:nvPicPr>
          <p:cNvPr id="2055" name="Picture 7" descr="C:\Users\Galvan\Desktop\laser q-clear 2013 c5.JPG"/>
          <p:cNvPicPr>
            <a:picLocks noChangeAspect="1" noChangeArrowheads="1"/>
          </p:cNvPicPr>
          <p:nvPr/>
        </p:nvPicPr>
        <p:blipFill>
          <a:blip r:embed="rId7" cstate="print">
            <a:extLst>
              <a:ext uri="{28A0092B-C50C-407E-A947-70E740481C1C}">
                <a14:useLocalDpi xmlns:a14="http://schemas.microsoft.com/office/drawing/2010/main" xmlns="" val="0"/>
              </a:ext>
            </a:extLst>
          </a:blip>
          <a:srcRect/>
          <a:stretch>
            <a:fillRect/>
          </a:stretch>
        </p:blipFill>
        <p:spPr bwMode="auto">
          <a:xfrm rot="10800000">
            <a:off x="4491393" y="3338314"/>
            <a:ext cx="1699087" cy="172819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236445405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a:xfrm>
            <a:off x="239088" y="750888"/>
            <a:ext cx="7772400" cy="1362075"/>
          </a:xfrm>
        </p:spPr>
        <p:txBody>
          <a:bodyPr/>
          <a:lstStyle/>
          <a:p>
            <a:r>
              <a:rPr lang="en-US" sz="3200" dirty="0" smtClean="0"/>
              <a:t>Clinical response  at 3 months</a:t>
            </a:r>
            <a:endParaRPr lang="en-US" sz="3200" dirty="0"/>
          </a:p>
        </p:txBody>
      </p:sp>
      <p:pic>
        <p:nvPicPr>
          <p:cNvPr id="6" name="Imagen 5"/>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076056" y="1988840"/>
            <a:ext cx="2650831" cy="3534443"/>
          </a:xfrm>
          <a:prstGeom prst="rect">
            <a:avLst/>
          </a:prstGeom>
        </p:spPr>
      </p:pic>
      <p:pic>
        <p:nvPicPr>
          <p:cNvPr id="7" name="Imagen 6"/>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1000096" y="2006248"/>
            <a:ext cx="2650852" cy="3534469"/>
          </a:xfrm>
          <a:prstGeom prst="rect">
            <a:avLst/>
          </a:prstGeom>
        </p:spPr>
      </p:pic>
      <p:cxnSp>
        <p:nvCxnSpPr>
          <p:cNvPr id="10" name="Conector recto 9"/>
          <p:cNvCxnSpPr/>
          <p:nvPr/>
        </p:nvCxnSpPr>
        <p:spPr bwMode="auto">
          <a:xfrm>
            <a:off x="1677450" y="3284984"/>
            <a:ext cx="1296144"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cxnSp>
        <p:nvCxnSpPr>
          <p:cNvPr id="13" name="Conector recto 12"/>
          <p:cNvCxnSpPr/>
          <p:nvPr/>
        </p:nvCxnSpPr>
        <p:spPr bwMode="auto">
          <a:xfrm>
            <a:off x="5501371" y="3429000"/>
            <a:ext cx="1800200"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p:spPr>
      </p:cxnSp>
      <p:sp>
        <p:nvSpPr>
          <p:cNvPr id="18" name="Rectángulo 17"/>
          <p:cNvSpPr/>
          <p:nvPr/>
        </p:nvSpPr>
        <p:spPr>
          <a:xfrm>
            <a:off x="251520" y="5804645"/>
            <a:ext cx="8568952" cy="369332"/>
          </a:xfrm>
          <a:prstGeom prst="rect">
            <a:avLst/>
          </a:prstGeom>
        </p:spPr>
        <p:txBody>
          <a:bodyPr wrap="square">
            <a:spAutoFit/>
          </a:bodyPr>
          <a:lstStyle/>
          <a:p>
            <a:pPr algn="ctr"/>
            <a:r>
              <a:rPr lang="en-US" dirty="0" smtClean="0"/>
              <a:t>Line of clearance in nails 3 months post laser</a:t>
            </a:r>
            <a:endParaRPr lang="es-MX" dirty="0"/>
          </a:p>
        </p:txBody>
      </p:sp>
    </p:spTree>
    <p:extLst>
      <p:ext uri="{BB962C8B-B14F-4D97-AF65-F5344CB8AC3E}">
        <p14:creationId xmlns:p14="http://schemas.microsoft.com/office/powerpoint/2010/main" xmlns="" val="9771172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179512" y="122238"/>
            <a:ext cx="7859216" cy="1295400"/>
          </a:xfrm>
        </p:spPr>
        <p:txBody>
          <a:bodyPr/>
          <a:lstStyle/>
          <a:p>
            <a:r>
              <a:rPr lang="en-US" sz="4000" dirty="0"/>
              <a:t>Clinical response  at </a:t>
            </a:r>
            <a:r>
              <a:rPr lang="en-US" sz="4000" dirty="0" smtClean="0"/>
              <a:t>12</a:t>
            </a:r>
            <a:r>
              <a:rPr lang="es-ES" altLang="ko-KR" dirty="0" smtClean="0">
                <a:ea typeface="굴림" charset="-127"/>
              </a:rPr>
              <a:t> </a:t>
            </a:r>
            <a:r>
              <a:rPr lang="en-US" altLang="ko-KR" dirty="0" smtClean="0">
                <a:ea typeface="굴림" charset="-127"/>
              </a:rPr>
              <a:t>months</a:t>
            </a:r>
            <a:r>
              <a:rPr lang="es-ES" altLang="ko-KR" dirty="0" smtClean="0">
                <a:ea typeface="굴림" charset="-127"/>
              </a:rPr>
              <a:t>:</a:t>
            </a:r>
            <a:endParaRPr lang="es-ES" altLang="ko-KR" dirty="0">
              <a:ea typeface="굴림" charset="-127"/>
            </a:endParaRPr>
          </a:p>
        </p:txBody>
      </p:sp>
      <p:pic>
        <p:nvPicPr>
          <p:cNvPr id="36874" name="Picture 10"/>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6594623" y="4362681"/>
            <a:ext cx="2276475" cy="200025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875" name="Picture 11"/>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3910222" y="4338578"/>
            <a:ext cx="2310383" cy="1995778"/>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876" name="Picture 12"/>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308670" y="1793007"/>
            <a:ext cx="2042371" cy="212634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36877" name="Picture 13"/>
          <p:cNvPicPr>
            <a:picLocks noChangeAspect="1" noChangeArrowheads="1"/>
          </p:cNvPicPr>
          <p:nvPr/>
        </p:nvPicPr>
        <p:blipFill>
          <a:blip r:embed="rId5">
            <a:extLst>
              <a:ext uri="{28A0092B-C50C-407E-A947-70E740481C1C}">
                <a14:useLocalDpi xmlns:a14="http://schemas.microsoft.com/office/drawing/2010/main" xmlns="" val="0"/>
              </a:ext>
            </a:extLst>
          </a:blip>
          <a:srcRect/>
          <a:stretch>
            <a:fillRect/>
          </a:stretch>
        </p:blipFill>
        <p:spPr bwMode="auto">
          <a:xfrm>
            <a:off x="2828950" y="1793007"/>
            <a:ext cx="2236465" cy="216602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2 CuadroTexto"/>
          <p:cNvSpPr txBox="1"/>
          <p:nvPr/>
        </p:nvSpPr>
        <p:spPr>
          <a:xfrm>
            <a:off x="1000175" y="3969246"/>
            <a:ext cx="543739" cy="369332"/>
          </a:xfrm>
          <a:prstGeom prst="rect">
            <a:avLst/>
          </a:prstGeom>
          <a:noFill/>
        </p:spPr>
        <p:txBody>
          <a:bodyPr wrap="none" rtlCol="0">
            <a:spAutoFit/>
          </a:bodyPr>
          <a:lstStyle/>
          <a:p>
            <a:r>
              <a:rPr lang="es-MX" dirty="0" smtClean="0"/>
              <a:t>Pre</a:t>
            </a:r>
            <a:endParaRPr lang="es-MX" dirty="0"/>
          </a:p>
        </p:txBody>
      </p:sp>
      <p:sp>
        <p:nvSpPr>
          <p:cNvPr id="18" name="17 CuadroTexto"/>
          <p:cNvSpPr txBox="1"/>
          <p:nvPr/>
        </p:nvSpPr>
        <p:spPr>
          <a:xfrm>
            <a:off x="3667175" y="3969246"/>
            <a:ext cx="646331" cy="369332"/>
          </a:xfrm>
          <a:prstGeom prst="rect">
            <a:avLst/>
          </a:prstGeom>
          <a:noFill/>
        </p:spPr>
        <p:txBody>
          <a:bodyPr wrap="none" rtlCol="0">
            <a:spAutoFit/>
          </a:bodyPr>
          <a:lstStyle/>
          <a:p>
            <a:r>
              <a:rPr lang="es-MX" dirty="0" smtClean="0"/>
              <a:t>Post</a:t>
            </a:r>
          </a:p>
        </p:txBody>
      </p:sp>
      <p:sp>
        <p:nvSpPr>
          <p:cNvPr id="19" name="18 CuadroTexto"/>
          <p:cNvSpPr txBox="1"/>
          <p:nvPr/>
        </p:nvSpPr>
        <p:spPr>
          <a:xfrm>
            <a:off x="4829225" y="6302871"/>
            <a:ext cx="543739" cy="369332"/>
          </a:xfrm>
          <a:prstGeom prst="rect">
            <a:avLst/>
          </a:prstGeom>
          <a:noFill/>
        </p:spPr>
        <p:txBody>
          <a:bodyPr wrap="none" rtlCol="0">
            <a:spAutoFit/>
          </a:bodyPr>
          <a:lstStyle/>
          <a:p>
            <a:r>
              <a:rPr lang="es-MX" dirty="0" smtClean="0"/>
              <a:t>Pre</a:t>
            </a:r>
            <a:endParaRPr lang="es-MX" dirty="0"/>
          </a:p>
        </p:txBody>
      </p:sp>
      <p:sp>
        <p:nvSpPr>
          <p:cNvPr id="20" name="19 CuadroTexto"/>
          <p:cNvSpPr txBox="1"/>
          <p:nvPr/>
        </p:nvSpPr>
        <p:spPr>
          <a:xfrm>
            <a:off x="7496225" y="6302871"/>
            <a:ext cx="646331" cy="369332"/>
          </a:xfrm>
          <a:prstGeom prst="rect">
            <a:avLst/>
          </a:prstGeom>
          <a:noFill/>
        </p:spPr>
        <p:txBody>
          <a:bodyPr wrap="none" rtlCol="0">
            <a:spAutoFit/>
          </a:bodyPr>
          <a:lstStyle/>
          <a:p>
            <a:r>
              <a:rPr lang="es-MX" dirty="0" smtClean="0"/>
              <a:t>Post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395536" y="146037"/>
            <a:ext cx="7543800" cy="1295400"/>
          </a:xfrm>
        </p:spPr>
        <p:txBody>
          <a:bodyPr/>
          <a:lstStyle/>
          <a:p>
            <a:r>
              <a:rPr lang="en-US" sz="3600" dirty="0"/>
              <a:t>Clinical response  at </a:t>
            </a:r>
            <a:r>
              <a:rPr lang="en-US" sz="3600" dirty="0" smtClean="0"/>
              <a:t>12</a:t>
            </a:r>
            <a:r>
              <a:rPr lang="es-ES" altLang="ko-KR" dirty="0" smtClean="0">
                <a:ea typeface="굴림" charset="-127"/>
              </a:rPr>
              <a:t> </a:t>
            </a:r>
            <a:r>
              <a:rPr lang="en-US" altLang="ko-KR" dirty="0" smtClean="0">
                <a:ea typeface="굴림" charset="-127"/>
              </a:rPr>
              <a:t>months</a:t>
            </a:r>
            <a:r>
              <a:rPr lang="es-ES" altLang="ko-KR" dirty="0" smtClean="0">
                <a:ea typeface="굴림" charset="-127"/>
              </a:rPr>
              <a:t>:</a:t>
            </a:r>
            <a:endParaRPr lang="es-ES" altLang="ko-KR" dirty="0">
              <a:ea typeface="굴림" charset="-127"/>
            </a:endParaRPr>
          </a:p>
        </p:txBody>
      </p:sp>
      <p:sp>
        <p:nvSpPr>
          <p:cNvPr id="3" name="2 CuadroTexto"/>
          <p:cNvSpPr txBox="1"/>
          <p:nvPr/>
        </p:nvSpPr>
        <p:spPr>
          <a:xfrm>
            <a:off x="1243468" y="4149080"/>
            <a:ext cx="543739" cy="369332"/>
          </a:xfrm>
          <a:prstGeom prst="rect">
            <a:avLst/>
          </a:prstGeom>
          <a:noFill/>
        </p:spPr>
        <p:txBody>
          <a:bodyPr wrap="none" rtlCol="0">
            <a:spAutoFit/>
          </a:bodyPr>
          <a:lstStyle/>
          <a:p>
            <a:r>
              <a:rPr lang="es-MX" dirty="0" smtClean="0"/>
              <a:t>Pre</a:t>
            </a:r>
            <a:endParaRPr lang="es-MX" dirty="0"/>
          </a:p>
        </p:txBody>
      </p:sp>
      <p:sp>
        <p:nvSpPr>
          <p:cNvPr id="18" name="17 CuadroTexto"/>
          <p:cNvSpPr txBox="1"/>
          <p:nvPr/>
        </p:nvSpPr>
        <p:spPr>
          <a:xfrm>
            <a:off x="3323439" y="4149080"/>
            <a:ext cx="646331" cy="369332"/>
          </a:xfrm>
          <a:prstGeom prst="rect">
            <a:avLst/>
          </a:prstGeom>
          <a:noFill/>
        </p:spPr>
        <p:txBody>
          <a:bodyPr wrap="none" rtlCol="0">
            <a:spAutoFit/>
          </a:bodyPr>
          <a:lstStyle/>
          <a:p>
            <a:r>
              <a:rPr lang="es-MX" dirty="0" smtClean="0"/>
              <a:t>Post</a:t>
            </a:r>
          </a:p>
        </p:txBody>
      </p:sp>
      <p:sp>
        <p:nvSpPr>
          <p:cNvPr id="19" name="18 CuadroTexto"/>
          <p:cNvSpPr txBox="1"/>
          <p:nvPr/>
        </p:nvSpPr>
        <p:spPr>
          <a:xfrm>
            <a:off x="5137189" y="6302871"/>
            <a:ext cx="543739" cy="369332"/>
          </a:xfrm>
          <a:prstGeom prst="rect">
            <a:avLst/>
          </a:prstGeom>
          <a:noFill/>
        </p:spPr>
        <p:txBody>
          <a:bodyPr wrap="none" rtlCol="0">
            <a:spAutoFit/>
          </a:bodyPr>
          <a:lstStyle/>
          <a:p>
            <a:r>
              <a:rPr lang="es-MX" dirty="0" smtClean="0"/>
              <a:t>Pre</a:t>
            </a:r>
            <a:endParaRPr lang="es-MX" dirty="0"/>
          </a:p>
        </p:txBody>
      </p:sp>
      <p:sp>
        <p:nvSpPr>
          <p:cNvPr id="20" name="19 CuadroTexto"/>
          <p:cNvSpPr txBox="1"/>
          <p:nvPr/>
        </p:nvSpPr>
        <p:spPr>
          <a:xfrm>
            <a:off x="7496225" y="6302871"/>
            <a:ext cx="646331" cy="369332"/>
          </a:xfrm>
          <a:prstGeom prst="rect">
            <a:avLst/>
          </a:prstGeom>
          <a:noFill/>
        </p:spPr>
        <p:txBody>
          <a:bodyPr wrap="none" rtlCol="0">
            <a:spAutoFit/>
          </a:bodyPr>
          <a:lstStyle/>
          <a:p>
            <a:r>
              <a:rPr lang="es-MX" dirty="0" smtClean="0"/>
              <a:t>Post</a:t>
            </a:r>
          </a:p>
        </p:txBody>
      </p:sp>
      <p:pic>
        <p:nvPicPr>
          <p:cNvPr id="5" name="Imagen 4"/>
          <p:cNvPicPr>
            <a:picLocks noChangeAspect="1"/>
          </p:cNvPicPr>
          <p:nvPr/>
        </p:nvPicPr>
        <p:blipFill>
          <a:blip r:embed="rId2"/>
          <a:stretch>
            <a:fillRect/>
          </a:stretch>
        </p:blipFill>
        <p:spPr>
          <a:xfrm>
            <a:off x="2733101" y="2026865"/>
            <a:ext cx="1828800" cy="1809750"/>
          </a:xfrm>
          <a:prstGeom prst="rect">
            <a:avLst/>
          </a:prstGeom>
        </p:spPr>
      </p:pic>
      <p:pic>
        <p:nvPicPr>
          <p:cNvPr id="6" name="Imagen 5"/>
          <p:cNvPicPr>
            <a:picLocks noChangeAspect="1"/>
          </p:cNvPicPr>
          <p:nvPr/>
        </p:nvPicPr>
        <p:blipFill>
          <a:blip r:embed="rId3"/>
          <a:stretch>
            <a:fillRect/>
          </a:stretch>
        </p:blipFill>
        <p:spPr>
          <a:xfrm>
            <a:off x="634276" y="2064965"/>
            <a:ext cx="1762125" cy="1733550"/>
          </a:xfrm>
          <a:prstGeom prst="rect">
            <a:avLst/>
          </a:prstGeom>
        </p:spPr>
      </p:pic>
      <p:pic>
        <p:nvPicPr>
          <p:cNvPr id="9" name="Imagen 8"/>
          <p:cNvPicPr>
            <a:picLocks noChangeAspect="1"/>
          </p:cNvPicPr>
          <p:nvPr/>
        </p:nvPicPr>
        <p:blipFill>
          <a:blip r:embed="rId4"/>
          <a:stretch>
            <a:fillRect/>
          </a:stretch>
        </p:blipFill>
        <p:spPr>
          <a:xfrm>
            <a:off x="6848348" y="4199790"/>
            <a:ext cx="1900116" cy="1966893"/>
          </a:xfrm>
          <a:prstGeom prst="rect">
            <a:avLst/>
          </a:prstGeom>
        </p:spPr>
      </p:pic>
      <p:pic>
        <p:nvPicPr>
          <p:cNvPr id="10" name="Imagen 9"/>
          <p:cNvPicPr>
            <a:picLocks noChangeAspect="1"/>
          </p:cNvPicPr>
          <p:nvPr/>
        </p:nvPicPr>
        <p:blipFill>
          <a:blip r:embed="rId5"/>
          <a:stretch>
            <a:fillRect/>
          </a:stretch>
        </p:blipFill>
        <p:spPr>
          <a:xfrm>
            <a:off x="4427984" y="4223584"/>
            <a:ext cx="1962150" cy="1943100"/>
          </a:xfrm>
          <a:prstGeom prst="rect">
            <a:avLst/>
          </a:prstGeom>
        </p:spPr>
      </p:pic>
    </p:spTree>
    <p:extLst>
      <p:ext uri="{BB962C8B-B14F-4D97-AF65-F5344CB8AC3E}">
        <p14:creationId xmlns:p14="http://schemas.microsoft.com/office/powerpoint/2010/main" xmlns="" val="23661706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r>
              <a:rPr lang="en-US" sz="3600" dirty="0"/>
              <a:t>Clinical response  </a:t>
            </a:r>
            <a:r>
              <a:rPr lang="en-US" sz="3600" dirty="0" smtClean="0"/>
              <a:t>at 12 months</a:t>
            </a:r>
            <a:endParaRPr lang="es-ES" altLang="ko-KR" dirty="0">
              <a:ea typeface="굴림" charset="-127"/>
            </a:endParaRPr>
          </a:p>
        </p:txBody>
      </p:sp>
      <p:sp>
        <p:nvSpPr>
          <p:cNvPr id="3" name="2 CuadroTexto"/>
          <p:cNvSpPr txBox="1"/>
          <p:nvPr/>
        </p:nvSpPr>
        <p:spPr>
          <a:xfrm>
            <a:off x="1000175" y="3969246"/>
            <a:ext cx="543739" cy="369332"/>
          </a:xfrm>
          <a:prstGeom prst="rect">
            <a:avLst/>
          </a:prstGeom>
          <a:noFill/>
        </p:spPr>
        <p:txBody>
          <a:bodyPr wrap="none" rtlCol="0">
            <a:spAutoFit/>
          </a:bodyPr>
          <a:lstStyle/>
          <a:p>
            <a:r>
              <a:rPr lang="es-MX" dirty="0" smtClean="0"/>
              <a:t>Pre</a:t>
            </a:r>
            <a:endParaRPr lang="es-MX" dirty="0"/>
          </a:p>
        </p:txBody>
      </p:sp>
      <p:sp>
        <p:nvSpPr>
          <p:cNvPr id="18" name="17 CuadroTexto"/>
          <p:cNvSpPr txBox="1"/>
          <p:nvPr/>
        </p:nvSpPr>
        <p:spPr>
          <a:xfrm>
            <a:off x="3667175" y="3969246"/>
            <a:ext cx="646331" cy="369332"/>
          </a:xfrm>
          <a:prstGeom prst="rect">
            <a:avLst/>
          </a:prstGeom>
          <a:noFill/>
        </p:spPr>
        <p:txBody>
          <a:bodyPr wrap="none" rtlCol="0">
            <a:spAutoFit/>
          </a:bodyPr>
          <a:lstStyle/>
          <a:p>
            <a:r>
              <a:rPr lang="es-MX" dirty="0" smtClean="0"/>
              <a:t>Post</a:t>
            </a:r>
          </a:p>
        </p:txBody>
      </p:sp>
      <p:sp>
        <p:nvSpPr>
          <p:cNvPr id="19" name="18 CuadroTexto"/>
          <p:cNvSpPr txBox="1"/>
          <p:nvPr/>
        </p:nvSpPr>
        <p:spPr>
          <a:xfrm>
            <a:off x="4829225" y="6302871"/>
            <a:ext cx="543739" cy="369332"/>
          </a:xfrm>
          <a:prstGeom prst="rect">
            <a:avLst/>
          </a:prstGeom>
          <a:noFill/>
        </p:spPr>
        <p:txBody>
          <a:bodyPr wrap="none" rtlCol="0">
            <a:spAutoFit/>
          </a:bodyPr>
          <a:lstStyle/>
          <a:p>
            <a:r>
              <a:rPr lang="es-MX" dirty="0" smtClean="0"/>
              <a:t>Pre</a:t>
            </a:r>
            <a:endParaRPr lang="es-MX" dirty="0"/>
          </a:p>
        </p:txBody>
      </p:sp>
      <p:sp>
        <p:nvSpPr>
          <p:cNvPr id="20" name="19 CuadroTexto"/>
          <p:cNvSpPr txBox="1"/>
          <p:nvPr/>
        </p:nvSpPr>
        <p:spPr>
          <a:xfrm>
            <a:off x="7496225" y="6302871"/>
            <a:ext cx="646331" cy="369332"/>
          </a:xfrm>
          <a:prstGeom prst="rect">
            <a:avLst/>
          </a:prstGeom>
          <a:noFill/>
        </p:spPr>
        <p:txBody>
          <a:bodyPr wrap="none" rtlCol="0">
            <a:spAutoFit/>
          </a:bodyPr>
          <a:lstStyle/>
          <a:p>
            <a:r>
              <a:rPr lang="es-MX" dirty="0" smtClean="0"/>
              <a:t>Post</a:t>
            </a:r>
          </a:p>
        </p:txBody>
      </p:sp>
      <p:pic>
        <p:nvPicPr>
          <p:cNvPr id="72718" name="Picture 14"/>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3203848" y="1796479"/>
            <a:ext cx="2376264" cy="2070266"/>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2719" name="Picture 15"/>
          <p:cNvPicPr>
            <a:picLocks noChangeAspect="1" noChangeArrowheads="1"/>
          </p:cNvPicPr>
          <p:nvPr/>
        </p:nvPicPr>
        <p:blipFill>
          <a:blip r:embed="rId3">
            <a:extLst>
              <a:ext uri="{28A0092B-C50C-407E-A947-70E740481C1C}">
                <a14:useLocalDpi xmlns:a14="http://schemas.microsoft.com/office/drawing/2010/main" xmlns="" val="0"/>
              </a:ext>
            </a:extLst>
          </a:blip>
          <a:srcRect/>
          <a:stretch>
            <a:fillRect/>
          </a:stretch>
        </p:blipFill>
        <p:spPr bwMode="auto">
          <a:xfrm>
            <a:off x="474255" y="1871774"/>
            <a:ext cx="2139317" cy="19196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2724" name="Picture 20"/>
          <p:cNvPicPr>
            <a:picLocks noChangeAspect="1" noChangeArrowheads="1"/>
          </p:cNvPicPr>
          <p:nvPr/>
        </p:nvPicPr>
        <p:blipFill>
          <a:blip r:embed="rId4" cstate="print">
            <a:extLst>
              <a:ext uri="{28A0092B-C50C-407E-A947-70E740481C1C}">
                <a14:useLocalDpi xmlns:a14="http://schemas.microsoft.com/office/drawing/2010/main" xmlns="" val="0"/>
              </a:ext>
            </a:extLst>
          </a:blip>
          <a:srcRect/>
          <a:stretch>
            <a:fillRect/>
          </a:stretch>
        </p:blipFill>
        <p:spPr bwMode="auto">
          <a:xfrm>
            <a:off x="6792917" y="4463947"/>
            <a:ext cx="1778264" cy="1838923"/>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pic>
        <p:nvPicPr>
          <p:cNvPr id="72725" name="Picture 21"/>
          <p:cNvPicPr>
            <a:picLocks noChangeAspect="1" noChangeArrowheads="1"/>
          </p:cNvPicPr>
          <p:nvPr/>
        </p:nvPicPr>
        <p:blipFill>
          <a:blip r:embed="rId5" cstate="print">
            <a:extLst>
              <a:ext uri="{28A0092B-C50C-407E-A947-70E740481C1C}">
                <a14:useLocalDpi xmlns:a14="http://schemas.microsoft.com/office/drawing/2010/main" xmlns="" val="0"/>
              </a:ext>
            </a:extLst>
          </a:blip>
          <a:srcRect/>
          <a:stretch>
            <a:fillRect/>
          </a:stretch>
        </p:blipFill>
        <p:spPr bwMode="auto">
          <a:xfrm>
            <a:off x="4009441" y="4463676"/>
            <a:ext cx="1930712" cy="1839194"/>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8585171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Results</a:t>
            </a:r>
            <a:endParaRPr lang="en-US" dirty="0"/>
          </a:p>
        </p:txBody>
      </p:sp>
      <p:sp>
        <p:nvSpPr>
          <p:cNvPr id="3" name="2 Marcador de contenido"/>
          <p:cNvSpPr>
            <a:spLocks noGrp="1"/>
          </p:cNvSpPr>
          <p:nvPr>
            <p:ph idx="1"/>
          </p:nvPr>
        </p:nvSpPr>
        <p:spPr>
          <a:xfrm>
            <a:off x="457200" y="1719262"/>
            <a:ext cx="8229600" cy="4662065"/>
          </a:xfrm>
        </p:spPr>
        <p:txBody>
          <a:bodyPr/>
          <a:lstStyle/>
          <a:p>
            <a:r>
              <a:rPr lang="en-US" sz="2800" dirty="0" smtClean="0"/>
              <a:t>200 patients in total </a:t>
            </a:r>
          </a:p>
          <a:p>
            <a:r>
              <a:rPr lang="en-US" sz="2800" dirty="0" smtClean="0"/>
              <a:t>Ages : from 6 to 79 years </a:t>
            </a:r>
          </a:p>
          <a:p>
            <a:r>
              <a:rPr lang="en-US" sz="2800" dirty="0" smtClean="0"/>
              <a:t>190 adults and 10 children </a:t>
            </a:r>
          </a:p>
          <a:p>
            <a:r>
              <a:rPr lang="en-US" sz="2800" dirty="0" smtClean="0"/>
              <a:t>Total of nails 1233 :</a:t>
            </a:r>
          </a:p>
          <a:p>
            <a:pPr lvl="1"/>
            <a:r>
              <a:rPr lang="en-US" sz="2400" dirty="0" smtClean="0"/>
              <a:t>1070 toenail  </a:t>
            </a:r>
          </a:p>
          <a:p>
            <a:pPr lvl="1"/>
            <a:r>
              <a:rPr lang="en-US" sz="2400" dirty="0" smtClean="0"/>
              <a:t>163 fingernails </a:t>
            </a:r>
          </a:p>
          <a:p>
            <a:pPr lvl="1"/>
            <a:r>
              <a:rPr lang="en-US" sz="2400" dirty="0" smtClean="0"/>
              <a:t>12 patients, affected in both locations.</a:t>
            </a:r>
            <a:endParaRPr lang="es-MX" dirty="0"/>
          </a:p>
        </p:txBody>
      </p:sp>
    </p:spTree>
    <p:extLst>
      <p:ext uri="{BB962C8B-B14F-4D97-AF65-F5344CB8AC3E}">
        <p14:creationId xmlns:p14="http://schemas.microsoft.com/office/powerpoint/2010/main" xmlns="" val="379035535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a:xfrm>
            <a:off x="467544" y="116632"/>
            <a:ext cx="7543800" cy="1295400"/>
          </a:xfrm>
        </p:spPr>
        <p:txBody>
          <a:bodyPr/>
          <a:lstStyle/>
          <a:p>
            <a:r>
              <a:rPr lang="es-ES" altLang="ko-KR" dirty="0" err="1" smtClean="0">
                <a:ea typeface="굴림" charset="-127"/>
              </a:rPr>
              <a:t>Results</a:t>
            </a:r>
            <a:r>
              <a:rPr lang="es-ES" altLang="ko-KR" dirty="0" smtClean="0">
                <a:ea typeface="굴림" charset="-127"/>
              </a:rPr>
              <a:t>:</a:t>
            </a:r>
            <a:endParaRPr lang="es-ES" altLang="ko-KR" dirty="0">
              <a:ea typeface="굴림" charset="-127"/>
            </a:endParaRPr>
          </a:p>
        </p:txBody>
      </p:sp>
      <p:sp>
        <p:nvSpPr>
          <p:cNvPr id="44035" name="Rectangle 3"/>
          <p:cNvSpPr>
            <a:spLocks noGrp="1" noChangeArrowheads="1"/>
          </p:cNvSpPr>
          <p:nvPr>
            <p:ph type="body" idx="1"/>
          </p:nvPr>
        </p:nvSpPr>
        <p:spPr>
          <a:xfrm>
            <a:off x="107504" y="1772816"/>
            <a:ext cx="8229600" cy="4411662"/>
          </a:xfrm>
        </p:spPr>
        <p:txBody>
          <a:bodyPr/>
          <a:lstStyle/>
          <a:p>
            <a:r>
              <a:rPr lang="en-US" altLang="ko-KR" sz="2800" dirty="0" smtClean="0">
                <a:ea typeface="굴림" charset="-127"/>
              </a:rPr>
              <a:t>93% response at 3 months</a:t>
            </a:r>
            <a:r>
              <a:rPr lang="es-ES" altLang="ko-KR" sz="2800" dirty="0" smtClean="0">
                <a:ea typeface="굴림" charset="-127"/>
              </a:rPr>
              <a:t>.</a:t>
            </a:r>
          </a:p>
          <a:p>
            <a:r>
              <a:rPr lang="es-ES" altLang="ko-KR" sz="2800" dirty="0" smtClean="0">
                <a:ea typeface="굴림" charset="-127"/>
              </a:rPr>
              <a:t>100% at 6 </a:t>
            </a:r>
            <a:r>
              <a:rPr lang="es-ES" altLang="ko-KR" sz="2800" dirty="0" err="1" smtClean="0">
                <a:ea typeface="굴림" charset="-127"/>
              </a:rPr>
              <a:t>months</a:t>
            </a:r>
            <a:endParaRPr lang="es-ES" altLang="ko-KR" sz="2800" dirty="0" smtClean="0">
              <a:ea typeface="굴림" charset="-127"/>
            </a:endParaRPr>
          </a:p>
          <a:p>
            <a:r>
              <a:rPr lang="es-ES" altLang="ko-KR" sz="2800" dirty="0" smtClean="0">
                <a:ea typeface="굴림" charset="-127"/>
              </a:rPr>
              <a:t>100% at 12 </a:t>
            </a:r>
            <a:r>
              <a:rPr lang="es-ES" altLang="ko-KR" sz="2800" dirty="0" err="1" smtClean="0">
                <a:ea typeface="굴림" charset="-127"/>
              </a:rPr>
              <a:t>months</a:t>
            </a:r>
            <a:endParaRPr lang="es-ES" altLang="ko-KR" sz="2800" dirty="0" smtClean="0">
              <a:ea typeface="굴림" charset="-127"/>
            </a:endParaRPr>
          </a:p>
          <a:p>
            <a:r>
              <a:rPr lang="es-ES" altLang="ko-KR" sz="2800" dirty="0" smtClean="0">
                <a:ea typeface="굴림" charset="-127"/>
              </a:rPr>
              <a:t>100% at 18 </a:t>
            </a:r>
            <a:r>
              <a:rPr lang="es-ES" altLang="ko-KR" sz="2800" dirty="0" err="1" smtClean="0">
                <a:ea typeface="굴림" charset="-127"/>
              </a:rPr>
              <a:t>months</a:t>
            </a:r>
            <a:endParaRPr lang="es-ES" altLang="ko-KR" sz="2800" dirty="0" smtClean="0">
              <a:ea typeface="굴림" charset="-127"/>
            </a:endParaRPr>
          </a:p>
          <a:p>
            <a:r>
              <a:rPr lang="en-US" altLang="ko-KR" sz="2800" dirty="0" smtClean="0">
                <a:ea typeface="굴림" charset="-127"/>
              </a:rPr>
              <a:t>0% side effects (0% pain)</a:t>
            </a:r>
          </a:p>
          <a:p>
            <a:r>
              <a:rPr lang="en-US" altLang="ko-KR" sz="2800" dirty="0" smtClean="0">
                <a:ea typeface="굴림" charset="-127"/>
              </a:rPr>
              <a:t>Answers to the satisfaction survey</a:t>
            </a:r>
            <a:r>
              <a:rPr lang="es-ES" altLang="ko-KR" sz="2800" dirty="0" smtClean="0">
                <a:ea typeface="굴림" charset="-127"/>
              </a:rPr>
              <a:t>:</a:t>
            </a:r>
          </a:p>
          <a:p>
            <a:pPr lvl="1"/>
            <a:r>
              <a:rPr lang="en-US" altLang="ko-KR" sz="1600" dirty="0" smtClean="0">
                <a:ea typeface="굴림" charset="-127"/>
              </a:rPr>
              <a:t>Pain during treatment or later at the same... 0%</a:t>
            </a:r>
          </a:p>
          <a:p>
            <a:pPr lvl="1"/>
            <a:r>
              <a:rPr lang="en-US" altLang="ko-KR" sz="1600" dirty="0" smtClean="0">
                <a:ea typeface="굴림" charset="-127"/>
              </a:rPr>
              <a:t>Changes in the nail shape after treatment... 0%</a:t>
            </a:r>
          </a:p>
          <a:p>
            <a:pPr lvl="1"/>
            <a:r>
              <a:rPr lang="en-US" altLang="ko-KR" sz="1600" dirty="0" smtClean="0">
                <a:ea typeface="굴림" charset="-127"/>
              </a:rPr>
              <a:t>Compliance rate after 12 months… 97%</a:t>
            </a:r>
            <a:endParaRPr lang="en-US" altLang="ko-KR" sz="1600" dirty="0">
              <a:ea typeface="굴림" charset="-127"/>
            </a:endParaRPr>
          </a:p>
        </p:txBody>
      </p:sp>
    </p:spTree>
    <p:extLst>
      <p:ext uri="{BB962C8B-B14F-4D97-AF65-F5344CB8AC3E}">
        <p14:creationId xmlns:p14="http://schemas.microsoft.com/office/powerpoint/2010/main" xmlns="" val="169579350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n-US" dirty="0" smtClean="0"/>
              <a:t>DISCUSION </a:t>
            </a:r>
            <a:endParaRPr lang="en-US" dirty="0"/>
          </a:p>
        </p:txBody>
      </p:sp>
      <p:sp>
        <p:nvSpPr>
          <p:cNvPr id="3" name="Marcador de contenido 2"/>
          <p:cNvSpPr>
            <a:spLocks noGrp="1"/>
          </p:cNvSpPr>
          <p:nvPr>
            <p:ph idx="1"/>
          </p:nvPr>
        </p:nvSpPr>
        <p:spPr/>
        <p:txBody>
          <a:bodyPr/>
          <a:lstStyle/>
          <a:p>
            <a:r>
              <a:rPr lang="en-US" sz="2400" dirty="0" smtClean="0"/>
              <a:t>Laser therapy offers major advantages over conventional therapies.</a:t>
            </a:r>
          </a:p>
          <a:p>
            <a:r>
              <a:rPr lang="en-US" sz="2400" dirty="0" smtClean="0"/>
              <a:t>Culture, were not taken in different publications the KOH has a high specificity 60-80% vs 30-60% of the cultures.</a:t>
            </a:r>
          </a:p>
          <a:p>
            <a:r>
              <a:rPr lang="en-US" sz="2400" dirty="0" smtClean="0"/>
              <a:t>During laser therapy we observed the instant "whitening" of the affected parts of the nail.</a:t>
            </a:r>
          </a:p>
          <a:p>
            <a:r>
              <a:rPr lang="en-US" sz="2400" dirty="0" smtClean="0"/>
              <a:t>The signature sound during the shooting that hit the "target", is similar to the "popcorn".</a:t>
            </a:r>
            <a:endParaRPr lang="es-ES" sz="2400" dirty="0" smtClean="0"/>
          </a:p>
        </p:txBody>
      </p:sp>
    </p:spTree>
    <p:extLst>
      <p:ext uri="{BB962C8B-B14F-4D97-AF65-F5344CB8AC3E}">
        <p14:creationId xmlns:p14="http://schemas.microsoft.com/office/powerpoint/2010/main" xmlns="" val="327492360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Conclusions</a:t>
            </a:r>
            <a:r>
              <a:rPr lang="es-MX" dirty="0" smtClean="0"/>
              <a:t>:</a:t>
            </a:r>
            <a:endParaRPr lang="es-MX" dirty="0"/>
          </a:p>
        </p:txBody>
      </p:sp>
      <p:sp>
        <p:nvSpPr>
          <p:cNvPr id="4" name="3 CuadroTexto"/>
          <p:cNvSpPr txBox="1"/>
          <p:nvPr/>
        </p:nvSpPr>
        <p:spPr>
          <a:xfrm>
            <a:off x="457200" y="1700808"/>
            <a:ext cx="8208912" cy="4524315"/>
          </a:xfrm>
          <a:prstGeom prst="rect">
            <a:avLst/>
          </a:prstGeom>
          <a:noFill/>
        </p:spPr>
        <p:txBody>
          <a:bodyPr wrap="square" rtlCol="0">
            <a:spAutoFit/>
          </a:bodyPr>
          <a:lstStyle/>
          <a:p>
            <a:pPr marL="285750" indent="-285750">
              <a:lnSpc>
                <a:spcPct val="150000"/>
              </a:lnSpc>
              <a:buFont typeface="Arial" pitchFamily="34" charset="0"/>
              <a:buChar char="•"/>
            </a:pPr>
            <a:r>
              <a:rPr lang="en-US" sz="2400" dirty="0" smtClean="0"/>
              <a:t>NYQS 1064 nm / 600 </a:t>
            </a:r>
            <a:r>
              <a:rPr lang="en-US" sz="2400" dirty="0" err="1" smtClean="0"/>
              <a:t>mJ</a:t>
            </a:r>
            <a:r>
              <a:rPr lang="en-US" sz="2400" dirty="0" smtClean="0"/>
              <a:t>, is effective in the Treatment of Onychomycosis. </a:t>
            </a:r>
          </a:p>
          <a:p>
            <a:pPr marL="285750" indent="-285750">
              <a:lnSpc>
                <a:spcPct val="150000"/>
              </a:lnSpc>
              <a:buFont typeface="Arial" pitchFamily="34" charset="0"/>
              <a:buChar char="•"/>
            </a:pPr>
            <a:r>
              <a:rPr lang="en-US" sz="2400" dirty="0" smtClean="0"/>
              <a:t>The average time of clinical response is three months after laser therapy. </a:t>
            </a:r>
          </a:p>
          <a:p>
            <a:pPr marL="285750" indent="-285750">
              <a:lnSpc>
                <a:spcPct val="150000"/>
              </a:lnSpc>
              <a:buFont typeface="Arial" pitchFamily="34" charset="0"/>
              <a:buChar char="•"/>
            </a:pPr>
            <a:r>
              <a:rPr lang="en-US" sz="2400" dirty="0" smtClean="0"/>
              <a:t>It is a method of easy application, fast, in a single session and without adverse effects. </a:t>
            </a:r>
          </a:p>
          <a:p>
            <a:pPr marL="285750" indent="-285750">
              <a:lnSpc>
                <a:spcPct val="150000"/>
              </a:lnSpc>
              <a:buFont typeface="Arial" pitchFamily="34" charset="0"/>
              <a:buChar char="•"/>
            </a:pPr>
            <a:r>
              <a:rPr lang="en-US" sz="2400" dirty="0" smtClean="0"/>
              <a:t>We did not find any difference between any of the two laser equipment.</a:t>
            </a:r>
            <a:endParaRPr lang="es-ES" sz="2400" dirty="0" smtClean="0"/>
          </a:p>
        </p:txBody>
      </p:sp>
    </p:spTree>
    <p:extLst>
      <p:ext uri="{BB962C8B-B14F-4D97-AF65-F5344CB8AC3E}">
        <p14:creationId xmlns:p14="http://schemas.microsoft.com/office/powerpoint/2010/main" xmlns="" val="22003389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n-US" dirty="0" smtClean="0"/>
              <a:t>Conclusions</a:t>
            </a:r>
            <a:r>
              <a:rPr lang="es-MX" dirty="0" smtClean="0"/>
              <a:t>:</a:t>
            </a:r>
            <a:endParaRPr lang="es-MX" dirty="0"/>
          </a:p>
        </p:txBody>
      </p:sp>
      <p:sp>
        <p:nvSpPr>
          <p:cNvPr id="4" name="3 CuadroTexto"/>
          <p:cNvSpPr txBox="1"/>
          <p:nvPr/>
        </p:nvSpPr>
        <p:spPr>
          <a:xfrm>
            <a:off x="669479" y="1700808"/>
            <a:ext cx="8208912" cy="872034"/>
          </a:xfrm>
          <a:prstGeom prst="rect">
            <a:avLst/>
          </a:prstGeom>
          <a:noFill/>
        </p:spPr>
        <p:txBody>
          <a:bodyPr wrap="square" rtlCol="0">
            <a:spAutoFit/>
          </a:bodyPr>
          <a:lstStyle/>
          <a:p>
            <a:pPr marL="285750" indent="-285750">
              <a:lnSpc>
                <a:spcPct val="150000"/>
              </a:lnSpc>
              <a:buFont typeface="Arial" pitchFamily="34" charset="0"/>
              <a:buChar char="•"/>
            </a:pPr>
            <a:r>
              <a:rPr lang="en-US" dirty="0" smtClean="0"/>
              <a:t>Selective PHOTOTHERMOLYSIS works according to type of pigment, type of light used and pulse frequency (light + heat + impact power).</a:t>
            </a:r>
            <a:endParaRPr lang="es-MX" dirty="0" smtClean="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xmlns="" val="0"/>
              </a:ext>
            </a:extLst>
          </a:blip>
          <a:srcRect/>
          <a:stretch>
            <a:fillRect/>
          </a:stretch>
        </p:blipFill>
        <p:spPr bwMode="auto">
          <a:xfrm>
            <a:off x="971600" y="2924944"/>
            <a:ext cx="2790825" cy="2847975"/>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
        <p:nvSpPr>
          <p:cNvPr id="3" name="2 Rectángulo"/>
          <p:cNvSpPr/>
          <p:nvPr/>
        </p:nvSpPr>
        <p:spPr>
          <a:xfrm>
            <a:off x="827584" y="5949280"/>
            <a:ext cx="2710999" cy="369332"/>
          </a:xfrm>
          <a:prstGeom prst="rect">
            <a:avLst/>
          </a:prstGeom>
        </p:spPr>
        <p:txBody>
          <a:bodyPr wrap="none">
            <a:spAutoFit/>
          </a:bodyPr>
          <a:lstStyle/>
          <a:p>
            <a:r>
              <a:rPr lang="en-US" dirty="0" smtClean="0"/>
              <a:t>Rutherford atomic model</a:t>
            </a:r>
            <a:endParaRPr lang="en-US" dirty="0"/>
          </a:p>
        </p:txBody>
      </p:sp>
      <p:pic>
        <p:nvPicPr>
          <p:cNvPr id="5" name="Imagen 4"/>
          <p:cNvPicPr>
            <a:picLocks noChangeAspect="1"/>
          </p:cNvPicPr>
          <p:nvPr/>
        </p:nvPicPr>
        <p:blipFill>
          <a:blip r:embed="rId3"/>
          <a:stretch>
            <a:fillRect/>
          </a:stretch>
        </p:blipFill>
        <p:spPr>
          <a:xfrm>
            <a:off x="5004048" y="2924944"/>
            <a:ext cx="2885224" cy="2847975"/>
          </a:xfrm>
          <a:prstGeom prst="rect">
            <a:avLst/>
          </a:prstGeom>
        </p:spPr>
      </p:pic>
      <p:sp>
        <p:nvSpPr>
          <p:cNvPr id="7" name="2 Rectángulo"/>
          <p:cNvSpPr/>
          <p:nvPr/>
        </p:nvSpPr>
        <p:spPr>
          <a:xfrm>
            <a:off x="4776311" y="5949280"/>
            <a:ext cx="2929007" cy="369332"/>
          </a:xfrm>
          <a:prstGeom prst="rect">
            <a:avLst/>
          </a:prstGeom>
        </p:spPr>
        <p:txBody>
          <a:bodyPr wrap="none">
            <a:spAutoFit/>
          </a:bodyPr>
          <a:lstStyle/>
          <a:p>
            <a:r>
              <a:rPr lang="en-US" dirty="0" smtClean="0"/>
              <a:t>Linear Particle accelerator</a:t>
            </a:r>
            <a:endParaRPr lang="en-US" dirty="0"/>
          </a:p>
        </p:txBody>
      </p:sp>
    </p:spTree>
    <p:extLst>
      <p:ext uri="{BB962C8B-B14F-4D97-AF65-F5344CB8AC3E}">
        <p14:creationId xmlns:p14="http://schemas.microsoft.com/office/powerpoint/2010/main" xmlns="" val="264029311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title"/>
          </p:nvPr>
        </p:nvSpPr>
        <p:spPr/>
        <p:txBody>
          <a:bodyPr/>
          <a:lstStyle/>
          <a:p>
            <a:r>
              <a:rPr lang="es-ES" dirty="0"/>
              <a:t>LET'S LIGHT THE FUTURE!</a:t>
            </a:r>
            <a:endParaRPr lang="en-US" dirty="0"/>
          </a:p>
        </p:txBody>
      </p:sp>
      <p:pic>
        <p:nvPicPr>
          <p:cNvPr id="4" name="Imagen 3"/>
          <p:cNvPicPr>
            <a:picLocks noChangeAspect="1"/>
          </p:cNvPicPr>
          <p:nvPr/>
        </p:nvPicPr>
        <p:blipFill>
          <a:blip r:embed="rId2"/>
          <a:stretch>
            <a:fillRect/>
          </a:stretch>
        </p:blipFill>
        <p:spPr>
          <a:xfrm>
            <a:off x="457200" y="1844824"/>
            <a:ext cx="7575754" cy="4248472"/>
          </a:xfrm>
          <a:prstGeom prst="rect">
            <a:avLst/>
          </a:prstGeom>
        </p:spPr>
      </p:pic>
    </p:spTree>
    <p:extLst>
      <p:ext uri="{BB962C8B-B14F-4D97-AF65-F5344CB8AC3E}">
        <p14:creationId xmlns:p14="http://schemas.microsoft.com/office/powerpoint/2010/main" xmlns="" val="396028173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1273628" y="428625"/>
            <a:ext cx="6796769" cy="1143000"/>
          </a:xfrm>
        </p:spPr>
        <p:txBody>
          <a:bodyPr/>
          <a:lstStyle/>
          <a:p>
            <a:r>
              <a:rPr lang="en-US" sz="3600" b="1" dirty="0" smtClean="0">
                <a:solidFill>
                  <a:schemeClr val="tx1"/>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1114425" y="1752600"/>
            <a:ext cx="6821261" cy="4991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rPr>
              <a:t> </a:t>
            </a:r>
            <a:r>
              <a:rPr lang="en-US" sz="2400" dirty="0" smtClean="0">
                <a:effectLst>
                  <a:outerShdw blurRad="38100" dist="38100" dir="2700000" algn="tl">
                    <a:srgbClr val="000000">
                      <a:alpha val="43137"/>
                    </a:srgbClr>
                  </a:outerShdw>
                </a:effectLst>
                <a:latin typeface="Georgia" pitchFamily="18" charset="0"/>
                <a:hlinkClick r:id="rId2"/>
              </a:rPr>
              <a:t>http://integrativebiology.conferenceseries.com/</a:t>
            </a:r>
            <a:r>
              <a:rPr lang="en-US" sz="2400" dirty="0" smtClean="0">
                <a:effectLst>
                  <a:outerShdw blurRad="38100" dist="38100" dir="2700000" algn="tl">
                    <a:srgbClr val="000000">
                      <a:alpha val="43137"/>
                    </a:srgbClr>
                  </a:outerShdw>
                </a:effectLst>
                <a:latin typeface="Georgia" pitchFamily="18" charset="0"/>
              </a:rPr>
              <a:t> </a:t>
            </a:r>
            <a:endParaRPr lang="en-US" sz="2400" dirty="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hlinkClick r:id="rId3"/>
              </a:rPr>
              <a:t>http://conferenceseries.com</a:t>
            </a:r>
            <a:r>
              <a:rPr lang="en-US" sz="2400" dirty="0" smtClean="0">
                <a:effectLst>
                  <a:outerShdw blurRad="38100" dist="38100" dir="2700000" algn="tl">
                    <a:srgbClr val="000000">
                      <a:alpha val="43137"/>
                    </a:srgbClr>
                  </a:outerShdw>
                </a:effectLst>
                <a:latin typeface="Georgia" pitchFamily="18" charset="0"/>
                <a:hlinkClick r:id="rId3"/>
              </a:rPr>
              <a:t>/</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rPr>
              <a:t> </a:t>
            </a:r>
            <a:r>
              <a:rPr lang="en-US" sz="2400" dirty="0">
                <a:effectLst>
                  <a:outerShdw blurRad="38100" dist="38100" dir="2700000" algn="tl">
                    <a:srgbClr val="000000">
                      <a:alpha val="43137"/>
                    </a:srgbClr>
                  </a:outerShdw>
                </a:effectLst>
                <a:latin typeface="Georgia" pitchFamily="18" charset="0"/>
                <a:hlinkClick r:id="rId4"/>
              </a:rPr>
              <a:t>http://</a:t>
            </a:r>
            <a:r>
              <a:rPr lang="en-US" sz="2400" dirty="0" smtClean="0">
                <a:effectLst>
                  <a:outerShdw blurRad="38100" dist="38100" dir="2700000" algn="tl">
                    <a:srgbClr val="000000">
                      <a:alpha val="43137"/>
                    </a:srgbClr>
                  </a:outerShdw>
                </a:effectLst>
                <a:latin typeface="Georgia" pitchFamily="18" charset="0"/>
                <a:hlinkClick r:id="rId4"/>
              </a:rPr>
              <a:t>www.conferenceseries.com/genetics-and-molecular-biology-conferences.php</a:t>
            </a:r>
            <a:r>
              <a:rPr lang="en-US" sz="2400" dirty="0" smtClean="0">
                <a:effectLst>
                  <a:outerShdw blurRad="38100" dist="38100" dir="2700000" algn="tl">
                    <a:srgbClr val="000000">
                      <a:alpha val="43137"/>
                    </a:srgbClr>
                  </a:outerShdw>
                </a:effectLst>
                <a:latin typeface="Georgia" pitchFamily="18" charset="0"/>
              </a:rPr>
              <a:t> </a:t>
            </a: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xmlns="" val="1168524157"/>
      </p:ext>
    </p:extLst>
  </p:cSld>
  <p:clrMapOvr>
    <a:masterClrMapping/>
  </p:clrMapOvr>
</p:sld>
</file>

<file path=ppt/theme/theme1.xml><?xml version="1.0" encoding="utf-8"?>
<a:theme xmlns:a="http://schemas.openxmlformats.org/drawingml/2006/main" name="Presentación de formación">
  <a:themeElements>
    <a:clrScheme name="trainingpres1_tp06088808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fontScheme name="trainingpres1_tp06088808">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xmlns="">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trainingpres1_tp06088808 1">
        <a:dk1>
          <a:srgbClr val="4F747B"/>
        </a:dk1>
        <a:lt1>
          <a:srgbClr val="FFFFFF"/>
        </a:lt1>
        <a:dk2>
          <a:srgbClr val="000000"/>
        </a:dk2>
        <a:lt2>
          <a:srgbClr val="C0C0C0"/>
        </a:lt2>
        <a:accent1>
          <a:srgbClr val="859868"/>
        </a:accent1>
        <a:accent2>
          <a:srgbClr val="5F5F5F"/>
        </a:accent2>
        <a:accent3>
          <a:srgbClr val="AAAAAA"/>
        </a:accent3>
        <a:accent4>
          <a:srgbClr val="DADADA"/>
        </a:accent4>
        <a:accent5>
          <a:srgbClr val="C2CAB9"/>
        </a:accent5>
        <a:accent6>
          <a:srgbClr val="555555"/>
        </a:accent6>
        <a:hlink>
          <a:srgbClr val="5F5F5F"/>
        </a:hlink>
        <a:folHlink>
          <a:srgbClr val="BA1212"/>
        </a:folHlink>
      </a:clrScheme>
      <a:clrMap bg1="dk2" tx1="lt1" bg2="dk1" tx2="lt2" accent1="accent1" accent2="accent2" accent3="accent3" accent4="accent4" accent5="accent5" accent6="accent6" hlink="hlink" folHlink="folHlink"/>
    </a:extraClrScheme>
    <a:extraClrScheme>
      <a:clrScheme name="trainingpres1_tp06088808 2">
        <a:dk1>
          <a:srgbClr val="3C0000"/>
        </a:dk1>
        <a:lt1>
          <a:srgbClr val="FFFFFF"/>
        </a:lt1>
        <a:dk2>
          <a:srgbClr val="4D0B0B"/>
        </a:dk2>
        <a:lt2>
          <a:srgbClr val="FFFFFF"/>
        </a:lt2>
        <a:accent1>
          <a:srgbClr val="666633"/>
        </a:accent1>
        <a:accent2>
          <a:srgbClr val="CC3300"/>
        </a:accent2>
        <a:accent3>
          <a:srgbClr val="B2AAAA"/>
        </a:accent3>
        <a:accent4>
          <a:srgbClr val="DADADA"/>
        </a:accent4>
        <a:accent5>
          <a:srgbClr val="B8B8AD"/>
        </a:accent5>
        <a:accent6>
          <a:srgbClr val="B92D00"/>
        </a:accent6>
        <a:hlink>
          <a:srgbClr val="CC9900"/>
        </a:hlink>
        <a:folHlink>
          <a:srgbClr val="CCCC33"/>
        </a:folHlink>
      </a:clrScheme>
      <a:clrMap bg1="dk2" tx1="lt1" bg2="dk1" tx2="lt2" accent1="accent1" accent2="accent2" accent3="accent3" accent4="accent4" accent5="accent5" accent6="accent6" hlink="hlink" folHlink="folHlink"/>
    </a:extraClrScheme>
    <a:extraClrScheme>
      <a:clrScheme name="trainingpres1_tp06088808 3">
        <a:dk1>
          <a:srgbClr val="666699"/>
        </a:dk1>
        <a:lt1>
          <a:srgbClr val="FFFFFF"/>
        </a:lt1>
        <a:dk2>
          <a:srgbClr val="15192B"/>
        </a:dk2>
        <a:lt2>
          <a:srgbClr val="CCCCFF"/>
        </a:lt2>
        <a:accent1>
          <a:srgbClr val="4F893D"/>
        </a:accent1>
        <a:accent2>
          <a:srgbClr val="666699"/>
        </a:accent2>
        <a:accent3>
          <a:srgbClr val="AAABAC"/>
        </a:accent3>
        <a:accent4>
          <a:srgbClr val="DADADA"/>
        </a:accent4>
        <a:accent5>
          <a:srgbClr val="B2C4AF"/>
        </a:accent5>
        <a:accent6>
          <a:srgbClr val="5C5C8A"/>
        </a:accent6>
        <a:hlink>
          <a:srgbClr val="CC9900"/>
        </a:hlink>
        <a:folHlink>
          <a:srgbClr val="4837C7"/>
        </a:folHlink>
      </a:clrScheme>
      <a:clrMap bg1="dk2" tx1="lt1" bg2="dk1" tx2="lt2" accent1="accent1" accent2="accent2" accent3="accent3" accent4="accent4" accent5="accent5" accent6="accent6" hlink="hlink" folHlink="folHlink"/>
    </a:extraClrScheme>
    <a:extraClrScheme>
      <a:clrScheme name="trainingpres1_tp06088808 4">
        <a:dk1>
          <a:srgbClr val="666699"/>
        </a:dk1>
        <a:lt1>
          <a:srgbClr val="FFFFFF"/>
        </a:lt1>
        <a:dk2>
          <a:srgbClr val="86001A"/>
        </a:dk2>
        <a:lt2>
          <a:srgbClr val="CCCC66"/>
        </a:lt2>
        <a:accent1>
          <a:srgbClr val="FF3300"/>
        </a:accent1>
        <a:accent2>
          <a:srgbClr val="FF6600"/>
        </a:accent2>
        <a:accent3>
          <a:srgbClr val="C3AAAB"/>
        </a:accent3>
        <a:accent4>
          <a:srgbClr val="DADADA"/>
        </a:accent4>
        <a:accent5>
          <a:srgbClr val="FFADAA"/>
        </a:accent5>
        <a:accent6>
          <a:srgbClr val="E75C00"/>
        </a:accent6>
        <a:hlink>
          <a:srgbClr val="CC9900"/>
        </a:hlink>
        <a:folHlink>
          <a:srgbClr val="FF0000"/>
        </a:folHlink>
      </a:clrScheme>
      <a:clrMap bg1="dk2" tx1="lt1" bg2="dk1" tx2="lt2" accent1="accent1" accent2="accent2" accent3="accent3" accent4="accent4" accent5="accent5" accent6="accent6" hlink="hlink" folHlink="folHlink"/>
    </a:extraClrScheme>
    <a:extraClrScheme>
      <a:clrScheme name="trainingpres1_tp06088808 5">
        <a:dk1>
          <a:srgbClr val="666699"/>
        </a:dk1>
        <a:lt1>
          <a:srgbClr val="FFFFFF"/>
        </a:lt1>
        <a:dk2>
          <a:srgbClr val="000054"/>
        </a:dk2>
        <a:lt2>
          <a:srgbClr val="FFFFFF"/>
        </a:lt2>
        <a:accent1>
          <a:srgbClr val="3333FF"/>
        </a:accent1>
        <a:accent2>
          <a:srgbClr val="006699"/>
        </a:accent2>
        <a:accent3>
          <a:srgbClr val="AAAAB3"/>
        </a:accent3>
        <a:accent4>
          <a:srgbClr val="DADADA"/>
        </a:accent4>
        <a:accent5>
          <a:srgbClr val="ADADFF"/>
        </a:accent5>
        <a:accent6>
          <a:srgbClr val="005C8A"/>
        </a:accent6>
        <a:hlink>
          <a:srgbClr val="669900"/>
        </a:hlink>
        <a:folHlink>
          <a:srgbClr val="0000FF"/>
        </a:folHlink>
      </a:clrScheme>
      <a:clrMap bg1="dk2" tx1="lt1" bg2="dk1" tx2="lt2" accent1="accent1" accent2="accent2" accent3="accent3" accent4="accent4" accent5="accent5" accent6="accent6" hlink="hlink" folHlink="folHlink"/>
    </a:extraClrScheme>
    <a:extraClrScheme>
      <a:clrScheme name="trainingpres1_tp06088808 6">
        <a:dk1>
          <a:srgbClr val="808080"/>
        </a:dk1>
        <a:lt1>
          <a:srgbClr val="FFFFFF"/>
        </a:lt1>
        <a:dk2>
          <a:srgbClr val="30054B"/>
        </a:dk2>
        <a:lt2>
          <a:srgbClr val="FFFFFF"/>
        </a:lt2>
        <a:accent1>
          <a:srgbClr val="797B9B"/>
        </a:accent1>
        <a:accent2>
          <a:srgbClr val="6B4FB1"/>
        </a:accent2>
        <a:accent3>
          <a:srgbClr val="ADAAB1"/>
        </a:accent3>
        <a:accent4>
          <a:srgbClr val="DADADA"/>
        </a:accent4>
        <a:accent5>
          <a:srgbClr val="BEBFCB"/>
        </a:accent5>
        <a:accent6>
          <a:srgbClr val="6047A0"/>
        </a:accent6>
        <a:hlink>
          <a:srgbClr val="7AACCE"/>
        </a:hlink>
        <a:folHlink>
          <a:srgbClr val="D8D8EC"/>
        </a:folHlink>
      </a:clrScheme>
      <a:clrMap bg1="dk2" tx1="lt1" bg2="dk1" tx2="lt2" accent1="accent1" accent2="accent2" accent3="accent3" accent4="accent4" accent5="accent5" accent6="accent6" hlink="hlink" folHlink="folHlink"/>
    </a:extraClrScheme>
    <a:extraClrScheme>
      <a:clrScheme name="trainingpres1_tp06088808 7">
        <a:dk1>
          <a:srgbClr val="808080"/>
        </a:dk1>
        <a:lt1>
          <a:srgbClr val="FFFFCC"/>
        </a:lt1>
        <a:dk2>
          <a:srgbClr val="29527B"/>
        </a:dk2>
        <a:lt2>
          <a:srgbClr val="FFFFFF"/>
        </a:lt2>
        <a:accent1>
          <a:srgbClr val="CCCC00"/>
        </a:accent1>
        <a:accent2>
          <a:srgbClr val="669999"/>
        </a:accent2>
        <a:accent3>
          <a:srgbClr val="ACB3BF"/>
        </a:accent3>
        <a:accent4>
          <a:srgbClr val="DADAAE"/>
        </a:accent4>
        <a:accent5>
          <a:srgbClr val="E2E2AA"/>
        </a:accent5>
        <a:accent6>
          <a:srgbClr val="5C8A8A"/>
        </a:accent6>
        <a:hlink>
          <a:srgbClr val="D8D8EC"/>
        </a:hlink>
        <a:folHlink>
          <a:srgbClr val="B2B2B2"/>
        </a:folHlink>
      </a:clrScheme>
      <a:clrMap bg1="dk2" tx1="lt1" bg2="dk1" tx2="lt2" accent1="accent1" accent2="accent2" accent3="accent3" accent4="accent4" accent5="accent5" accent6="accent6" hlink="hlink" folHlink="folHlink"/>
    </a:extraClrScheme>
    <a:extraClrScheme>
      <a:clrScheme name="trainingpres1_tp06088808 8">
        <a:dk1>
          <a:srgbClr val="666699"/>
        </a:dk1>
        <a:lt1>
          <a:srgbClr val="FFFFFF"/>
        </a:lt1>
        <a:dk2>
          <a:srgbClr val="476949"/>
        </a:dk2>
        <a:lt2>
          <a:srgbClr val="FFFFFF"/>
        </a:lt2>
        <a:accent1>
          <a:srgbClr val="CC6600"/>
        </a:accent1>
        <a:accent2>
          <a:srgbClr val="CC9900"/>
        </a:accent2>
        <a:accent3>
          <a:srgbClr val="B1B9B1"/>
        </a:accent3>
        <a:accent4>
          <a:srgbClr val="DADADA"/>
        </a:accent4>
        <a:accent5>
          <a:srgbClr val="E2B8AA"/>
        </a:accent5>
        <a:accent6>
          <a:srgbClr val="B98A00"/>
        </a:accent6>
        <a:hlink>
          <a:srgbClr val="669900"/>
        </a:hlink>
        <a:folHlink>
          <a:srgbClr val="A45200"/>
        </a:folHlink>
      </a:clrScheme>
      <a:clrMap bg1="dk2" tx1="lt1" bg2="dk1" tx2="lt2" accent1="accent1" accent2="accent2" accent3="accent3" accent4="accent4" accent5="accent5" accent6="accent6" hlink="hlink" folHlink="folHlink"/>
    </a:extraClrScheme>
    <a:extraClrScheme>
      <a:clrScheme name="trainingpres1_tp06088808 9">
        <a:dk1>
          <a:srgbClr val="000000"/>
        </a:dk1>
        <a:lt1>
          <a:srgbClr val="FFFFFF"/>
        </a:lt1>
        <a:dk2>
          <a:srgbClr val="7C1302"/>
        </a:dk2>
        <a:lt2>
          <a:srgbClr val="CC9900"/>
        </a:lt2>
        <a:accent1>
          <a:srgbClr val="CC9900"/>
        </a:accent1>
        <a:accent2>
          <a:srgbClr val="CC3300"/>
        </a:accent2>
        <a:accent3>
          <a:srgbClr val="FFFFFF"/>
        </a:accent3>
        <a:accent4>
          <a:srgbClr val="000000"/>
        </a:accent4>
        <a:accent5>
          <a:srgbClr val="E2CAAA"/>
        </a:accent5>
        <a:accent6>
          <a:srgbClr val="B92D00"/>
        </a:accent6>
        <a:hlink>
          <a:srgbClr val="808080"/>
        </a:hlink>
        <a:folHlink>
          <a:srgbClr val="CCCC66"/>
        </a:folHlink>
      </a:clrScheme>
      <a:clrMap bg1="lt1" tx1="dk1" bg2="lt2" tx2="dk2" accent1="accent1" accent2="accent2" accent3="accent3" accent4="accent4" accent5="accent5" accent6="accent6" hlink="hlink" folHlink="folHlink"/>
    </a:extraClrScheme>
    <a:extraClrScheme>
      <a:clrScheme name="trainingpres1_tp06088808 10">
        <a:dk1>
          <a:srgbClr val="000000"/>
        </a:dk1>
        <a:lt1>
          <a:srgbClr val="FFFFFF"/>
        </a:lt1>
        <a:dk2>
          <a:srgbClr val="330066"/>
        </a:dk2>
        <a:lt2>
          <a:srgbClr val="808080"/>
        </a:lt2>
        <a:accent1>
          <a:srgbClr val="CCCC00"/>
        </a:accent1>
        <a:accent2>
          <a:srgbClr val="669999"/>
        </a:accent2>
        <a:accent3>
          <a:srgbClr val="FFFFFF"/>
        </a:accent3>
        <a:accent4>
          <a:srgbClr val="000000"/>
        </a:accent4>
        <a:accent5>
          <a:srgbClr val="E2E2AA"/>
        </a:accent5>
        <a:accent6>
          <a:srgbClr val="5C8A8A"/>
        </a:accent6>
        <a:hlink>
          <a:srgbClr val="7E9CE8"/>
        </a:hlink>
        <a:folHlink>
          <a:srgbClr val="D8D8EC"/>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Horizon</Template>
  <TotalTime>1849</TotalTime>
  <Words>1357</Words>
  <Application>Microsoft Office PowerPoint</Application>
  <PresentationFormat>On-screen Show (4:3)</PresentationFormat>
  <Paragraphs>186</Paragraphs>
  <Slides>31</Slides>
  <Notes>4</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Presentación de formación</vt:lpstr>
      <vt:lpstr>    About OMICS Group</vt:lpstr>
      <vt:lpstr> About OMICS International Conferences</vt:lpstr>
      <vt:lpstr>Onychomycosis:  1064-nm Nd:YAG q-switch laser Treatment.</vt:lpstr>
      <vt:lpstr>Conflict of interests</vt:lpstr>
      <vt:lpstr>Introduction</vt:lpstr>
      <vt:lpstr>Introduction</vt:lpstr>
      <vt:lpstr>Introducción</vt:lpstr>
      <vt:lpstr>Previous Studies Laser (2012)</vt:lpstr>
      <vt:lpstr>Previous Studies Laser ( 2013 )</vt:lpstr>
      <vt:lpstr>Previous Studies Laser (2013)</vt:lpstr>
      <vt:lpstr>Cultures:</vt:lpstr>
      <vt:lpstr>Cultures:</vt:lpstr>
      <vt:lpstr>Cultures:</vt:lpstr>
      <vt:lpstr>Onychoscopy :</vt:lpstr>
      <vt:lpstr>Onychoscopy</vt:lpstr>
      <vt:lpstr>Study:</vt:lpstr>
      <vt:lpstr>Study  Material and methods:</vt:lpstr>
      <vt:lpstr>Materials and methods:</vt:lpstr>
      <vt:lpstr>Patient Tracking:</vt:lpstr>
      <vt:lpstr>immediate results :</vt:lpstr>
      <vt:lpstr>Clinical response  at 3 months</vt:lpstr>
      <vt:lpstr>Clinical response  at 12 months:</vt:lpstr>
      <vt:lpstr>Clinical response  at 12 months:</vt:lpstr>
      <vt:lpstr>Clinical response  at 12 months</vt:lpstr>
      <vt:lpstr>Results</vt:lpstr>
      <vt:lpstr>Results:</vt:lpstr>
      <vt:lpstr>DISCUSION </vt:lpstr>
      <vt:lpstr>Conclusions:</vt:lpstr>
      <vt:lpstr>Conclusions:</vt:lpstr>
      <vt:lpstr>LET'S LIGHT THE FUTURE!</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Onicomicosis  tratamiento con  IPL 600 nm - Laser Nyqs 1064 nm</dc:title>
  <dc:creator>Galvan</dc:creator>
  <cp:lastModifiedBy>Rachana</cp:lastModifiedBy>
  <cp:revision>210</cp:revision>
  <dcterms:created xsi:type="dcterms:W3CDTF">2013-05-12T17:48:01Z</dcterms:created>
  <dcterms:modified xsi:type="dcterms:W3CDTF">2015-08-10T10:42:39Z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TC060888083082</vt:lpwstr>
  </property>
</Properties>
</file>