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696" r:id="rId3"/>
    <p:sldMasterId id="2147483708" r:id="rId4"/>
  </p:sldMasterIdLst>
  <p:notesMasterIdLst>
    <p:notesMasterId r:id="rId38"/>
  </p:notesMasterIdLst>
  <p:handoutMasterIdLst>
    <p:handoutMasterId r:id="rId39"/>
  </p:handoutMasterIdLst>
  <p:sldIdLst>
    <p:sldId id="257" r:id="rId5"/>
    <p:sldId id="331" r:id="rId6"/>
    <p:sldId id="313" r:id="rId7"/>
    <p:sldId id="323" r:id="rId8"/>
    <p:sldId id="324" r:id="rId9"/>
    <p:sldId id="269" r:id="rId10"/>
    <p:sldId id="329" r:id="rId11"/>
    <p:sldId id="284" r:id="rId12"/>
    <p:sldId id="263" r:id="rId13"/>
    <p:sldId id="271" r:id="rId14"/>
    <p:sldId id="264" r:id="rId15"/>
    <p:sldId id="262" r:id="rId16"/>
    <p:sldId id="268" r:id="rId17"/>
    <p:sldId id="303" r:id="rId18"/>
    <p:sldId id="299" r:id="rId19"/>
    <p:sldId id="296" r:id="rId20"/>
    <p:sldId id="330" r:id="rId21"/>
    <p:sldId id="275" r:id="rId22"/>
    <p:sldId id="277" r:id="rId23"/>
    <p:sldId id="281" r:id="rId24"/>
    <p:sldId id="279" r:id="rId25"/>
    <p:sldId id="278" r:id="rId26"/>
    <p:sldId id="280" r:id="rId27"/>
    <p:sldId id="308" r:id="rId28"/>
    <p:sldId id="307" r:id="rId29"/>
    <p:sldId id="297" r:id="rId30"/>
    <p:sldId id="316" r:id="rId31"/>
    <p:sldId id="298" r:id="rId32"/>
    <p:sldId id="309" r:id="rId33"/>
    <p:sldId id="310" r:id="rId34"/>
    <p:sldId id="321" r:id="rId35"/>
    <p:sldId id="328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99CC"/>
    <a:srgbClr val="FF00FF"/>
    <a:srgbClr val="0033CC"/>
    <a:srgbClr val="990099"/>
    <a:srgbClr val="FF33CC"/>
    <a:srgbClr val="3333FF"/>
    <a:srgbClr val="E13FB7"/>
    <a:srgbClr val="9933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660"/>
  </p:normalViewPr>
  <p:slideViewPr>
    <p:cSldViewPr>
      <p:cViewPr>
        <p:scale>
          <a:sx n="70" d="100"/>
          <a:sy n="70" d="100"/>
        </p:scale>
        <p:origin x="-122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3685454266670271E-2"/>
          <c:y val="1.9636455017590888E-2"/>
          <c:w val="0.56247034541243091"/>
          <c:h val="0.75863371245261013"/>
        </c:manualLayout>
      </c:layout>
      <c:lineChart>
        <c:grouping val="standard"/>
        <c:varyColors val="0"/>
        <c:ser>
          <c:idx val="0"/>
          <c:order val="0"/>
          <c:tx>
            <c:strRef>
              <c:f>Sheet2!$B$23:$C$23</c:f>
              <c:strCache>
                <c:ptCount val="1"/>
                <c:pt idx="0">
                  <c:v>ESC  </c:v>
                </c:pt>
              </c:strCache>
            </c:strRef>
          </c:tx>
          <c:cat>
            <c:numRef>
              <c:f>Sheet2!$D$22:$J$22</c:f>
              <c:numCache>
                <c:formatCode>0</c:formatCode>
                <c:ptCount val="7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  <c:pt idx="6">
                  <c:v>42</c:v>
                </c:pt>
              </c:numCache>
            </c:numRef>
          </c:cat>
          <c:val>
            <c:numRef>
              <c:f>Sheet2!$D$23:$J$23</c:f>
              <c:numCache>
                <c:formatCode>0.00</c:formatCode>
                <c:ptCount val="7"/>
                <c:pt idx="0">
                  <c:v>25.86</c:v>
                </c:pt>
                <c:pt idx="1">
                  <c:v>30.05</c:v>
                </c:pt>
                <c:pt idx="2">
                  <c:v>32.299999999999997</c:v>
                </c:pt>
                <c:pt idx="3">
                  <c:v>35.94</c:v>
                </c:pt>
                <c:pt idx="4">
                  <c:v>36.94</c:v>
                </c:pt>
                <c:pt idx="5">
                  <c:v>38.200000000000003</c:v>
                </c:pt>
                <c:pt idx="6">
                  <c:v>38.14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Sheet2!$B$24:$C$24</c:f>
              <c:strCache>
                <c:ptCount val="1"/>
                <c:pt idx="0">
                  <c:v>ESC + IP MNPs  </c:v>
                </c:pt>
              </c:strCache>
            </c:strRef>
          </c:tx>
          <c:cat>
            <c:numRef>
              <c:f>Sheet2!$D$22:$J$22</c:f>
              <c:numCache>
                <c:formatCode>0</c:formatCode>
                <c:ptCount val="7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  <c:pt idx="6">
                  <c:v>42</c:v>
                </c:pt>
              </c:numCache>
            </c:numRef>
          </c:cat>
          <c:val>
            <c:numRef>
              <c:f>Sheet2!$D$24:$J$24</c:f>
              <c:numCache>
                <c:formatCode>0.00</c:formatCode>
                <c:ptCount val="7"/>
                <c:pt idx="0">
                  <c:v>26.3</c:v>
                </c:pt>
                <c:pt idx="1">
                  <c:v>31.08</c:v>
                </c:pt>
                <c:pt idx="2">
                  <c:v>32.08</c:v>
                </c:pt>
                <c:pt idx="3">
                  <c:v>35.799999999999997</c:v>
                </c:pt>
                <c:pt idx="4">
                  <c:v>36.24</c:v>
                </c:pt>
                <c:pt idx="5">
                  <c:v>39.68</c:v>
                </c:pt>
                <c:pt idx="6">
                  <c:v>40.08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Sheet2!$B$25:$C$25</c:f>
              <c:strCache>
                <c:ptCount val="1"/>
                <c:pt idx="0">
                  <c:v>ESC + IT MNPs </c:v>
                </c:pt>
              </c:strCache>
            </c:strRef>
          </c:tx>
          <c:cat>
            <c:numRef>
              <c:f>Sheet2!$D$22:$J$22</c:f>
              <c:numCache>
                <c:formatCode>0</c:formatCode>
                <c:ptCount val="7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  <c:pt idx="6">
                  <c:v>42</c:v>
                </c:pt>
              </c:numCache>
            </c:numRef>
          </c:cat>
          <c:val>
            <c:numRef>
              <c:f>Sheet2!$D$25:$J$25</c:f>
              <c:numCache>
                <c:formatCode>0.00</c:formatCode>
                <c:ptCount val="7"/>
                <c:pt idx="0">
                  <c:v>27.22</c:v>
                </c:pt>
                <c:pt idx="1">
                  <c:v>29.58</c:v>
                </c:pt>
                <c:pt idx="2">
                  <c:v>31.38</c:v>
                </c:pt>
                <c:pt idx="3">
                  <c:v>35.14</c:v>
                </c:pt>
                <c:pt idx="4">
                  <c:v>36.36</c:v>
                </c:pt>
                <c:pt idx="5">
                  <c:v>38.04</c:v>
                </c:pt>
                <c:pt idx="6">
                  <c:v>39.06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Sheet2!$B$26:$C$26</c:f>
              <c:strCache>
                <c:ptCount val="1"/>
                <c:pt idx="0">
                  <c:v>IP MNPs</c:v>
                </c:pt>
              </c:strCache>
            </c:strRef>
          </c:tx>
          <c:cat>
            <c:numRef>
              <c:f>Sheet2!$D$22:$J$22</c:f>
              <c:numCache>
                <c:formatCode>0</c:formatCode>
                <c:ptCount val="7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  <c:pt idx="6">
                  <c:v>42</c:v>
                </c:pt>
              </c:numCache>
            </c:numRef>
          </c:cat>
          <c:val>
            <c:numRef>
              <c:f>Sheet2!$D$26:$J$26</c:f>
              <c:numCache>
                <c:formatCode>0.00</c:formatCode>
                <c:ptCount val="7"/>
                <c:pt idx="0">
                  <c:v>27.33</c:v>
                </c:pt>
                <c:pt idx="1">
                  <c:v>31.57</c:v>
                </c:pt>
                <c:pt idx="2">
                  <c:v>32.17</c:v>
                </c:pt>
                <c:pt idx="3">
                  <c:v>30.7</c:v>
                </c:pt>
                <c:pt idx="4">
                  <c:v>31.55</c:v>
                </c:pt>
                <c:pt idx="5">
                  <c:v>30.95</c:v>
                </c:pt>
                <c:pt idx="6">
                  <c:v>31.15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Sheet2!$B$27:$C$27</c:f>
              <c:strCache>
                <c:ptCount val="1"/>
                <c:pt idx="0">
                  <c:v>IM MNPs </c:v>
                </c:pt>
              </c:strCache>
            </c:strRef>
          </c:tx>
          <c:cat>
            <c:numRef>
              <c:f>Sheet2!$D$22:$J$22</c:f>
              <c:numCache>
                <c:formatCode>0</c:formatCode>
                <c:ptCount val="7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  <c:pt idx="6">
                  <c:v>42</c:v>
                </c:pt>
              </c:numCache>
            </c:numRef>
          </c:cat>
          <c:val>
            <c:numRef>
              <c:f>Sheet2!$D$27:$J$27</c:f>
              <c:numCache>
                <c:formatCode>0.00</c:formatCode>
                <c:ptCount val="7"/>
                <c:pt idx="0">
                  <c:v>24.97</c:v>
                </c:pt>
                <c:pt idx="1">
                  <c:v>28.23</c:v>
                </c:pt>
                <c:pt idx="2">
                  <c:v>28.1</c:v>
                </c:pt>
                <c:pt idx="3">
                  <c:v>28.47</c:v>
                </c:pt>
                <c:pt idx="4">
                  <c:v>30.57</c:v>
                </c:pt>
                <c:pt idx="5">
                  <c:v>31.55</c:v>
                </c:pt>
                <c:pt idx="6">
                  <c:v>31.75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Sheet2!$B$28:$C$28</c:f>
              <c:strCache>
                <c:ptCount val="1"/>
                <c:pt idx="0">
                  <c:v>Control</c:v>
                </c:pt>
              </c:strCache>
            </c:strRef>
          </c:tx>
          <c:cat>
            <c:numRef>
              <c:f>Sheet2!$D$22:$J$22</c:f>
              <c:numCache>
                <c:formatCode>0</c:formatCode>
                <c:ptCount val="7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  <c:pt idx="6">
                  <c:v>42</c:v>
                </c:pt>
              </c:numCache>
            </c:numRef>
          </c:cat>
          <c:val>
            <c:numRef>
              <c:f>Sheet2!$D$28:$J$28</c:f>
              <c:numCache>
                <c:formatCode>0.00</c:formatCode>
                <c:ptCount val="7"/>
                <c:pt idx="0">
                  <c:v>28.23</c:v>
                </c:pt>
                <c:pt idx="1">
                  <c:v>29</c:v>
                </c:pt>
                <c:pt idx="2">
                  <c:v>31.5</c:v>
                </c:pt>
                <c:pt idx="3">
                  <c:v>32.44</c:v>
                </c:pt>
                <c:pt idx="4">
                  <c:v>32.72</c:v>
                </c:pt>
                <c:pt idx="5">
                  <c:v>32.78</c:v>
                </c:pt>
                <c:pt idx="6">
                  <c:v>32.32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693568"/>
        <c:axId val="41695488"/>
      </c:lineChart>
      <c:catAx>
        <c:axId val="41693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(Days) 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spPr>
          <a:ln w="38100">
            <a:solidFill>
              <a:sysClr val="windowText" lastClr="000000"/>
            </a:solidFill>
          </a:ln>
        </c:spPr>
        <c:crossAx val="41695488"/>
        <c:crosses val="autoZero"/>
        <c:auto val="1"/>
        <c:lblAlgn val="ctr"/>
        <c:lblOffset val="100"/>
        <c:noMultiLvlLbl val="0"/>
      </c:catAx>
      <c:valAx>
        <c:axId val="416954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Body weight (gm)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 w="38100">
            <a:solidFill>
              <a:sysClr val="windowText" lastClr="000000"/>
            </a:solidFill>
          </a:ln>
        </c:spPr>
        <c:crossAx val="41693568"/>
        <c:crosses val="autoZero"/>
        <c:crossBetween val="midCat"/>
        <c:majorUnit val="10"/>
      </c:valAx>
    </c:plotArea>
    <c:legend>
      <c:legendPos val="l"/>
      <c:layout>
        <c:manualLayout>
          <c:xMode val="edge"/>
          <c:yMode val="edge"/>
          <c:x val="0.67271553672613349"/>
          <c:y val="1.6530365004515407E-2"/>
          <c:w val="0.32728446327386645"/>
          <c:h val="0.4556829731389959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73788520582116"/>
          <c:y val="5.8570788601897017E-2"/>
          <c:w val="0.79339563776415667"/>
          <c:h val="0.719979377577802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means!$J$2</c:f>
              <c:strCache>
                <c:ptCount val="1"/>
                <c:pt idx="0">
                  <c:v>% DNA in Tailtumor &amp; muscle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0099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33CC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C00FF"/>
              </a:solidFill>
            </c:spPr>
          </c:dPt>
          <c:dPt>
            <c:idx val="5"/>
            <c:invertIfNegative val="0"/>
            <c:bubble3D val="0"/>
            <c:spPr>
              <a:solidFill>
                <a:srgbClr val="CC99FF"/>
              </a:solidFill>
            </c:spPr>
          </c:dPt>
          <c:errBars>
            <c:errBarType val="both"/>
            <c:errValType val="percentage"/>
            <c:noEndCap val="0"/>
            <c:val val="5"/>
          </c:errBars>
          <c:cat>
            <c:strRef>
              <c:f>means!$A$3:$A$8</c:f>
              <c:strCache>
                <c:ptCount val="6"/>
                <c:pt idx="0">
                  <c:v>Control</c:v>
                </c:pt>
                <c:pt idx="1">
                  <c:v>IP MNPs </c:v>
                </c:pt>
                <c:pt idx="2">
                  <c:v>IM MNPs </c:v>
                </c:pt>
                <c:pt idx="3">
                  <c:v>ESC  </c:v>
                </c:pt>
                <c:pt idx="4">
                  <c:v>ESC + IP MNPs  </c:v>
                </c:pt>
                <c:pt idx="5">
                  <c:v>ESC + IT MNPs </c:v>
                </c:pt>
              </c:strCache>
            </c:strRef>
          </c:cat>
          <c:val>
            <c:numRef>
              <c:f>means!$J$3:$J$8</c:f>
              <c:numCache>
                <c:formatCode>0.00</c:formatCode>
                <c:ptCount val="6"/>
                <c:pt idx="0">
                  <c:v>4.76</c:v>
                </c:pt>
                <c:pt idx="1">
                  <c:v>11.46</c:v>
                </c:pt>
                <c:pt idx="2">
                  <c:v>16.260000000000002</c:v>
                </c:pt>
                <c:pt idx="3">
                  <c:v>7.29</c:v>
                </c:pt>
                <c:pt idx="4">
                  <c:v>9.14</c:v>
                </c:pt>
                <c:pt idx="5">
                  <c:v>31.16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369216"/>
        <c:axId val="107371136"/>
      </c:barChart>
      <c:catAx>
        <c:axId val="1073692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 sz="1400"/>
                  <a:t>Groups</a:t>
                </a:r>
              </a:p>
            </c:rich>
          </c:tx>
          <c:layout>
            <c:manualLayout>
              <c:xMode val="edge"/>
              <c:yMode val="edge"/>
              <c:x val="0.46745549549205545"/>
              <c:y val="0.924206349206349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8905">
            <a:solidFill>
              <a:schemeClr val="tx1"/>
            </a:solidFill>
          </a:ln>
        </c:spPr>
        <c:txPr>
          <a:bodyPr/>
          <a:lstStyle/>
          <a:p>
            <a:pPr>
              <a:defRPr sz="1237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07371136"/>
        <c:crosses val="autoZero"/>
        <c:auto val="1"/>
        <c:lblAlgn val="ctr"/>
        <c:lblOffset val="100"/>
        <c:noMultiLvlLbl val="0"/>
      </c:catAx>
      <c:valAx>
        <c:axId val="1073711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 sz="1400"/>
                  <a:t>% DNA in tail</a:t>
                </a:r>
              </a:p>
            </c:rich>
          </c:tx>
          <c:layout>
            <c:manualLayout>
              <c:xMode val="edge"/>
              <c:yMode val="edge"/>
              <c:x val="5.7086962672014817E-2"/>
              <c:y val="0.2048450193725784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8905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07369216"/>
        <c:crosses val="autoZero"/>
        <c:crossBetween val="between"/>
      </c:valAx>
      <c:spPr>
        <a:noFill/>
        <a:ln w="28563">
          <a:noFill/>
        </a:ln>
      </c:spPr>
    </c:plotArea>
    <c:plotVisOnly val="1"/>
    <c:dispBlanksAs val="gap"/>
    <c:showDLblsOverMax val="0"/>
  </c:chart>
  <c:txPr>
    <a:bodyPr/>
    <a:lstStyle/>
    <a:p>
      <a:pPr>
        <a:defRPr sz="84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7774444861059"/>
          <c:y val="2.3498292110851842E-2"/>
          <c:w val="0.84683852018497685"/>
          <c:h val="0.708962956335003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means!$K$2</c:f>
              <c:strCache>
                <c:ptCount val="1"/>
                <c:pt idx="0">
                  <c:v>% DNA in Tail liver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0099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66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C00FF"/>
              </a:solidFill>
            </c:spPr>
          </c:dPt>
          <c:dPt>
            <c:idx val="5"/>
            <c:invertIfNegative val="0"/>
            <c:bubble3D val="0"/>
            <c:spPr>
              <a:solidFill>
                <a:srgbClr val="CC99FF"/>
              </a:solidFill>
            </c:spPr>
          </c:dPt>
          <c:errBars>
            <c:errBarType val="both"/>
            <c:errValType val="percentage"/>
            <c:noEndCap val="0"/>
            <c:val val="5"/>
          </c:errBars>
          <c:cat>
            <c:strRef>
              <c:f>means!$A$3:$A$8</c:f>
              <c:strCache>
                <c:ptCount val="6"/>
                <c:pt idx="0">
                  <c:v>Control</c:v>
                </c:pt>
                <c:pt idx="1">
                  <c:v>IP MNPs </c:v>
                </c:pt>
                <c:pt idx="2">
                  <c:v>IM MNPs </c:v>
                </c:pt>
                <c:pt idx="3">
                  <c:v>ESC  </c:v>
                </c:pt>
                <c:pt idx="4">
                  <c:v>ESC + IP MNPs  </c:v>
                </c:pt>
                <c:pt idx="5">
                  <c:v>ESC + IT MNPs </c:v>
                </c:pt>
              </c:strCache>
            </c:strRef>
          </c:cat>
          <c:val>
            <c:numRef>
              <c:f>means!$K$3:$K$8</c:f>
              <c:numCache>
                <c:formatCode>0.00</c:formatCode>
                <c:ptCount val="6"/>
                <c:pt idx="0">
                  <c:v>6.41</c:v>
                </c:pt>
                <c:pt idx="1">
                  <c:v>16.72</c:v>
                </c:pt>
                <c:pt idx="2">
                  <c:v>7.36</c:v>
                </c:pt>
                <c:pt idx="3">
                  <c:v>7.22</c:v>
                </c:pt>
                <c:pt idx="4">
                  <c:v>18.98</c:v>
                </c:pt>
                <c:pt idx="5">
                  <c:v>8.8699999999999992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105664"/>
        <c:axId val="107107840"/>
      </c:barChart>
      <c:catAx>
        <c:axId val="107105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 sz="1400"/>
                  <a:t>Groups</a:t>
                </a:r>
              </a:p>
            </c:rich>
          </c:tx>
          <c:layout>
            <c:manualLayout>
              <c:xMode val="edge"/>
              <c:yMode val="edge"/>
              <c:x val="0.53847331583552061"/>
              <c:y val="0.8901222858506323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1835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07107840"/>
        <c:crosses val="autoZero"/>
        <c:auto val="1"/>
        <c:lblAlgn val="ctr"/>
        <c:lblOffset val="100"/>
        <c:noMultiLvlLbl val="0"/>
      </c:catAx>
      <c:valAx>
        <c:axId val="1071078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 sz="1400"/>
                  <a:t>% DNA in tail</a:t>
                </a:r>
              </a:p>
            </c:rich>
          </c:tx>
          <c:layout>
            <c:manualLayout>
              <c:xMode val="edge"/>
              <c:yMode val="edge"/>
              <c:x val="1.168999708369787E-2"/>
              <c:y val="0.2055249343832021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11835"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07105664"/>
        <c:crosses val="autoZero"/>
        <c:crossBetween val="between"/>
      </c:valAx>
      <c:spPr>
        <a:noFill/>
        <a:ln w="37779">
          <a:noFill/>
        </a:ln>
      </c:spPr>
    </c:plotArea>
    <c:plotVisOnly val="1"/>
    <c:dispBlanksAs val="gap"/>
    <c:showDLblsOverMax val="0"/>
  </c:chart>
  <c:txPr>
    <a:bodyPr/>
    <a:lstStyle/>
    <a:p>
      <a:pPr>
        <a:defRPr sz="1099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81937533642295"/>
          <c:y val="2.2403552485694502E-2"/>
          <c:w val="0.85430897084115587"/>
          <c:h val="0.7453928389750418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0099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66FF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C00FF"/>
              </a:solidFill>
            </c:spPr>
          </c:dPt>
          <c:dPt>
            <c:idx val="5"/>
            <c:invertIfNegative val="0"/>
            <c:bubble3D val="0"/>
            <c:spPr>
              <a:solidFill>
                <a:srgbClr val="CC99FF"/>
              </a:solidFill>
            </c:spPr>
          </c:dPt>
          <c:errBars>
            <c:errBarType val="both"/>
            <c:errValType val="percentage"/>
            <c:noEndCap val="0"/>
            <c:val val="5"/>
          </c:errBars>
          <c:cat>
            <c:strRef>
              <c:f>means!$A$3:$A$8</c:f>
              <c:strCache>
                <c:ptCount val="6"/>
                <c:pt idx="0">
                  <c:v>Control</c:v>
                </c:pt>
                <c:pt idx="1">
                  <c:v>IP MNPs </c:v>
                </c:pt>
                <c:pt idx="2">
                  <c:v>IM MNPs </c:v>
                </c:pt>
                <c:pt idx="3">
                  <c:v>ESC  </c:v>
                </c:pt>
                <c:pt idx="4">
                  <c:v>ESC + IP MNPs  </c:v>
                </c:pt>
                <c:pt idx="5">
                  <c:v>ESC + IT MNPs </c:v>
                </c:pt>
              </c:strCache>
            </c:strRef>
          </c:cat>
          <c:val>
            <c:numRef>
              <c:f>means!$L$3:$L$8</c:f>
              <c:numCache>
                <c:formatCode>0.00</c:formatCode>
                <c:ptCount val="6"/>
                <c:pt idx="0">
                  <c:v>6.11</c:v>
                </c:pt>
                <c:pt idx="1">
                  <c:v>6.05</c:v>
                </c:pt>
                <c:pt idx="2">
                  <c:v>8.25</c:v>
                </c:pt>
                <c:pt idx="3">
                  <c:v>6.55</c:v>
                </c:pt>
                <c:pt idx="4">
                  <c:v>9.32</c:v>
                </c:pt>
                <c:pt idx="5">
                  <c:v>8.73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270528"/>
        <c:axId val="107272448"/>
      </c:barChart>
      <c:catAx>
        <c:axId val="107270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 sz="1400"/>
                  <a:t>Groups</a:t>
                </a:r>
              </a:p>
            </c:rich>
          </c:tx>
          <c:layout>
            <c:manualLayout>
              <c:xMode val="edge"/>
              <c:yMode val="edge"/>
              <c:x val="0.50438861808940549"/>
              <c:y val="0.9063725490196078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9571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07272448"/>
        <c:crosses val="autoZero"/>
        <c:auto val="1"/>
        <c:lblAlgn val="ctr"/>
        <c:lblOffset val="100"/>
        <c:noMultiLvlLbl val="0"/>
      </c:catAx>
      <c:valAx>
        <c:axId val="107272448"/>
        <c:scaling>
          <c:orientation val="minMax"/>
          <c:max val="2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en-US" sz="1400"/>
                  <a:t>% DNA in tail</a:t>
                </a:r>
              </a:p>
            </c:rich>
          </c:tx>
          <c:layout>
            <c:manualLayout>
              <c:xMode val="edge"/>
              <c:yMode val="edge"/>
              <c:x val="0"/>
              <c:y val="0.2190752771873097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9571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107270528"/>
        <c:crosses val="autoZero"/>
        <c:crossBetween val="between"/>
        <c:majorUnit val="5"/>
      </c:valAx>
      <c:spPr>
        <a:noFill/>
        <a:ln w="39560">
          <a:noFill/>
        </a:ln>
      </c:spPr>
    </c:plotArea>
    <c:plotVisOnly val="1"/>
    <c:dispBlanksAs val="gap"/>
    <c:showDLblsOverMax val="0"/>
  </c:chart>
  <c:txPr>
    <a:bodyPr/>
    <a:lstStyle/>
    <a:p>
      <a:pPr>
        <a:defRPr sz="903"/>
      </a:pPr>
      <a:endParaRPr lang="en-US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9AB0F5-08A0-4E01-A192-013BB6ED566D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7B68A2-EEE1-4E91-A700-FBB0DB822280}">
      <dgm:prSet phldrT="[Text]" custT="1"/>
      <dgm:spPr>
        <a:xfrm>
          <a:off x="1404635" y="0"/>
          <a:ext cx="2778888" cy="727720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24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Experimental Design</a:t>
          </a:r>
        </a:p>
        <a:p>
          <a:pPr algn="ctr" rtl="0"/>
          <a:r>
            <a:rPr lang="en-US" sz="24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Swiss female albino mice </a:t>
          </a:r>
          <a:endParaRPr lang="en-US" sz="2400" b="1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algn="ctr" rtl="0"/>
          <a:r>
            <a:rPr lang="en-US" sz="24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(6 mice in each group)</a:t>
          </a:r>
          <a:endParaRPr lang="en-US" sz="24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06B59692-B514-4A3C-B783-641CFF63A29C}" type="parTrans" cxnId="{9DB50D57-3465-47D1-A87A-D88BF1C5A9CD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0D2704-873F-4949-BC00-E23F52278634}" type="sibTrans" cxnId="{9DB50D57-3465-47D1-A87A-D88BF1C5A9CD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EF4B72-5ACC-4F7B-9B3C-95EF4BB4440E}">
      <dgm:prSet phldrT="[Text]" custT="1"/>
      <dgm:spPr>
        <a:xfrm>
          <a:off x="1204173" y="1718209"/>
          <a:ext cx="782688" cy="956410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IP-MNPs </a:t>
          </a:r>
          <a:endParaRPr lang="en-US" sz="18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29731CEA-D35F-406A-A6FA-3490136494D6}" type="parTrans" cxnId="{AFB3D6A3-E0E6-4D98-8B30-E154AE8D8CAA}">
      <dgm:prSet/>
      <dgm:spPr>
        <a:xfrm>
          <a:off x="1080936" y="1284312"/>
          <a:ext cx="91440" cy="9121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2102"/>
              </a:lnTo>
              <a:lnTo>
                <a:pt x="123237" y="912102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EB15FA-C317-4974-9396-C2BF9B683416}" type="sibTrans" cxnId="{AFB3D6A3-E0E6-4D98-8B30-E154AE8D8CAA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55864EC-0B13-4959-8C66-650C82486178}">
      <dgm:prSet phldrT="[Text]" custT="1"/>
      <dgm:spPr>
        <a:xfrm>
          <a:off x="243094" y="1686338"/>
          <a:ext cx="782688" cy="988281"/>
        </a:xfrm>
        <a:prstGeom prst="rect">
          <a:avLst/>
        </a:prstGeom>
        <a:solidFill>
          <a:srgbClr val="0033CC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Control </a:t>
          </a:r>
        </a:p>
      </dgm:t>
    </dgm:pt>
    <dgm:pt modelId="{1EEFFA4F-926F-49E1-BD7D-BA81E57FEB9D}" type="sibTrans" cxnId="{B7E3D797-B88B-4AB0-A80E-2F5AAF630257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329529C-B045-462A-A132-8799368913C0}" type="parTrans" cxnId="{B7E3D797-B88B-4AB0-A80E-2F5AAF630257}">
      <dgm:prSet/>
      <dgm:spPr>
        <a:xfrm>
          <a:off x="133883" y="1284312"/>
          <a:ext cx="91440" cy="8961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6167"/>
              </a:lnTo>
              <a:lnTo>
                <a:pt x="109211" y="89616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CD9994-8409-46AC-80B1-96DEB6EBE2DD}">
      <dgm:prSet custT="1"/>
      <dgm:spPr>
        <a:xfrm>
          <a:off x="4836600" y="892967"/>
          <a:ext cx="782688" cy="391344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6</a:t>
          </a:r>
          <a:endParaRPr lang="en-US" sz="18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4FA3FDBB-0322-4074-881A-7ACFFE075C6E}" type="parTrans" cxnId="{EEEA9B1C-7752-41C7-B44D-DCD352A11B61}">
      <dgm:prSet/>
      <dgm:spPr>
        <a:xfrm>
          <a:off x="2794080" y="727720"/>
          <a:ext cx="2433864" cy="165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65"/>
              </a:lnTo>
              <a:lnTo>
                <a:pt x="2433864" y="83065"/>
              </a:lnTo>
              <a:lnTo>
                <a:pt x="2433864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E1BEC4-EFFC-4668-8C14-DC72CB63D64C}" type="sibTrans" cxnId="{EEEA9B1C-7752-41C7-B44D-DCD352A11B61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FDB821A-75BC-42A4-BB1B-33E71D21BB34}">
      <dgm:prSet custT="1"/>
      <dgm:spPr>
        <a:xfrm>
          <a:off x="1995440" y="892967"/>
          <a:ext cx="782688" cy="391344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3</a:t>
          </a:r>
          <a:endParaRPr lang="en-US" sz="18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57029CB8-12E9-4DE3-9193-74E2F1C5013B}" type="parTrans" cxnId="{3101943D-BE30-4812-9D36-A06EB094AD2D}">
      <dgm:prSet/>
      <dgm:spPr>
        <a:xfrm>
          <a:off x="2386784" y="727720"/>
          <a:ext cx="407295" cy="165247"/>
        </a:xfrm>
        <a:custGeom>
          <a:avLst/>
          <a:gdLst/>
          <a:ahLst/>
          <a:cxnLst/>
          <a:rect l="0" t="0" r="0" b="0"/>
          <a:pathLst>
            <a:path>
              <a:moveTo>
                <a:pt x="407295" y="0"/>
              </a:moveTo>
              <a:lnTo>
                <a:pt x="407295" y="83065"/>
              </a:lnTo>
              <a:lnTo>
                <a:pt x="0" y="83065"/>
              </a:lnTo>
              <a:lnTo>
                <a:pt x="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00AECEC-77A4-4987-BC80-407880800CF1}" type="sibTrans" cxnId="{3101943D-BE30-4812-9D36-A06EB094AD2D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B3AC7D1-55A4-41A2-BE9F-578FDA61CCF0}">
      <dgm:prSet custT="1"/>
      <dgm:spPr>
        <a:xfrm>
          <a:off x="1048387" y="892967"/>
          <a:ext cx="782688" cy="391344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2</a:t>
          </a:r>
          <a:endParaRPr lang="en-US" sz="18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D2034A9D-3BEC-4A8F-9E95-3BEBCC4790E2}" type="parTrans" cxnId="{9A664A53-D4D1-4A57-BB89-57A54AB737A5}">
      <dgm:prSet/>
      <dgm:spPr>
        <a:xfrm>
          <a:off x="1439731" y="727720"/>
          <a:ext cx="1354348" cy="165247"/>
        </a:xfrm>
        <a:custGeom>
          <a:avLst/>
          <a:gdLst/>
          <a:ahLst/>
          <a:cxnLst/>
          <a:rect l="0" t="0" r="0" b="0"/>
          <a:pathLst>
            <a:path>
              <a:moveTo>
                <a:pt x="1354348" y="0"/>
              </a:moveTo>
              <a:lnTo>
                <a:pt x="1354348" y="83065"/>
              </a:lnTo>
              <a:lnTo>
                <a:pt x="0" y="83065"/>
              </a:lnTo>
              <a:lnTo>
                <a:pt x="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6ED5B5-7F7C-4A30-B680-913BC23028D0}" type="sibTrans" cxnId="{9A664A53-D4D1-4A57-BB89-57A54AB737A5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3BB447-F1CF-4A7B-8464-15988EB3D4C6}">
      <dgm:prSet custT="1"/>
      <dgm:spPr>
        <a:xfrm>
          <a:off x="101334" y="892967"/>
          <a:ext cx="782688" cy="391344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1</a:t>
          </a:r>
          <a:endParaRPr lang="en-US" sz="1800" b="1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7C0CF4DC-3025-4B50-B54A-7AA2D2057F01}" type="parTrans" cxnId="{2013D9A5-F98D-4700-9071-64A77BBE66C3}">
      <dgm:prSet/>
      <dgm:spPr>
        <a:xfrm>
          <a:off x="492678" y="727720"/>
          <a:ext cx="2301401" cy="165247"/>
        </a:xfrm>
        <a:custGeom>
          <a:avLst/>
          <a:gdLst/>
          <a:ahLst/>
          <a:cxnLst/>
          <a:rect l="0" t="0" r="0" b="0"/>
          <a:pathLst>
            <a:path>
              <a:moveTo>
                <a:pt x="2301401" y="0"/>
              </a:moveTo>
              <a:lnTo>
                <a:pt x="2301401" y="83065"/>
              </a:lnTo>
              <a:lnTo>
                <a:pt x="0" y="83065"/>
              </a:lnTo>
              <a:lnTo>
                <a:pt x="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B1BA45-C0AD-4EF8-B99D-8435A9F27317}" type="sibTrans" cxnId="{2013D9A5-F98D-4700-9071-64A77BBE66C3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C25E85-61CD-482D-AB78-643E89556F17}">
      <dgm:prSet custT="1"/>
      <dgm:spPr>
        <a:xfrm>
          <a:off x="2942493" y="892967"/>
          <a:ext cx="782688" cy="391344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4</a:t>
          </a:r>
          <a:endParaRPr lang="en-US" sz="18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0D04DD1E-B5E9-411F-B31E-0494B87C3324}" type="parTrans" cxnId="{7060253F-AF7A-4490-9777-08E05C8C8159}">
      <dgm:prSet/>
      <dgm:spPr>
        <a:xfrm>
          <a:off x="2794080" y="727720"/>
          <a:ext cx="539757" cy="165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65"/>
              </a:lnTo>
              <a:lnTo>
                <a:pt x="539757" y="83065"/>
              </a:lnTo>
              <a:lnTo>
                <a:pt x="539757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5AE711-B6A6-403C-89BC-53B8631ECD3B}" type="sibTrans" cxnId="{7060253F-AF7A-4490-9777-08E05C8C8159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E0EEDD-A30E-41E4-8FEE-9DF4DA8C58F8}">
      <dgm:prSet custT="1"/>
      <dgm:spPr>
        <a:xfrm>
          <a:off x="3889546" y="892967"/>
          <a:ext cx="782688" cy="391344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5</a:t>
          </a:r>
          <a:endParaRPr lang="en-US" sz="1800" b="1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D92D1062-F856-4392-B545-266CA197A845}" type="parTrans" cxnId="{9A745B20-CC25-4F7F-A9F2-394024C0AAA8}">
      <dgm:prSet/>
      <dgm:spPr>
        <a:xfrm>
          <a:off x="2794080" y="727720"/>
          <a:ext cx="1486810" cy="165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65"/>
              </a:lnTo>
              <a:lnTo>
                <a:pt x="1486810" y="83065"/>
              </a:lnTo>
              <a:lnTo>
                <a:pt x="148681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726F022-B94A-4556-8298-361EC3CAA9EF}" type="sibTrans" cxnId="{9A745B20-CC25-4F7F-A9F2-394024C0AAA8}">
      <dgm:prSet/>
      <dgm:spPr/>
      <dgm:t>
        <a:bodyPr/>
        <a:lstStyle/>
        <a:p>
          <a:pPr algn="ctr" rtl="0"/>
          <a:endParaRPr lang="en-US" sz="1800" b="1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E2C542-EADD-4A5D-B65B-4555380A8019}">
      <dgm:prSet custT="1"/>
      <dgm:spPr>
        <a:xfrm>
          <a:off x="3117283" y="1683407"/>
          <a:ext cx="782688" cy="991212"/>
        </a:xfrm>
        <a:prstGeom prst="rect">
          <a:avLst/>
        </a:prstGeom>
        <a:solidFill>
          <a:srgbClr val="FF00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endParaRPr lang="en-US" sz="1800" b="1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ESC </a:t>
          </a:r>
        </a:p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 </a:t>
          </a:r>
          <a:endParaRPr lang="en-US" sz="1800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BA73F41F-BED5-47C3-AFAE-4A42BC1793E6}" type="parTrans" cxnId="{8FF657E5-ED0E-4914-819C-F2D4823F1CD7}">
      <dgm:prSet/>
      <dgm:spPr>
        <a:xfrm>
          <a:off x="3020762" y="1284312"/>
          <a:ext cx="96521" cy="894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701"/>
              </a:lnTo>
              <a:lnTo>
                <a:pt x="96521" y="894701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/>
        </a:p>
      </dgm:t>
    </dgm:pt>
    <dgm:pt modelId="{0A460E46-26C7-4250-B9B9-A50876F485A2}" type="sibTrans" cxnId="{8FF657E5-ED0E-4914-819C-F2D4823F1CD7}">
      <dgm:prSet/>
      <dgm:spPr/>
      <dgm:t>
        <a:bodyPr/>
        <a:lstStyle/>
        <a:p>
          <a:pPr algn="ctr" rtl="0"/>
          <a:endParaRPr lang="en-US" sz="1800" b="1"/>
        </a:p>
      </dgm:t>
    </dgm:pt>
    <dgm:pt modelId="{01A32560-2C97-4A76-9169-898F42A12EB3}">
      <dgm:prSet custT="1"/>
      <dgm:spPr>
        <a:xfrm>
          <a:off x="4106656" y="1623919"/>
          <a:ext cx="782688" cy="1050700"/>
        </a:xfrm>
        <a:prstGeom prst="rect">
          <a:avLst/>
        </a:prstGeom>
        <a:solidFill>
          <a:srgbClr val="FF99CC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ESC + IP MNPs</a:t>
          </a:r>
        </a:p>
      </dgm:t>
    </dgm:pt>
    <dgm:pt modelId="{A159E3A9-1D82-440B-9A1D-2E4505C17CA6}" type="parTrans" cxnId="{3799704A-3A3C-48F9-8CB1-4E61B165454A}">
      <dgm:prSet/>
      <dgm:spPr>
        <a:xfrm>
          <a:off x="3967815" y="1284312"/>
          <a:ext cx="138841" cy="864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4957"/>
              </a:lnTo>
              <a:lnTo>
                <a:pt x="138841" y="86495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/>
        </a:p>
      </dgm:t>
    </dgm:pt>
    <dgm:pt modelId="{32A12843-E831-4A2E-9089-F8C70C5A6534}" type="sibTrans" cxnId="{3799704A-3A3C-48F9-8CB1-4E61B165454A}">
      <dgm:prSet/>
      <dgm:spPr/>
      <dgm:t>
        <a:bodyPr/>
        <a:lstStyle/>
        <a:p>
          <a:pPr algn="ctr" rtl="0"/>
          <a:endParaRPr lang="en-US" sz="1800" b="1"/>
        </a:p>
      </dgm:t>
    </dgm:pt>
    <dgm:pt modelId="{2CD22FB0-1574-40F8-9022-3B5284E07AE4}">
      <dgm:prSet custT="1"/>
      <dgm:spPr>
        <a:xfrm>
          <a:off x="2191112" y="1724459"/>
          <a:ext cx="782688" cy="95016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IM-MNPs  </a:t>
          </a:r>
          <a:endParaRPr lang="en-US" sz="18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CE2AB5FA-5B71-474B-BFFD-5BEDFCF5EDB3}" type="parTrans" cxnId="{73B557E7-EEF7-453D-B0F3-A99C1A9561D1}">
      <dgm:prSet/>
      <dgm:spPr>
        <a:xfrm>
          <a:off x="2073709" y="1284312"/>
          <a:ext cx="117403" cy="915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5227"/>
              </a:lnTo>
              <a:lnTo>
                <a:pt x="117403" y="91522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/>
        </a:p>
      </dgm:t>
    </dgm:pt>
    <dgm:pt modelId="{024B7110-5CBD-482A-B6F3-6B210134A85F}" type="sibTrans" cxnId="{73B557E7-EEF7-453D-B0F3-A99C1A9561D1}">
      <dgm:prSet/>
      <dgm:spPr/>
      <dgm:t>
        <a:bodyPr/>
        <a:lstStyle/>
        <a:p>
          <a:pPr algn="ctr" rtl="0"/>
          <a:endParaRPr lang="en-US" sz="1800" b="1"/>
        </a:p>
      </dgm:t>
    </dgm:pt>
    <dgm:pt modelId="{E3088A53-14A6-43B5-A49D-D1D095087354}">
      <dgm:prSet custT="1"/>
      <dgm:spPr>
        <a:xfrm>
          <a:off x="5032272" y="1448676"/>
          <a:ext cx="782688" cy="1225060"/>
        </a:xfrm>
        <a:prstGeom prst="rect">
          <a:avLst/>
        </a:prstGeom>
        <a:solidFill>
          <a:srgbClr val="CC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0"/>
          <a:r>
            <a:rPr lang="en-US" sz="1800" b="1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ESC + IT MNPs</a:t>
          </a:r>
          <a:endParaRPr lang="en-US" sz="1800" b="1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C5ACC834-BFEE-4FB2-98FF-56602F8F90CA}" type="parTrans" cxnId="{8DD27712-70A5-420C-B0C3-9EC64C6A156D}">
      <dgm:prSet/>
      <dgm:spPr>
        <a:xfrm>
          <a:off x="4914868" y="1284312"/>
          <a:ext cx="117403" cy="776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6894"/>
              </a:lnTo>
              <a:lnTo>
                <a:pt x="117403" y="776894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 rtl="0"/>
          <a:endParaRPr lang="en-US" sz="1800" b="1"/>
        </a:p>
      </dgm:t>
    </dgm:pt>
    <dgm:pt modelId="{3C3A2835-D28F-4973-9CB8-EF64CCEE894D}" type="sibTrans" cxnId="{8DD27712-70A5-420C-B0C3-9EC64C6A156D}">
      <dgm:prSet/>
      <dgm:spPr/>
      <dgm:t>
        <a:bodyPr/>
        <a:lstStyle/>
        <a:p>
          <a:pPr algn="ctr" rtl="0"/>
          <a:endParaRPr lang="en-US" sz="1800" b="1"/>
        </a:p>
      </dgm:t>
    </dgm:pt>
    <dgm:pt modelId="{A7E6BC60-5012-40FB-A14D-B158DC7F0A23}" type="pres">
      <dgm:prSet presAssocID="{659AB0F5-08A0-4E01-A192-013BB6ED566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3DA9640-9398-42DD-B0D2-9CCDFB59621A}" type="pres">
      <dgm:prSet presAssocID="{B37B68A2-EEE1-4E91-A700-FBB0DB822280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7B985C9-E82D-4937-9345-1CC1E60AE2D2}" type="pres">
      <dgm:prSet presAssocID="{B37B68A2-EEE1-4E91-A700-FBB0DB822280}" presName="rootComposite1" presStyleCnt="0"/>
      <dgm:spPr/>
      <dgm:t>
        <a:bodyPr/>
        <a:lstStyle/>
        <a:p>
          <a:endParaRPr lang="en-US"/>
        </a:p>
      </dgm:t>
    </dgm:pt>
    <dgm:pt modelId="{0A229E4C-B3AC-42BF-8346-8F16A53F4E13}" type="pres">
      <dgm:prSet presAssocID="{B37B68A2-EEE1-4E91-A700-FBB0DB822280}" presName="rootText1" presStyleLbl="node0" presStyleIdx="0" presStyleCnt="1" custScaleX="355044" custScaleY="211589" custLinFactY="-13862" custLinFactNeighborX="-8462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A81C66-5AD3-4ADF-934C-36AA6623B97C}" type="pres">
      <dgm:prSet presAssocID="{B37B68A2-EEE1-4E91-A700-FBB0DB82228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C018114-488A-45E6-88E7-95DDCA88AB37}" type="pres">
      <dgm:prSet presAssocID="{B37B68A2-EEE1-4E91-A700-FBB0DB822280}" presName="hierChild2" presStyleCnt="0"/>
      <dgm:spPr/>
      <dgm:t>
        <a:bodyPr/>
        <a:lstStyle/>
        <a:p>
          <a:endParaRPr lang="en-US"/>
        </a:p>
      </dgm:t>
    </dgm:pt>
    <dgm:pt modelId="{0E526A16-ACD8-41A5-B439-67032F517F61}" type="pres">
      <dgm:prSet presAssocID="{7C0CF4DC-3025-4B50-B54A-7AA2D2057F01}" presName="Name37" presStyleLbl="parChTrans1D2" presStyleIdx="0" presStyleCnt="6"/>
      <dgm:spPr/>
      <dgm:t>
        <a:bodyPr/>
        <a:lstStyle/>
        <a:p>
          <a:endParaRPr lang="en-US"/>
        </a:p>
      </dgm:t>
    </dgm:pt>
    <dgm:pt modelId="{96C39865-DAE7-4B91-ADA7-FF91CEAE74CA}" type="pres">
      <dgm:prSet presAssocID="{F93BB447-F1CF-4A7B-8464-15988EB3D4C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BDBF9DA-0987-42D6-B620-54CFBC48577F}" type="pres">
      <dgm:prSet presAssocID="{F93BB447-F1CF-4A7B-8464-15988EB3D4C6}" presName="rootComposite" presStyleCnt="0"/>
      <dgm:spPr/>
      <dgm:t>
        <a:bodyPr/>
        <a:lstStyle/>
        <a:p>
          <a:endParaRPr lang="en-US"/>
        </a:p>
      </dgm:t>
    </dgm:pt>
    <dgm:pt modelId="{ACBD588C-F8A6-42B5-8ECE-FFAB13F7A83A}" type="pres">
      <dgm:prSet presAssocID="{F93BB447-F1CF-4A7B-8464-15988EB3D4C6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830374-B757-4B23-A46B-D8E5E3FD7B96}" type="pres">
      <dgm:prSet presAssocID="{F93BB447-F1CF-4A7B-8464-15988EB3D4C6}" presName="rootConnector" presStyleLbl="node2" presStyleIdx="0" presStyleCnt="6"/>
      <dgm:spPr/>
      <dgm:t>
        <a:bodyPr/>
        <a:lstStyle/>
        <a:p>
          <a:endParaRPr lang="en-US"/>
        </a:p>
      </dgm:t>
    </dgm:pt>
    <dgm:pt modelId="{36DBB052-8C1D-4B44-B4B2-0C554E3FF069}" type="pres">
      <dgm:prSet presAssocID="{F93BB447-F1CF-4A7B-8464-15988EB3D4C6}" presName="hierChild4" presStyleCnt="0"/>
      <dgm:spPr/>
      <dgm:t>
        <a:bodyPr/>
        <a:lstStyle/>
        <a:p>
          <a:endParaRPr lang="en-US"/>
        </a:p>
      </dgm:t>
    </dgm:pt>
    <dgm:pt modelId="{66986D4B-8F54-46AB-A30D-B7D4FDBB6756}" type="pres">
      <dgm:prSet presAssocID="{8329529C-B045-462A-A132-8799368913C0}" presName="Name37" presStyleLbl="parChTrans1D3" presStyleIdx="0" presStyleCnt="6"/>
      <dgm:spPr/>
      <dgm:t>
        <a:bodyPr/>
        <a:lstStyle/>
        <a:p>
          <a:endParaRPr lang="en-US"/>
        </a:p>
      </dgm:t>
    </dgm:pt>
    <dgm:pt modelId="{05BE740A-0C07-45E1-A45B-46282391E20D}" type="pres">
      <dgm:prSet presAssocID="{F55864EC-0B13-4959-8C66-650C8248617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98D175B-271E-493E-B442-9070582400F0}" type="pres">
      <dgm:prSet presAssocID="{F55864EC-0B13-4959-8C66-650C82486178}" presName="rootComposite" presStyleCnt="0"/>
      <dgm:spPr/>
      <dgm:t>
        <a:bodyPr/>
        <a:lstStyle/>
        <a:p>
          <a:endParaRPr lang="en-US"/>
        </a:p>
      </dgm:t>
    </dgm:pt>
    <dgm:pt modelId="{4DA8A9D9-089B-4804-8DEE-F718D4F8FEAF}" type="pres">
      <dgm:prSet presAssocID="{F55864EC-0B13-4959-8C66-650C82486178}" presName="rootText" presStyleLbl="node3" presStyleIdx="0" presStyleCnt="6" custScaleY="252535" custLinFactNeighborX="-6888" custLinFactNeighborY="902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3258EC-7E9F-42B6-AFD5-8A16004DC862}" type="pres">
      <dgm:prSet presAssocID="{F55864EC-0B13-4959-8C66-650C82486178}" presName="rootConnector" presStyleLbl="node3" presStyleIdx="0" presStyleCnt="6"/>
      <dgm:spPr/>
      <dgm:t>
        <a:bodyPr/>
        <a:lstStyle/>
        <a:p>
          <a:endParaRPr lang="en-US"/>
        </a:p>
      </dgm:t>
    </dgm:pt>
    <dgm:pt modelId="{E0A25457-95F7-4384-8226-91254653C973}" type="pres">
      <dgm:prSet presAssocID="{F55864EC-0B13-4959-8C66-650C82486178}" presName="hierChild4" presStyleCnt="0"/>
      <dgm:spPr/>
      <dgm:t>
        <a:bodyPr/>
        <a:lstStyle/>
        <a:p>
          <a:endParaRPr lang="en-US"/>
        </a:p>
      </dgm:t>
    </dgm:pt>
    <dgm:pt modelId="{2B39A8D6-2DAF-48D7-BD6B-434B3AE141DB}" type="pres">
      <dgm:prSet presAssocID="{F55864EC-0B13-4959-8C66-650C82486178}" presName="hierChild5" presStyleCnt="0"/>
      <dgm:spPr/>
      <dgm:t>
        <a:bodyPr/>
        <a:lstStyle/>
        <a:p>
          <a:endParaRPr lang="en-US"/>
        </a:p>
      </dgm:t>
    </dgm:pt>
    <dgm:pt modelId="{19F4BD25-EC84-4D2E-9422-495B6FA9B748}" type="pres">
      <dgm:prSet presAssocID="{F93BB447-F1CF-4A7B-8464-15988EB3D4C6}" presName="hierChild5" presStyleCnt="0"/>
      <dgm:spPr/>
      <dgm:t>
        <a:bodyPr/>
        <a:lstStyle/>
        <a:p>
          <a:endParaRPr lang="en-US"/>
        </a:p>
      </dgm:t>
    </dgm:pt>
    <dgm:pt modelId="{8BADDD31-102E-4E21-AE71-9D95F45DA0AB}" type="pres">
      <dgm:prSet presAssocID="{D2034A9D-3BEC-4A8F-9E95-3BEBCC4790E2}" presName="Name37" presStyleLbl="parChTrans1D2" presStyleIdx="1" presStyleCnt="6"/>
      <dgm:spPr/>
      <dgm:t>
        <a:bodyPr/>
        <a:lstStyle/>
        <a:p>
          <a:endParaRPr lang="en-US"/>
        </a:p>
      </dgm:t>
    </dgm:pt>
    <dgm:pt modelId="{1086BBAA-EE1A-48AA-BC0B-8475D9C952BC}" type="pres">
      <dgm:prSet presAssocID="{CB3AC7D1-55A4-41A2-BE9F-578FDA61CCF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86B5C12-098B-42B7-A581-08C9E2E8F696}" type="pres">
      <dgm:prSet presAssocID="{CB3AC7D1-55A4-41A2-BE9F-578FDA61CCF0}" presName="rootComposite" presStyleCnt="0"/>
      <dgm:spPr/>
      <dgm:t>
        <a:bodyPr/>
        <a:lstStyle/>
        <a:p>
          <a:endParaRPr lang="en-US"/>
        </a:p>
      </dgm:t>
    </dgm:pt>
    <dgm:pt modelId="{1F446637-A37D-48C1-9D9B-05124B601604}" type="pres">
      <dgm:prSet presAssocID="{CB3AC7D1-55A4-41A2-BE9F-578FDA61CCF0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41D77A-D45E-4EBB-9135-05C67AC33A62}" type="pres">
      <dgm:prSet presAssocID="{CB3AC7D1-55A4-41A2-BE9F-578FDA61CCF0}" presName="rootConnector" presStyleLbl="node2" presStyleIdx="1" presStyleCnt="6"/>
      <dgm:spPr/>
      <dgm:t>
        <a:bodyPr/>
        <a:lstStyle/>
        <a:p>
          <a:endParaRPr lang="en-US"/>
        </a:p>
      </dgm:t>
    </dgm:pt>
    <dgm:pt modelId="{AE44BBAA-C9B7-4879-A565-B15FD97C45F1}" type="pres">
      <dgm:prSet presAssocID="{CB3AC7D1-55A4-41A2-BE9F-578FDA61CCF0}" presName="hierChild4" presStyleCnt="0"/>
      <dgm:spPr/>
      <dgm:t>
        <a:bodyPr/>
        <a:lstStyle/>
        <a:p>
          <a:endParaRPr lang="en-US"/>
        </a:p>
      </dgm:t>
    </dgm:pt>
    <dgm:pt modelId="{98709C06-0698-4175-8B9A-7B243EDB8318}" type="pres">
      <dgm:prSet presAssocID="{29731CEA-D35F-406A-A6FA-3490136494D6}" presName="Name37" presStyleLbl="parChTrans1D3" presStyleIdx="1" presStyleCnt="6"/>
      <dgm:spPr/>
      <dgm:t>
        <a:bodyPr/>
        <a:lstStyle/>
        <a:p>
          <a:endParaRPr lang="en-US"/>
        </a:p>
      </dgm:t>
    </dgm:pt>
    <dgm:pt modelId="{73CD9781-B27C-4C3E-862A-7C1FF2AAA0D7}" type="pres">
      <dgm:prSet presAssocID="{35EF4B72-5ACC-4F7B-9B3C-95EF4BB444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F4508BC-3BEC-4FD9-A0AC-33C741FDCE1A}" type="pres">
      <dgm:prSet presAssocID="{35EF4B72-5ACC-4F7B-9B3C-95EF4BB4440E}" presName="rootComposite" presStyleCnt="0"/>
      <dgm:spPr/>
      <dgm:t>
        <a:bodyPr/>
        <a:lstStyle/>
        <a:p>
          <a:endParaRPr lang="en-US"/>
        </a:p>
      </dgm:t>
    </dgm:pt>
    <dgm:pt modelId="{EE27355F-50C6-41E3-B75E-D4262BC236FD}" type="pres">
      <dgm:prSet presAssocID="{35EF4B72-5ACC-4F7B-9B3C-95EF4BB4440E}" presName="rootText" presStyleLbl="node3" presStyleIdx="1" presStyleCnt="6" custScaleY="244391" custLinFactNeighborX="-5096" custLinFactNeighborY="964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60D327-732B-462E-994F-ED973E209F92}" type="pres">
      <dgm:prSet presAssocID="{35EF4B72-5ACC-4F7B-9B3C-95EF4BB4440E}" presName="rootConnector" presStyleLbl="node3" presStyleIdx="1" presStyleCnt="6"/>
      <dgm:spPr/>
      <dgm:t>
        <a:bodyPr/>
        <a:lstStyle/>
        <a:p>
          <a:endParaRPr lang="en-US"/>
        </a:p>
      </dgm:t>
    </dgm:pt>
    <dgm:pt modelId="{9CF65DB3-9165-4C5B-B92F-101B0D70BCD9}" type="pres">
      <dgm:prSet presAssocID="{35EF4B72-5ACC-4F7B-9B3C-95EF4BB4440E}" presName="hierChild4" presStyleCnt="0"/>
      <dgm:spPr/>
      <dgm:t>
        <a:bodyPr/>
        <a:lstStyle/>
        <a:p>
          <a:endParaRPr lang="en-US"/>
        </a:p>
      </dgm:t>
    </dgm:pt>
    <dgm:pt modelId="{0C90EA74-B14C-4E78-B4A3-48D52A46EC07}" type="pres">
      <dgm:prSet presAssocID="{35EF4B72-5ACC-4F7B-9B3C-95EF4BB4440E}" presName="hierChild5" presStyleCnt="0"/>
      <dgm:spPr/>
      <dgm:t>
        <a:bodyPr/>
        <a:lstStyle/>
        <a:p>
          <a:endParaRPr lang="en-US"/>
        </a:p>
      </dgm:t>
    </dgm:pt>
    <dgm:pt modelId="{F58987CF-ACF0-4D64-B8A1-9C5596447E35}" type="pres">
      <dgm:prSet presAssocID="{CB3AC7D1-55A4-41A2-BE9F-578FDA61CCF0}" presName="hierChild5" presStyleCnt="0"/>
      <dgm:spPr/>
      <dgm:t>
        <a:bodyPr/>
        <a:lstStyle/>
        <a:p>
          <a:endParaRPr lang="en-US"/>
        </a:p>
      </dgm:t>
    </dgm:pt>
    <dgm:pt modelId="{3D8B6DB1-F078-4F0F-9972-8495A4E91A40}" type="pres">
      <dgm:prSet presAssocID="{57029CB8-12E9-4DE3-9193-74E2F1C5013B}" presName="Name37" presStyleLbl="parChTrans1D2" presStyleIdx="2" presStyleCnt="6"/>
      <dgm:spPr/>
      <dgm:t>
        <a:bodyPr/>
        <a:lstStyle/>
        <a:p>
          <a:endParaRPr lang="en-US"/>
        </a:p>
      </dgm:t>
    </dgm:pt>
    <dgm:pt modelId="{9EEF6814-881A-4FEE-84C1-EF83D9A40173}" type="pres">
      <dgm:prSet presAssocID="{FFDB821A-75BC-42A4-BB1B-33E71D21BB3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826D2E5-0BB5-44B1-9023-2E7BBEEBC38B}" type="pres">
      <dgm:prSet presAssocID="{FFDB821A-75BC-42A4-BB1B-33E71D21BB34}" presName="rootComposite" presStyleCnt="0"/>
      <dgm:spPr/>
      <dgm:t>
        <a:bodyPr/>
        <a:lstStyle/>
        <a:p>
          <a:endParaRPr lang="en-US"/>
        </a:p>
      </dgm:t>
    </dgm:pt>
    <dgm:pt modelId="{9F3C02A6-A58C-4A7F-8FF2-8A2BCC923868}" type="pres">
      <dgm:prSet presAssocID="{FFDB821A-75BC-42A4-BB1B-33E71D21BB34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129854-7892-4ED7-BDDD-901F73F2DEFD}" type="pres">
      <dgm:prSet presAssocID="{FFDB821A-75BC-42A4-BB1B-33E71D21BB34}" presName="rootConnector" presStyleLbl="node2" presStyleIdx="2" presStyleCnt="6"/>
      <dgm:spPr/>
      <dgm:t>
        <a:bodyPr/>
        <a:lstStyle/>
        <a:p>
          <a:endParaRPr lang="en-US"/>
        </a:p>
      </dgm:t>
    </dgm:pt>
    <dgm:pt modelId="{AB54D09D-55A0-422C-8994-0EBA215A1ABC}" type="pres">
      <dgm:prSet presAssocID="{FFDB821A-75BC-42A4-BB1B-33E71D21BB34}" presName="hierChild4" presStyleCnt="0"/>
      <dgm:spPr/>
      <dgm:t>
        <a:bodyPr/>
        <a:lstStyle/>
        <a:p>
          <a:endParaRPr lang="en-US"/>
        </a:p>
      </dgm:t>
    </dgm:pt>
    <dgm:pt modelId="{3E1E525D-3E91-4823-935B-E73644A3EED6}" type="pres">
      <dgm:prSet presAssocID="{CE2AB5FA-5B71-474B-BFFD-5BEDFCF5EDB3}" presName="Name37" presStyleLbl="parChTrans1D3" presStyleIdx="2" presStyleCnt="6"/>
      <dgm:spPr/>
      <dgm:t>
        <a:bodyPr/>
        <a:lstStyle/>
        <a:p>
          <a:endParaRPr lang="en-US"/>
        </a:p>
      </dgm:t>
    </dgm:pt>
    <dgm:pt modelId="{BE4A896C-30B4-49C9-9954-C8FB6971B790}" type="pres">
      <dgm:prSet presAssocID="{2CD22FB0-1574-40F8-9022-3B5284E07AE4}" presName="hierRoot2" presStyleCnt="0">
        <dgm:presLayoutVars>
          <dgm:hierBranch val="init"/>
        </dgm:presLayoutVars>
      </dgm:prSet>
      <dgm:spPr/>
    </dgm:pt>
    <dgm:pt modelId="{1C5F6279-9883-472E-ACFD-9C72615197B3}" type="pres">
      <dgm:prSet presAssocID="{2CD22FB0-1574-40F8-9022-3B5284E07AE4}" presName="rootComposite" presStyleCnt="0"/>
      <dgm:spPr/>
    </dgm:pt>
    <dgm:pt modelId="{86782D60-E7F1-4412-B914-B55D06F794CC}" type="pres">
      <dgm:prSet presAssocID="{2CD22FB0-1574-40F8-9022-3B5284E07AE4}" presName="rootText" presStyleLbl="node3" presStyleIdx="2" presStyleCnt="6" custScaleY="242794" custLinFactNeighborY="830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B4746C-E7F5-4A4A-B961-E470E6CA8804}" type="pres">
      <dgm:prSet presAssocID="{2CD22FB0-1574-40F8-9022-3B5284E07AE4}" presName="rootConnector" presStyleLbl="node3" presStyleIdx="2" presStyleCnt="6"/>
      <dgm:spPr/>
      <dgm:t>
        <a:bodyPr/>
        <a:lstStyle/>
        <a:p>
          <a:endParaRPr lang="en-US"/>
        </a:p>
      </dgm:t>
    </dgm:pt>
    <dgm:pt modelId="{3F509ED8-62CB-4046-BA71-C912CA095D63}" type="pres">
      <dgm:prSet presAssocID="{2CD22FB0-1574-40F8-9022-3B5284E07AE4}" presName="hierChild4" presStyleCnt="0"/>
      <dgm:spPr/>
    </dgm:pt>
    <dgm:pt modelId="{BCD252B5-B0C2-464C-810D-668B03010F78}" type="pres">
      <dgm:prSet presAssocID="{2CD22FB0-1574-40F8-9022-3B5284E07AE4}" presName="hierChild5" presStyleCnt="0"/>
      <dgm:spPr/>
    </dgm:pt>
    <dgm:pt modelId="{63A6FEC6-31B1-4C44-AF9F-50566BC94A7B}" type="pres">
      <dgm:prSet presAssocID="{FFDB821A-75BC-42A4-BB1B-33E71D21BB34}" presName="hierChild5" presStyleCnt="0"/>
      <dgm:spPr/>
      <dgm:t>
        <a:bodyPr/>
        <a:lstStyle/>
        <a:p>
          <a:endParaRPr lang="en-US"/>
        </a:p>
      </dgm:t>
    </dgm:pt>
    <dgm:pt modelId="{5BC345C2-4A94-47D0-8FED-A190D21917B2}" type="pres">
      <dgm:prSet presAssocID="{0D04DD1E-B5E9-411F-B31E-0494B87C3324}" presName="Name37" presStyleLbl="parChTrans1D2" presStyleIdx="3" presStyleCnt="6"/>
      <dgm:spPr/>
      <dgm:t>
        <a:bodyPr/>
        <a:lstStyle/>
        <a:p>
          <a:endParaRPr lang="en-US"/>
        </a:p>
      </dgm:t>
    </dgm:pt>
    <dgm:pt modelId="{33D17C9C-4987-486C-81D4-1305D65B2CDE}" type="pres">
      <dgm:prSet presAssocID="{7BC25E85-61CD-482D-AB78-643E89556F1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190432D-9B4A-428A-906A-32DDE17CDF3C}" type="pres">
      <dgm:prSet presAssocID="{7BC25E85-61CD-482D-AB78-643E89556F17}" presName="rootComposite" presStyleCnt="0"/>
      <dgm:spPr/>
      <dgm:t>
        <a:bodyPr/>
        <a:lstStyle/>
        <a:p>
          <a:endParaRPr lang="en-US"/>
        </a:p>
      </dgm:t>
    </dgm:pt>
    <dgm:pt modelId="{7EF9AF03-CA9D-4E57-93F6-21A1BD4D1500}" type="pres">
      <dgm:prSet presAssocID="{7BC25E85-61CD-482D-AB78-643E89556F17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5B69E3-3EC5-4BED-AC23-6A9C68366401}" type="pres">
      <dgm:prSet presAssocID="{7BC25E85-61CD-482D-AB78-643E89556F17}" presName="rootConnector" presStyleLbl="node2" presStyleIdx="3" presStyleCnt="6"/>
      <dgm:spPr/>
      <dgm:t>
        <a:bodyPr/>
        <a:lstStyle/>
        <a:p>
          <a:endParaRPr lang="en-US"/>
        </a:p>
      </dgm:t>
    </dgm:pt>
    <dgm:pt modelId="{498C22F4-6D18-4A89-A5CE-C234C396BE46}" type="pres">
      <dgm:prSet presAssocID="{7BC25E85-61CD-482D-AB78-643E89556F17}" presName="hierChild4" presStyleCnt="0"/>
      <dgm:spPr/>
      <dgm:t>
        <a:bodyPr/>
        <a:lstStyle/>
        <a:p>
          <a:endParaRPr lang="en-US"/>
        </a:p>
      </dgm:t>
    </dgm:pt>
    <dgm:pt modelId="{A9B9F186-F81F-40FB-AD56-E539B48B2201}" type="pres">
      <dgm:prSet presAssocID="{BA73F41F-BED5-47C3-AFAE-4A42BC1793E6}" presName="Name37" presStyleLbl="parChTrans1D3" presStyleIdx="3" presStyleCnt="6"/>
      <dgm:spPr/>
      <dgm:t>
        <a:bodyPr/>
        <a:lstStyle/>
        <a:p>
          <a:endParaRPr lang="en-US"/>
        </a:p>
      </dgm:t>
    </dgm:pt>
    <dgm:pt modelId="{345FEE79-5F8C-4B77-BCC2-BB1EF9424049}" type="pres">
      <dgm:prSet presAssocID="{09E2C542-EADD-4A5D-B65B-4555380A8019}" presName="hierRoot2" presStyleCnt="0">
        <dgm:presLayoutVars>
          <dgm:hierBranch val="init"/>
        </dgm:presLayoutVars>
      </dgm:prSet>
      <dgm:spPr/>
    </dgm:pt>
    <dgm:pt modelId="{28BF4DD8-477B-4E36-BB8A-2D9C4E35A70B}" type="pres">
      <dgm:prSet presAssocID="{09E2C542-EADD-4A5D-B65B-4555380A8019}" presName="rootComposite" presStyleCnt="0"/>
      <dgm:spPr/>
    </dgm:pt>
    <dgm:pt modelId="{75E44041-E0C5-4F3E-A4CE-CFCA0A89B6CE}" type="pres">
      <dgm:prSet presAssocID="{09E2C542-EADD-4A5D-B65B-4555380A8019}" presName="rootText" presStyleLbl="node3" presStyleIdx="3" presStyleCnt="6" custScaleY="253284" custLinFactNeighborX="-2668" custLinFactNeighborY="782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761FFC-73F5-41BA-8DE4-4D95833A8A0E}" type="pres">
      <dgm:prSet presAssocID="{09E2C542-EADD-4A5D-B65B-4555380A8019}" presName="rootConnector" presStyleLbl="node3" presStyleIdx="3" presStyleCnt="6"/>
      <dgm:spPr/>
      <dgm:t>
        <a:bodyPr/>
        <a:lstStyle/>
        <a:p>
          <a:endParaRPr lang="en-US"/>
        </a:p>
      </dgm:t>
    </dgm:pt>
    <dgm:pt modelId="{42933D64-684F-4A04-BF03-70192508B8EE}" type="pres">
      <dgm:prSet presAssocID="{09E2C542-EADD-4A5D-B65B-4555380A8019}" presName="hierChild4" presStyleCnt="0"/>
      <dgm:spPr/>
    </dgm:pt>
    <dgm:pt modelId="{B709F505-61EB-4110-A0D4-A2ABE94F045A}" type="pres">
      <dgm:prSet presAssocID="{09E2C542-EADD-4A5D-B65B-4555380A8019}" presName="hierChild5" presStyleCnt="0"/>
      <dgm:spPr/>
    </dgm:pt>
    <dgm:pt modelId="{E8171B6E-9066-48E3-A7D8-D56DECD3E290}" type="pres">
      <dgm:prSet presAssocID="{7BC25E85-61CD-482D-AB78-643E89556F17}" presName="hierChild5" presStyleCnt="0"/>
      <dgm:spPr/>
      <dgm:t>
        <a:bodyPr/>
        <a:lstStyle/>
        <a:p>
          <a:endParaRPr lang="en-US"/>
        </a:p>
      </dgm:t>
    </dgm:pt>
    <dgm:pt modelId="{A77A53D9-A326-48B4-8B65-E126C209DC2A}" type="pres">
      <dgm:prSet presAssocID="{D92D1062-F856-4392-B545-266CA197A845}" presName="Name37" presStyleLbl="parChTrans1D2" presStyleIdx="4" presStyleCnt="6"/>
      <dgm:spPr/>
      <dgm:t>
        <a:bodyPr/>
        <a:lstStyle/>
        <a:p>
          <a:endParaRPr lang="en-US"/>
        </a:p>
      </dgm:t>
    </dgm:pt>
    <dgm:pt modelId="{B401EF62-43B1-460C-862E-B23A76B0B6F1}" type="pres">
      <dgm:prSet presAssocID="{10E0EEDD-A30E-41E4-8FEE-9DF4DA8C58F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01C434B-C736-4DD1-B05E-92DA15FD535E}" type="pres">
      <dgm:prSet presAssocID="{10E0EEDD-A30E-41E4-8FEE-9DF4DA8C58F8}" presName="rootComposite" presStyleCnt="0"/>
      <dgm:spPr/>
      <dgm:t>
        <a:bodyPr/>
        <a:lstStyle/>
        <a:p>
          <a:endParaRPr lang="en-US"/>
        </a:p>
      </dgm:t>
    </dgm:pt>
    <dgm:pt modelId="{B1D45D3E-636C-4389-A46E-189849A1A61B}" type="pres">
      <dgm:prSet presAssocID="{10E0EEDD-A30E-41E4-8FEE-9DF4DA8C58F8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D7A837-9511-4075-90C7-D0CDB638C5CA}" type="pres">
      <dgm:prSet presAssocID="{10E0EEDD-A30E-41E4-8FEE-9DF4DA8C58F8}" presName="rootConnector" presStyleLbl="node2" presStyleIdx="4" presStyleCnt="6"/>
      <dgm:spPr/>
      <dgm:t>
        <a:bodyPr/>
        <a:lstStyle/>
        <a:p>
          <a:endParaRPr lang="en-US"/>
        </a:p>
      </dgm:t>
    </dgm:pt>
    <dgm:pt modelId="{7FCF9EE2-6484-4BF8-9352-1ADDF6423768}" type="pres">
      <dgm:prSet presAssocID="{10E0EEDD-A30E-41E4-8FEE-9DF4DA8C58F8}" presName="hierChild4" presStyleCnt="0"/>
      <dgm:spPr/>
      <dgm:t>
        <a:bodyPr/>
        <a:lstStyle/>
        <a:p>
          <a:endParaRPr lang="en-US"/>
        </a:p>
      </dgm:t>
    </dgm:pt>
    <dgm:pt modelId="{8EA2CC50-D602-4377-8EEC-CF443BE36B9E}" type="pres">
      <dgm:prSet presAssocID="{A159E3A9-1D82-440B-9A1D-2E4505C17CA6}" presName="Name37" presStyleLbl="parChTrans1D3" presStyleIdx="4" presStyleCnt="6"/>
      <dgm:spPr/>
      <dgm:t>
        <a:bodyPr/>
        <a:lstStyle/>
        <a:p>
          <a:endParaRPr lang="en-US"/>
        </a:p>
      </dgm:t>
    </dgm:pt>
    <dgm:pt modelId="{81BA829D-6D2A-4A18-B819-881F4CCC0E41}" type="pres">
      <dgm:prSet presAssocID="{01A32560-2C97-4A76-9169-898F42A12EB3}" presName="hierRoot2" presStyleCnt="0">
        <dgm:presLayoutVars>
          <dgm:hierBranch val="init"/>
        </dgm:presLayoutVars>
      </dgm:prSet>
      <dgm:spPr/>
    </dgm:pt>
    <dgm:pt modelId="{A1C669F1-2E3C-4CA9-A2D3-23F544D58F30}" type="pres">
      <dgm:prSet presAssocID="{01A32560-2C97-4A76-9169-898F42A12EB3}" presName="rootComposite" presStyleCnt="0"/>
      <dgm:spPr/>
    </dgm:pt>
    <dgm:pt modelId="{B275A0F6-439F-4BF2-A290-F9F6349956FF}" type="pres">
      <dgm:prSet presAssocID="{01A32560-2C97-4A76-9169-898F42A12EB3}" presName="rootText" presStyleLbl="node3" presStyleIdx="4" presStyleCnt="6" custScaleY="268485" custLinFactNeighborX="2739" custLinFactNeighborY="58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4751F9-32BA-462B-987E-7DEAF5ECD04D}" type="pres">
      <dgm:prSet presAssocID="{01A32560-2C97-4A76-9169-898F42A12EB3}" presName="rootConnector" presStyleLbl="node3" presStyleIdx="4" presStyleCnt="6"/>
      <dgm:spPr/>
      <dgm:t>
        <a:bodyPr/>
        <a:lstStyle/>
        <a:p>
          <a:endParaRPr lang="en-US"/>
        </a:p>
      </dgm:t>
    </dgm:pt>
    <dgm:pt modelId="{AABF9379-8B8A-4E00-8FB5-B4B972819644}" type="pres">
      <dgm:prSet presAssocID="{01A32560-2C97-4A76-9169-898F42A12EB3}" presName="hierChild4" presStyleCnt="0"/>
      <dgm:spPr/>
    </dgm:pt>
    <dgm:pt modelId="{E1F96645-08B3-42A4-9B0F-08AFC2E9C28F}" type="pres">
      <dgm:prSet presAssocID="{01A32560-2C97-4A76-9169-898F42A12EB3}" presName="hierChild5" presStyleCnt="0"/>
      <dgm:spPr/>
    </dgm:pt>
    <dgm:pt modelId="{B9806A2E-3119-4481-9DB5-ACEB7E365945}" type="pres">
      <dgm:prSet presAssocID="{10E0EEDD-A30E-41E4-8FEE-9DF4DA8C58F8}" presName="hierChild5" presStyleCnt="0"/>
      <dgm:spPr/>
      <dgm:t>
        <a:bodyPr/>
        <a:lstStyle/>
        <a:p>
          <a:endParaRPr lang="en-US"/>
        </a:p>
      </dgm:t>
    </dgm:pt>
    <dgm:pt modelId="{187CE82A-382E-4D23-94B4-9AFF52FDB765}" type="pres">
      <dgm:prSet presAssocID="{4FA3FDBB-0322-4074-881A-7ACFFE075C6E}" presName="Name37" presStyleLbl="parChTrans1D2" presStyleIdx="5" presStyleCnt="6"/>
      <dgm:spPr/>
      <dgm:t>
        <a:bodyPr/>
        <a:lstStyle/>
        <a:p>
          <a:endParaRPr lang="en-US"/>
        </a:p>
      </dgm:t>
    </dgm:pt>
    <dgm:pt modelId="{28BE881B-EEAF-4D85-82D9-9E6A8172833C}" type="pres">
      <dgm:prSet presAssocID="{ACCD9994-8409-46AC-80B1-96DEB6EBE2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37F00F2-9BC6-4805-9EFD-4A7D830E3DD2}" type="pres">
      <dgm:prSet presAssocID="{ACCD9994-8409-46AC-80B1-96DEB6EBE2DD}" presName="rootComposite" presStyleCnt="0"/>
      <dgm:spPr/>
      <dgm:t>
        <a:bodyPr/>
        <a:lstStyle/>
        <a:p>
          <a:endParaRPr lang="en-US"/>
        </a:p>
      </dgm:t>
    </dgm:pt>
    <dgm:pt modelId="{B556A789-B046-49EB-BAA9-BD33F361C67E}" type="pres">
      <dgm:prSet presAssocID="{ACCD9994-8409-46AC-80B1-96DEB6EBE2DD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AF450E-3357-4B1F-887F-A85C916C44A5}" type="pres">
      <dgm:prSet presAssocID="{ACCD9994-8409-46AC-80B1-96DEB6EBE2DD}" presName="rootConnector" presStyleLbl="node2" presStyleIdx="5" presStyleCnt="6"/>
      <dgm:spPr/>
      <dgm:t>
        <a:bodyPr/>
        <a:lstStyle/>
        <a:p>
          <a:endParaRPr lang="en-US"/>
        </a:p>
      </dgm:t>
    </dgm:pt>
    <dgm:pt modelId="{00057A62-69A8-41B2-A972-539F39D35B50}" type="pres">
      <dgm:prSet presAssocID="{ACCD9994-8409-46AC-80B1-96DEB6EBE2DD}" presName="hierChild4" presStyleCnt="0"/>
      <dgm:spPr/>
      <dgm:t>
        <a:bodyPr/>
        <a:lstStyle/>
        <a:p>
          <a:endParaRPr lang="en-US"/>
        </a:p>
      </dgm:t>
    </dgm:pt>
    <dgm:pt modelId="{B9CA6CD0-6028-42A5-B870-076639639E14}" type="pres">
      <dgm:prSet presAssocID="{C5ACC834-BFEE-4FB2-98FF-56602F8F90CA}" presName="Name37" presStyleLbl="parChTrans1D3" presStyleIdx="5" presStyleCnt="6"/>
      <dgm:spPr/>
      <dgm:t>
        <a:bodyPr/>
        <a:lstStyle/>
        <a:p>
          <a:endParaRPr lang="en-US"/>
        </a:p>
      </dgm:t>
    </dgm:pt>
    <dgm:pt modelId="{9CF2A2D0-109D-4512-B524-81EB901FB6FA}" type="pres">
      <dgm:prSet presAssocID="{E3088A53-14A6-43B5-A49D-D1D095087354}" presName="hierRoot2" presStyleCnt="0">
        <dgm:presLayoutVars>
          <dgm:hierBranch val="init"/>
        </dgm:presLayoutVars>
      </dgm:prSet>
      <dgm:spPr/>
    </dgm:pt>
    <dgm:pt modelId="{9CFDFE5B-AAFB-4A8A-9149-9547A18269A6}" type="pres">
      <dgm:prSet presAssocID="{E3088A53-14A6-43B5-A49D-D1D095087354}" presName="rootComposite" presStyleCnt="0"/>
      <dgm:spPr/>
    </dgm:pt>
    <dgm:pt modelId="{AC3FD891-F37D-4765-A249-22DAEE528DA0}" type="pres">
      <dgm:prSet presAssocID="{E3088A53-14A6-43B5-A49D-D1D095087354}" presName="rootText" presStyleLbl="node3" presStyleIdx="5" presStyleCnt="6" custScaleY="280231" custLinFactNeighborX="307" custLinFactNeighborY="453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F5BE9D-7105-481D-85C3-0435ED96918A}" type="pres">
      <dgm:prSet presAssocID="{E3088A53-14A6-43B5-A49D-D1D095087354}" presName="rootConnector" presStyleLbl="node3" presStyleIdx="5" presStyleCnt="6"/>
      <dgm:spPr/>
      <dgm:t>
        <a:bodyPr/>
        <a:lstStyle/>
        <a:p>
          <a:endParaRPr lang="en-US"/>
        </a:p>
      </dgm:t>
    </dgm:pt>
    <dgm:pt modelId="{0717951A-A5E5-4C54-AEA9-50623458C3BF}" type="pres">
      <dgm:prSet presAssocID="{E3088A53-14A6-43B5-A49D-D1D095087354}" presName="hierChild4" presStyleCnt="0"/>
      <dgm:spPr/>
    </dgm:pt>
    <dgm:pt modelId="{67594A62-73B0-43BB-9F5C-7A8C90505A3B}" type="pres">
      <dgm:prSet presAssocID="{E3088A53-14A6-43B5-A49D-D1D095087354}" presName="hierChild5" presStyleCnt="0"/>
      <dgm:spPr/>
    </dgm:pt>
    <dgm:pt modelId="{586574F5-821E-4741-BD7F-E2DF071BC601}" type="pres">
      <dgm:prSet presAssocID="{ACCD9994-8409-46AC-80B1-96DEB6EBE2DD}" presName="hierChild5" presStyleCnt="0"/>
      <dgm:spPr/>
      <dgm:t>
        <a:bodyPr/>
        <a:lstStyle/>
        <a:p>
          <a:endParaRPr lang="en-US"/>
        </a:p>
      </dgm:t>
    </dgm:pt>
    <dgm:pt modelId="{89DB0C41-C536-4209-92AA-D55E1B796B96}" type="pres">
      <dgm:prSet presAssocID="{B37B68A2-EEE1-4E91-A700-FBB0DB822280}" presName="hierChild3" presStyleCnt="0"/>
      <dgm:spPr/>
      <dgm:t>
        <a:bodyPr/>
        <a:lstStyle/>
        <a:p>
          <a:endParaRPr lang="en-US"/>
        </a:p>
      </dgm:t>
    </dgm:pt>
  </dgm:ptLst>
  <dgm:cxnLst>
    <dgm:cxn modelId="{B7E3D797-B88B-4AB0-A80E-2F5AAF630257}" srcId="{F93BB447-F1CF-4A7B-8464-15988EB3D4C6}" destId="{F55864EC-0B13-4959-8C66-650C82486178}" srcOrd="0" destOrd="0" parTransId="{8329529C-B045-462A-A132-8799368913C0}" sibTransId="{1EEFFA4F-926F-49E1-BD7D-BA81E57FEB9D}"/>
    <dgm:cxn modelId="{176F78A9-AB21-4955-93BA-1F366D8A7889}" type="presOf" srcId="{7C0CF4DC-3025-4B50-B54A-7AA2D2057F01}" destId="{0E526A16-ACD8-41A5-B439-67032F517F61}" srcOrd="0" destOrd="0" presId="urn:microsoft.com/office/officeart/2005/8/layout/orgChart1"/>
    <dgm:cxn modelId="{5247BB01-4FD5-4D6E-8C36-3165592C9364}" type="presOf" srcId="{B37B68A2-EEE1-4E91-A700-FBB0DB822280}" destId="{0A229E4C-B3AC-42BF-8346-8F16A53F4E13}" srcOrd="0" destOrd="0" presId="urn:microsoft.com/office/officeart/2005/8/layout/orgChart1"/>
    <dgm:cxn modelId="{FA1A6E4C-C844-4F1A-8E3A-ACBB7981DB23}" type="presOf" srcId="{FFDB821A-75BC-42A4-BB1B-33E71D21BB34}" destId="{9F3C02A6-A58C-4A7F-8FF2-8A2BCC923868}" srcOrd="0" destOrd="0" presId="urn:microsoft.com/office/officeart/2005/8/layout/orgChart1"/>
    <dgm:cxn modelId="{EEEA9B1C-7752-41C7-B44D-DCD352A11B61}" srcId="{B37B68A2-EEE1-4E91-A700-FBB0DB822280}" destId="{ACCD9994-8409-46AC-80B1-96DEB6EBE2DD}" srcOrd="5" destOrd="0" parTransId="{4FA3FDBB-0322-4074-881A-7ACFFE075C6E}" sibTransId="{9CE1BEC4-EFFC-4668-8C14-DC72CB63D64C}"/>
    <dgm:cxn modelId="{7FAA1B41-FFBB-4B2F-A84B-9802D713F783}" type="presOf" srcId="{F55864EC-0B13-4959-8C66-650C82486178}" destId="{4DA8A9D9-089B-4804-8DEE-F718D4F8FEAF}" srcOrd="0" destOrd="0" presId="urn:microsoft.com/office/officeart/2005/8/layout/orgChart1"/>
    <dgm:cxn modelId="{B50F4649-D05A-4F0E-99B7-8362B046E622}" type="presOf" srcId="{CE2AB5FA-5B71-474B-BFFD-5BEDFCF5EDB3}" destId="{3E1E525D-3E91-4823-935B-E73644A3EED6}" srcOrd="0" destOrd="0" presId="urn:microsoft.com/office/officeart/2005/8/layout/orgChart1"/>
    <dgm:cxn modelId="{142DEC56-5A45-4FF5-BD4C-F3D9F2F4A55E}" type="presOf" srcId="{659AB0F5-08A0-4E01-A192-013BB6ED566D}" destId="{A7E6BC60-5012-40FB-A14D-B158DC7F0A23}" srcOrd="0" destOrd="0" presId="urn:microsoft.com/office/officeart/2005/8/layout/orgChart1"/>
    <dgm:cxn modelId="{35DD47A4-A775-4CFF-97C9-E1A24FE41187}" type="presOf" srcId="{10E0EEDD-A30E-41E4-8FEE-9DF4DA8C58F8}" destId="{80D7A837-9511-4075-90C7-D0CDB638C5CA}" srcOrd="1" destOrd="0" presId="urn:microsoft.com/office/officeart/2005/8/layout/orgChart1"/>
    <dgm:cxn modelId="{FA266600-6FC3-4A18-92C8-E46CCF77E363}" type="presOf" srcId="{CB3AC7D1-55A4-41A2-BE9F-578FDA61CCF0}" destId="{1F446637-A37D-48C1-9D9B-05124B601604}" srcOrd="0" destOrd="0" presId="urn:microsoft.com/office/officeart/2005/8/layout/orgChart1"/>
    <dgm:cxn modelId="{8FF657E5-ED0E-4914-819C-F2D4823F1CD7}" srcId="{7BC25E85-61CD-482D-AB78-643E89556F17}" destId="{09E2C542-EADD-4A5D-B65B-4555380A8019}" srcOrd="0" destOrd="0" parTransId="{BA73F41F-BED5-47C3-AFAE-4A42BC1793E6}" sibTransId="{0A460E46-26C7-4250-B9B9-A50876F485A2}"/>
    <dgm:cxn modelId="{9B92C274-F479-4680-BB98-65F1385E4AD8}" type="presOf" srcId="{10E0EEDD-A30E-41E4-8FEE-9DF4DA8C58F8}" destId="{B1D45D3E-636C-4389-A46E-189849A1A61B}" srcOrd="0" destOrd="0" presId="urn:microsoft.com/office/officeart/2005/8/layout/orgChart1"/>
    <dgm:cxn modelId="{DDA63281-64E3-47A6-9581-3D4728441C34}" type="presOf" srcId="{E3088A53-14A6-43B5-A49D-D1D095087354}" destId="{AC3FD891-F37D-4765-A249-22DAEE528DA0}" srcOrd="0" destOrd="0" presId="urn:microsoft.com/office/officeart/2005/8/layout/orgChart1"/>
    <dgm:cxn modelId="{7060253F-AF7A-4490-9777-08E05C8C8159}" srcId="{B37B68A2-EEE1-4E91-A700-FBB0DB822280}" destId="{7BC25E85-61CD-482D-AB78-643E89556F17}" srcOrd="3" destOrd="0" parTransId="{0D04DD1E-B5E9-411F-B31E-0494B87C3324}" sibTransId="{BA5AE711-B6A6-403C-89BC-53B8631ECD3B}"/>
    <dgm:cxn modelId="{1598C174-9C6E-49E8-AA90-4C3DFA527CB2}" type="presOf" srcId="{CB3AC7D1-55A4-41A2-BE9F-578FDA61CCF0}" destId="{DA41D77A-D45E-4EBB-9135-05C67AC33A62}" srcOrd="1" destOrd="0" presId="urn:microsoft.com/office/officeart/2005/8/layout/orgChart1"/>
    <dgm:cxn modelId="{9A745B20-CC25-4F7F-A9F2-394024C0AAA8}" srcId="{B37B68A2-EEE1-4E91-A700-FBB0DB822280}" destId="{10E0EEDD-A30E-41E4-8FEE-9DF4DA8C58F8}" srcOrd="4" destOrd="0" parTransId="{D92D1062-F856-4392-B545-266CA197A845}" sibTransId="{5726F022-B94A-4556-8298-361EC3CAA9EF}"/>
    <dgm:cxn modelId="{27C149FB-4221-4767-8E6C-E018C17FEF4C}" type="presOf" srcId="{ACCD9994-8409-46AC-80B1-96DEB6EBE2DD}" destId="{B556A789-B046-49EB-BAA9-BD33F361C67E}" srcOrd="0" destOrd="0" presId="urn:microsoft.com/office/officeart/2005/8/layout/orgChart1"/>
    <dgm:cxn modelId="{74B5579A-E81A-4A88-A2B9-F47EFEF370BA}" type="presOf" srcId="{F93BB447-F1CF-4A7B-8464-15988EB3D4C6}" destId="{B8830374-B757-4B23-A46B-D8E5E3FD7B96}" srcOrd="1" destOrd="0" presId="urn:microsoft.com/office/officeart/2005/8/layout/orgChart1"/>
    <dgm:cxn modelId="{7E0BD27E-0E1E-43D1-AD95-E1023DE06ACE}" type="presOf" srcId="{01A32560-2C97-4A76-9169-898F42A12EB3}" destId="{0B4751F9-32BA-462B-987E-7DEAF5ECD04D}" srcOrd="1" destOrd="0" presId="urn:microsoft.com/office/officeart/2005/8/layout/orgChart1"/>
    <dgm:cxn modelId="{DD51B88C-6C94-48F8-B239-CBD3E1F1A153}" type="presOf" srcId="{E3088A53-14A6-43B5-A49D-D1D095087354}" destId="{1AF5BE9D-7105-481D-85C3-0435ED96918A}" srcOrd="1" destOrd="0" presId="urn:microsoft.com/office/officeart/2005/8/layout/orgChart1"/>
    <dgm:cxn modelId="{46CA01F5-D1CE-47CB-80B4-DED63173C8EA}" type="presOf" srcId="{29731CEA-D35F-406A-A6FA-3490136494D6}" destId="{98709C06-0698-4175-8B9A-7B243EDB8318}" srcOrd="0" destOrd="0" presId="urn:microsoft.com/office/officeart/2005/8/layout/orgChart1"/>
    <dgm:cxn modelId="{9DB50D57-3465-47D1-A87A-D88BF1C5A9CD}" srcId="{659AB0F5-08A0-4E01-A192-013BB6ED566D}" destId="{B37B68A2-EEE1-4E91-A700-FBB0DB822280}" srcOrd="0" destOrd="0" parTransId="{06B59692-B514-4A3C-B783-641CFF63A29C}" sibTransId="{390D2704-873F-4949-BC00-E23F52278634}"/>
    <dgm:cxn modelId="{73B557E7-EEF7-453D-B0F3-A99C1A9561D1}" srcId="{FFDB821A-75BC-42A4-BB1B-33E71D21BB34}" destId="{2CD22FB0-1574-40F8-9022-3B5284E07AE4}" srcOrd="0" destOrd="0" parTransId="{CE2AB5FA-5B71-474B-BFFD-5BEDFCF5EDB3}" sibTransId="{024B7110-5CBD-482A-B6F3-6B210134A85F}"/>
    <dgm:cxn modelId="{3529B656-4B52-46AE-8091-5ED207E19A63}" type="presOf" srcId="{7BC25E85-61CD-482D-AB78-643E89556F17}" destId="{7EF9AF03-CA9D-4E57-93F6-21A1BD4D1500}" srcOrd="0" destOrd="0" presId="urn:microsoft.com/office/officeart/2005/8/layout/orgChart1"/>
    <dgm:cxn modelId="{03861450-6397-46F9-9487-1572401044A8}" type="presOf" srcId="{0D04DD1E-B5E9-411F-B31E-0494B87C3324}" destId="{5BC345C2-4A94-47D0-8FED-A190D21917B2}" srcOrd="0" destOrd="0" presId="urn:microsoft.com/office/officeart/2005/8/layout/orgChart1"/>
    <dgm:cxn modelId="{3101943D-BE30-4812-9D36-A06EB094AD2D}" srcId="{B37B68A2-EEE1-4E91-A700-FBB0DB822280}" destId="{FFDB821A-75BC-42A4-BB1B-33E71D21BB34}" srcOrd="2" destOrd="0" parTransId="{57029CB8-12E9-4DE3-9193-74E2F1C5013B}" sibTransId="{E00AECEC-77A4-4987-BC80-407880800CF1}"/>
    <dgm:cxn modelId="{FA83FEDA-2971-4504-954D-A58B634FFC83}" type="presOf" srcId="{09E2C542-EADD-4A5D-B65B-4555380A8019}" destId="{B4761FFC-73F5-41BA-8DE4-4D95833A8A0E}" srcOrd="1" destOrd="0" presId="urn:microsoft.com/office/officeart/2005/8/layout/orgChart1"/>
    <dgm:cxn modelId="{CEB8F22D-EAAE-4CA5-96B8-74D44DA1F47D}" type="presOf" srcId="{7BC25E85-61CD-482D-AB78-643E89556F17}" destId="{6E5B69E3-3EC5-4BED-AC23-6A9C68366401}" srcOrd="1" destOrd="0" presId="urn:microsoft.com/office/officeart/2005/8/layout/orgChart1"/>
    <dgm:cxn modelId="{9A664A53-D4D1-4A57-BB89-57A54AB737A5}" srcId="{B37B68A2-EEE1-4E91-A700-FBB0DB822280}" destId="{CB3AC7D1-55A4-41A2-BE9F-578FDA61CCF0}" srcOrd="1" destOrd="0" parTransId="{D2034A9D-3BEC-4A8F-9E95-3BEBCC4790E2}" sibTransId="{6F6ED5B5-7F7C-4A30-B680-913BC23028D0}"/>
    <dgm:cxn modelId="{0324B506-BBD8-4A3C-91B1-4E33750CF827}" type="presOf" srcId="{C5ACC834-BFEE-4FB2-98FF-56602F8F90CA}" destId="{B9CA6CD0-6028-42A5-B870-076639639E14}" srcOrd="0" destOrd="0" presId="urn:microsoft.com/office/officeart/2005/8/layout/orgChart1"/>
    <dgm:cxn modelId="{BF77CB28-588A-4291-8D3B-D3BDC72A5649}" type="presOf" srcId="{2CD22FB0-1574-40F8-9022-3B5284E07AE4}" destId="{86782D60-E7F1-4412-B914-B55D06F794CC}" srcOrd="0" destOrd="0" presId="urn:microsoft.com/office/officeart/2005/8/layout/orgChart1"/>
    <dgm:cxn modelId="{AFB3D6A3-E0E6-4D98-8B30-E154AE8D8CAA}" srcId="{CB3AC7D1-55A4-41A2-BE9F-578FDA61CCF0}" destId="{35EF4B72-5ACC-4F7B-9B3C-95EF4BB4440E}" srcOrd="0" destOrd="0" parTransId="{29731CEA-D35F-406A-A6FA-3490136494D6}" sibTransId="{9BEB15FA-C317-4974-9396-C2BF9B683416}"/>
    <dgm:cxn modelId="{9F75D9A9-3B47-4C5C-A960-FC0A4E93E6F5}" type="presOf" srcId="{4FA3FDBB-0322-4074-881A-7ACFFE075C6E}" destId="{187CE82A-382E-4D23-94B4-9AFF52FDB765}" srcOrd="0" destOrd="0" presId="urn:microsoft.com/office/officeart/2005/8/layout/orgChart1"/>
    <dgm:cxn modelId="{5DDE3719-CFA7-4DCA-9DC7-9615F1668AC8}" type="presOf" srcId="{D92D1062-F856-4392-B545-266CA197A845}" destId="{A77A53D9-A326-48B4-8B65-E126C209DC2A}" srcOrd="0" destOrd="0" presId="urn:microsoft.com/office/officeart/2005/8/layout/orgChart1"/>
    <dgm:cxn modelId="{D212186B-C2D7-4CB2-90A5-6D5749694D5C}" type="presOf" srcId="{35EF4B72-5ACC-4F7B-9B3C-95EF4BB4440E}" destId="{3660D327-732B-462E-994F-ED973E209F92}" srcOrd="1" destOrd="0" presId="urn:microsoft.com/office/officeart/2005/8/layout/orgChart1"/>
    <dgm:cxn modelId="{0081EDB6-BFA1-4F4B-8C90-7171F661FB49}" type="presOf" srcId="{01A32560-2C97-4A76-9169-898F42A12EB3}" destId="{B275A0F6-439F-4BF2-A290-F9F6349956FF}" srcOrd="0" destOrd="0" presId="urn:microsoft.com/office/officeart/2005/8/layout/orgChart1"/>
    <dgm:cxn modelId="{0FE01E9C-9EC9-49BA-B776-D38D8E763D97}" type="presOf" srcId="{ACCD9994-8409-46AC-80B1-96DEB6EBE2DD}" destId="{2BAF450E-3357-4B1F-887F-A85C916C44A5}" srcOrd="1" destOrd="0" presId="urn:microsoft.com/office/officeart/2005/8/layout/orgChart1"/>
    <dgm:cxn modelId="{7C25F961-2485-4280-BC44-7B216176B08D}" type="presOf" srcId="{FFDB821A-75BC-42A4-BB1B-33E71D21BB34}" destId="{46129854-7892-4ED7-BDDD-901F73F2DEFD}" srcOrd="1" destOrd="0" presId="urn:microsoft.com/office/officeart/2005/8/layout/orgChart1"/>
    <dgm:cxn modelId="{2013D9A5-F98D-4700-9071-64A77BBE66C3}" srcId="{B37B68A2-EEE1-4E91-A700-FBB0DB822280}" destId="{F93BB447-F1CF-4A7B-8464-15988EB3D4C6}" srcOrd="0" destOrd="0" parTransId="{7C0CF4DC-3025-4B50-B54A-7AA2D2057F01}" sibTransId="{E3B1BA45-C0AD-4EF8-B99D-8435A9F27317}"/>
    <dgm:cxn modelId="{8DD27712-70A5-420C-B0C3-9EC64C6A156D}" srcId="{ACCD9994-8409-46AC-80B1-96DEB6EBE2DD}" destId="{E3088A53-14A6-43B5-A49D-D1D095087354}" srcOrd="0" destOrd="0" parTransId="{C5ACC834-BFEE-4FB2-98FF-56602F8F90CA}" sibTransId="{3C3A2835-D28F-4973-9CB8-EF64CCEE894D}"/>
    <dgm:cxn modelId="{6D9C33F7-C6BB-45D5-85AA-82771AFE0399}" type="presOf" srcId="{57029CB8-12E9-4DE3-9193-74E2F1C5013B}" destId="{3D8B6DB1-F078-4F0F-9972-8495A4E91A40}" srcOrd="0" destOrd="0" presId="urn:microsoft.com/office/officeart/2005/8/layout/orgChart1"/>
    <dgm:cxn modelId="{5779F4E4-A566-4E03-A980-6668DAC5792F}" type="presOf" srcId="{B37B68A2-EEE1-4E91-A700-FBB0DB822280}" destId="{CEA81C66-5AD3-4ADF-934C-36AA6623B97C}" srcOrd="1" destOrd="0" presId="urn:microsoft.com/office/officeart/2005/8/layout/orgChart1"/>
    <dgm:cxn modelId="{77F53C31-18B3-43B2-89B7-67DB4BC0C26B}" type="presOf" srcId="{8329529C-B045-462A-A132-8799368913C0}" destId="{66986D4B-8F54-46AB-A30D-B7D4FDBB6756}" srcOrd="0" destOrd="0" presId="urn:microsoft.com/office/officeart/2005/8/layout/orgChart1"/>
    <dgm:cxn modelId="{7FEEFB49-BC30-42ED-BEC8-AC08E5770B0D}" type="presOf" srcId="{BA73F41F-BED5-47C3-AFAE-4A42BC1793E6}" destId="{A9B9F186-F81F-40FB-AD56-E539B48B2201}" srcOrd="0" destOrd="0" presId="urn:microsoft.com/office/officeart/2005/8/layout/orgChart1"/>
    <dgm:cxn modelId="{D8CE5E30-E2C2-4250-A808-CAE1BE9AB243}" type="presOf" srcId="{D2034A9D-3BEC-4A8F-9E95-3BEBCC4790E2}" destId="{8BADDD31-102E-4E21-AE71-9D95F45DA0AB}" srcOrd="0" destOrd="0" presId="urn:microsoft.com/office/officeart/2005/8/layout/orgChart1"/>
    <dgm:cxn modelId="{619242AA-5D68-4B5A-8F78-7AD0E19BAF38}" type="presOf" srcId="{09E2C542-EADD-4A5D-B65B-4555380A8019}" destId="{75E44041-E0C5-4F3E-A4CE-CFCA0A89B6CE}" srcOrd="0" destOrd="0" presId="urn:microsoft.com/office/officeart/2005/8/layout/orgChart1"/>
    <dgm:cxn modelId="{3799704A-3A3C-48F9-8CB1-4E61B165454A}" srcId="{10E0EEDD-A30E-41E4-8FEE-9DF4DA8C58F8}" destId="{01A32560-2C97-4A76-9169-898F42A12EB3}" srcOrd="0" destOrd="0" parTransId="{A159E3A9-1D82-440B-9A1D-2E4505C17CA6}" sibTransId="{32A12843-E831-4A2E-9089-F8C70C5A6534}"/>
    <dgm:cxn modelId="{DDB50857-270B-4EE6-A73B-8FD142F54ABE}" type="presOf" srcId="{35EF4B72-5ACC-4F7B-9B3C-95EF4BB4440E}" destId="{EE27355F-50C6-41E3-B75E-D4262BC236FD}" srcOrd="0" destOrd="0" presId="urn:microsoft.com/office/officeart/2005/8/layout/orgChart1"/>
    <dgm:cxn modelId="{0547867E-0968-44B5-9DFF-DCBFCF389537}" type="presOf" srcId="{F93BB447-F1CF-4A7B-8464-15988EB3D4C6}" destId="{ACBD588C-F8A6-42B5-8ECE-FFAB13F7A83A}" srcOrd="0" destOrd="0" presId="urn:microsoft.com/office/officeart/2005/8/layout/orgChart1"/>
    <dgm:cxn modelId="{59027993-301B-498C-8330-ABFFD3AAAFB3}" type="presOf" srcId="{2CD22FB0-1574-40F8-9022-3B5284E07AE4}" destId="{0FB4746C-E7F5-4A4A-B961-E470E6CA8804}" srcOrd="1" destOrd="0" presId="urn:microsoft.com/office/officeart/2005/8/layout/orgChart1"/>
    <dgm:cxn modelId="{76E848FC-695C-43C9-9533-E79DFC05193B}" type="presOf" srcId="{F55864EC-0B13-4959-8C66-650C82486178}" destId="{113258EC-7E9F-42B6-AFD5-8A16004DC862}" srcOrd="1" destOrd="0" presId="urn:microsoft.com/office/officeart/2005/8/layout/orgChart1"/>
    <dgm:cxn modelId="{9CA68CDC-1608-4927-A380-F1A08FBB5F07}" type="presOf" srcId="{A159E3A9-1D82-440B-9A1D-2E4505C17CA6}" destId="{8EA2CC50-D602-4377-8EEC-CF443BE36B9E}" srcOrd="0" destOrd="0" presId="urn:microsoft.com/office/officeart/2005/8/layout/orgChart1"/>
    <dgm:cxn modelId="{4B5CAD90-0150-47D7-B151-7789A25C54A2}" type="presParOf" srcId="{A7E6BC60-5012-40FB-A14D-B158DC7F0A23}" destId="{13DA9640-9398-42DD-B0D2-9CCDFB59621A}" srcOrd="0" destOrd="0" presId="urn:microsoft.com/office/officeart/2005/8/layout/orgChart1"/>
    <dgm:cxn modelId="{6F5FDBC6-6651-4B3E-BB01-84144629DF0D}" type="presParOf" srcId="{13DA9640-9398-42DD-B0D2-9CCDFB59621A}" destId="{27B985C9-E82D-4937-9345-1CC1E60AE2D2}" srcOrd="0" destOrd="0" presId="urn:microsoft.com/office/officeart/2005/8/layout/orgChart1"/>
    <dgm:cxn modelId="{9130C414-6E12-4677-8A14-183C36306F17}" type="presParOf" srcId="{27B985C9-E82D-4937-9345-1CC1E60AE2D2}" destId="{0A229E4C-B3AC-42BF-8346-8F16A53F4E13}" srcOrd="0" destOrd="0" presId="urn:microsoft.com/office/officeart/2005/8/layout/orgChart1"/>
    <dgm:cxn modelId="{0674BA9F-0F9F-4CFE-B70E-FCE27C662E84}" type="presParOf" srcId="{27B985C9-E82D-4937-9345-1CC1E60AE2D2}" destId="{CEA81C66-5AD3-4ADF-934C-36AA6623B97C}" srcOrd="1" destOrd="0" presId="urn:microsoft.com/office/officeart/2005/8/layout/orgChart1"/>
    <dgm:cxn modelId="{CE4F7896-3069-49B9-8A24-4C41C738214F}" type="presParOf" srcId="{13DA9640-9398-42DD-B0D2-9CCDFB59621A}" destId="{3C018114-488A-45E6-88E7-95DDCA88AB37}" srcOrd="1" destOrd="0" presId="urn:microsoft.com/office/officeart/2005/8/layout/orgChart1"/>
    <dgm:cxn modelId="{127AFD85-D669-4D77-9911-A5F6D60819A3}" type="presParOf" srcId="{3C018114-488A-45E6-88E7-95DDCA88AB37}" destId="{0E526A16-ACD8-41A5-B439-67032F517F61}" srcOrd="0" destOrd="0" presId="urn:microsoft.com/office/officeart/2005/8/layout/orgChart1"/>
    <dgm:cxn modelId="{1619B2C2-FBB0-4C06-B672-DB0FE13B0D39}" type="presParOf" srcId="{3C018114-488A-45E6-88E7-95DDCA88AB37}" destId="{96C39865-DAE7-4B91-ADA7-FF91CEAE74CA}" srcOrd="1" destOrd="0" presId="urn:microsoft.com/office/officeart/2005/8/layout/orgChart1"/>
    <dgm:cxn modelId="{0EF0854C-0759-4C74-8449-A00AF38B06EE}" type="presParOf" srcId="{96C39865-DAE7-4B91-ADA7-FF91CEAE74CA}" destId="{3BDBF9DA-0987-42D6-B620-54CFBC48577F}" srcOrd="0" destOrd="0" presId="urn:microsoft.com/office/officeart/2005/8/layout/orgChart1"/>
    <dgm:cxn modelId="{D2A1634C-15E2-42C1-8074-B4ACF10FD96B}" type="presParOf" srcId="{3BDBF9DA-0987-42D6-B620-54CFBC48577F}" destId="{ACBD588C-F8A6-42B5-8ECE-FFAB13F7A83A}" srcOrd="0" destOrd="0" presId="urn:microsoft.com/office/officeart/2005/8/layout/orgChart1"/>
    <dgm:cxn modelId="{19AB2B5A-9AAA-4D9B-A182-ABB3E159C238}" type="presParOf" srcId="{3BDBF9DA-0987-42D6-B620-54CFBC48577F}" destId="{B8830374-B757-4B23-A46B-D8E5E3FD7B96}" srcOrd="1" destOrd="0" presId="urn:microsoft.com/office/officeart/2005/8/layout/orgChart1"/>
    <dgm:cxn modelId="{60312B28-4695-42D9-81D5-35371AEFFE05}" type="presParOf" srcId="{96C39865-DAE7-4B91-ADA7-FF91CEAE74CA}" destId="{36DBB052-8C1D-4B44-B4B2-0C554E3FF069}" srcOrd="1" destOrd="0" presId="urn:microsoft.com/office/officeart/2005/8/layout/orgChart1"/>
    <dgm:cxn modelId="{B8CEEFE7-CD13-40BC-9D48-C33C6F46729E}" type="presParOf" srcId="{36DBB052-8C1D-4B44-B4B2-0C554E3FF069}" destId="{66986D4B-8F54-46AB-A30D-B7D4FDBB6756}" srcOrd="0" destOrd="0" presId="urn:microsoft.com/office/officeart/2005/8/layout/orgChart1"/>
    <dgm:cxn modelId="{3DE8E852-407F-47E0-8D51-987C81510781}" type="presParOf" srcId="{36DBB052-8C1D-4B44-B4B2-0C554E3FF069}" destId="{05BE740A-0C07-45E1-A45B-46282391E20D}" srcOrd="1" destOrd="0" presId="urn:microsoft.com/office/officeart/2005/8/layout/orgChart1"/>
    <dgm:cxn modelId="{9BDD8F3C-AD2B-4F24-BB6C-9854D20DC113}" type="presParOf" srcId="{05BE740A-0C07-45E1-A45B-46282391E20D}" destId="{498D175B-271E-493E-B442-9070582400F0}" srcOrd="0" destOrd="0" presId="urn:microsoft.com/office/officeart/2005/8/layout/orgChart1"/>
    <dgm:cxn modelId="{F93A9E0B-6404-4F1E-9726-3F04EB265913}" type="presParOf" srcId="{498D175B-271E-493E-B442-9070582400F0}" destId="{4DA8A9D9-089B-4804-8DEE-F718D4F8FEAF}" srcOrd="0" destOrd="0" presId="urn:microsoft.com/office/officeart/2005/8/layout/orgChart1"/>
    <dgm:cxn modelId="{89774995-F70B-43AF-BF12-95DD64A52E33}" type="presParOf" srcId="{498D175B-271E-493E-B442-9070582400F0}" destId="{113258EC-7E9F-42B6-AFD5-8A16004DC862}" srcOrd="1" destOrd="0" presId="urn:microsoft.com/office/officeart/2005/8/layout/orgChart1"/>
    <dgm:cxn modelId="{0C8FBAB6-2798-44D9-AA0D-9257C5638926}" type="presParOf" srcId="{05BE740A-0C07-45E1-A45B-46282391E20D}" destId="{E0A25457-95F7-4384-8226-91254653C973}" srcOrd="1" destOrd="0" presId="urn:microsoft.com/office/officeart/2005/8/layout/orgChart1"/>
    <dgm:cxn modelId="{34F459BC-FE7D-492F-9AFB-AE7004017378}" type="presParOf" srcId="{05BE740A-0C07-45E1-A45B-46282391E20D}" destId="{2B39A8D6-2DAF-48D7-BD6B-434B3AE141DB}" srcOrd="2" destOrd="0" presId="urn:microsoft.com/office/officeart/2005/8/layout/orgChart1"/>
    <dgm:cxn modelId="{0B68C61C-DC22-403D-BC2B-1661A023ECC8}" type="presParOf" srcId="{96C39865-DAE7-4B91-ADA7-FF91CEAE74CA}" destId="{19F4BD25-EC84-4D2E-9422-495B6FA9B748}" srcOrd="2" destOrd="0" presId="urn:microsoft.com/office/officeart/2005/8/layout/orgChart1"/>
    <dgm:cxn modelId="{8E3D723B-983A-419A-B89B-FA038E2B7563}" type="presParOf" srcId="{3C018114-488A-45E6-88E7-95DDCA88AB37}" destId="{8BADDD31-102E-4E21-AE71-9D95F45DA0AB}" srcOrd="2" destOrd="0" presId="urn:microsoft.com/office/officeart/2005/8/layout/orgChart1"/>
    <dgm:cxn modelId="{6577319F-234E-46DD-A14A-40990812A3D7}" type="presParOf" srcId="{3C018114-488A-45E6-88E7-95DDCA88AB37}" destId="{1086BBAA-EE1A-48AA-BC0B-8475D9C952BC}" srcOrd="3" destOrd="0" presId="urn:microsoft.com/office/officeart/2005/8/layout/orgChart1"/>
    <dgm:cxn modelId="{182F3C9F-A63D-4605-A6D8-CDD7D0C09F1C}" type="presParOf" srcId="{1086BBAA-EE1A-48AA-BC0B-8475D9C952BC}" destId="{E86B5C12-098B-42B7-A581-08C9E2E8F696}" srcOrd="0" destOrd="0" presId="urn:microsoft.com/office/officeart/2005/8/layout/orgChart1"/>
    <dgm:cxn modelId="{668B3A60-6B98-4007-BE94-C63853846C04}" type="presParOf" srcId="{E86B5C12-098B-42B7-A581-08C9E2E8F696}" destId="{1F446637-A37D-48C1-9D9B-05124B601604}" srcOrd="0" destOrd="0" presId="urn:microsoft.com/office/officeart/2005/8/layout/orgChart1"/>
    <dgm:cxn modelId="{25FAF4E4-8C3C-4AD3-BAA2-4B8247B1A70A}" type="presParOf" srcId="{E86B5C12-098B-42B7-A581-08C9E2E8F696}" destId="{DA41D77A-D45E-4EBB-9135-05C67AC33A62}" srcOrd="1" destOrd="0" presId="urn:microsoft.com/office/officeart/2005/8/layout/orgChart1"/>
    <dgm:cxn modelId="{E1F0129B-F90C-4140-BFF7-96BDD48763B4}" type="presParOf" srcId="{1086BBAA-EE1A-48AA-BC0B-8475D9C952BC}" destId="{AE44BBAA-C9B7-4879-A565-B15FD97C45F1}" srcOrd="1" destOrd="0" presId="urn:microsoft.com/office/officeart/2005/8/layout/orgChart1"/>
    <dgm:cxn modelId="{5F99BCC2-E149-4BD6-A7A3-ED93DE355E20}" type="presParOf" srcId="{AE44BBAA-C9B7-4879-A565-B15FD97C45F1}" destId="{98709C06-0698-4175-8B9A-7B243EDB8318}" srcOrd="0" destOrd="0" presId="urn:microsoft.com/office/officeart/2005/8/layout/orgChart1"/>
    <dgm:cxn modelId="{D7AD48F2-8B94-4307-BBE4-D4ADAE02B036}" type="presParOf" srcId="{AE44BBAA-C9B7-4879-A565-B15FD97C45F1}" destId="{73CD9781-B27C-4C3E-862A-7C1FF2AAA0D7}" srcOrd="1" destOrd="0" presId="urn:microsoft.com/office/officeart/2005/8/layout/orgChart1"/>
    <dgm:cxn modelId="{D640886C-333B-491B-9BBB-62779F185C42}" type="presParOf" srcId="{73CD9781-B27C-4C3E-862A-7C1FF2AAA0D7}" destId="{7F4508BC-3BEC-4FD9-A0AC-33C741FDCE1A}" srcOrd="0" destOrd="0" presId="urn:microsoft.com/office/officeart/2005/8/layout/orgChart1"/>
    <dgm:cxn modelId="{64CBE8CD-B9F7-4D8C-9D44-7B156FE72E85}" type="presParOf" srcId="{7F4508BC-3BEC-4FD9-A0AC-33C741FDCE1A}" destId="{EE27355F-50C6-41E3-B75E-D4262BC236FD}" srcOrd="0" destOrd="0" presId="urn:microsoft.com/office/officeart/2005/8/layout/orgChart1"/>
    <dgm:cxn modelId="{56FD4BBB-E281-4582-8C15-95210B3B7104}" type="presParOf" srcId="{7F4508BC-3BEC-4FD9-A0AC-33C741FDCE1A}" destId="{3660D327-732B-462E-994F-ED973E209F92}" srcOrd="1" destOrd="0" presId="urn:microsoft.com/office/officeart/2005/8/layout/orgChart1"/>
    <dgm:cxn modelId="{32D3C2D6-D3C5-4F34-A656-FAFC90F5DABF}" type="presParOf" srcId="{73CD9781-B27C-4C3E-862A-7C1FF2AAA0D7}" destId="{9CF65DB3-9165-4C5B-B92F-101B0D70BCD9}" srcOrd="1" destOrd="0" presId="urn:microsoft.com/office/officeart/2005/8/layout/orgChart1"/>
    <dgm:cxn modelId="{C0AB13FD-317F-4D16-874A-3AFBEFD07EDE}" type="presParOf" srcId="{73CD9781-B27C-4C3E-862A-7C1FF2AAA0D7}" destId="{0C90EA74-B14C-4E78-B4A3-48D52A46EC07}" srcOrd="2" destOrd="0" presId="urn:microsoft.com/office/officeart/2005/8/layout/orgChart1"/>
    <dgm:cxn modelId="{39E005DE-DCD2-4E31-A6A5-E6D143B97B9A}" type="presParOf" srcId="{1086BBAA-EE1A-48AA-BC0B-8475D9C952BC}" destId="{F58987CF-ACF0-4D64-B8A1-9C5596447E35}" srcOrd="2" destOrd="0" presId="urn:microsoft.com/office/officeart/2005/8/layout/orgChart1"/>
    <dgm:cxn modelId="{672B3A64-07B2-4574-B4B1-40B6C61F9079}" type="presParOf" srcId="{3C018114-488A-45E6-88E7-95DDCA88AB37}" destId="{3D8B6DB1-F078-4F0F-9972-8495A4E91A40}" srcOrd="4" destOrd="0" presId="urn:microsoft.com/office/officeart/2005/8/layout/orgChart1"/>
    <dgm:cxn modelId="{72C44AEF-C181-49C5-990A-0E62155422F8}" type="presParOf" srcId="{3C018114-488A-45E6-88E7-95DDCA88AB37}" destId="{9EEF6814-881A-4FEE-84C1-EF83D9A40173}" srcOrd="5" destOrd="0" presId="urn:microsoft.com/office/officeart/2005/8/layout/orgChart1"/>
    <dgm:cxn modelId="{1ACE3D73-9DE0-4E40-8CB5-2B3EB73FEB09}" type="presParOf" srcId="{9EEF6814-881A-4FEE-84C1-EF83D9A40173}" destId="{6826D2E5-0BB5-44B1-9023-2E7BBEEBC38B}" srcOrd="0" destOrd="0" presId="urn:microsoft.com/office/officeart/2005/8/layout/orgChart1"/>
    <dgm:cxn modelId="{2E8BFD2B-96AE-4695-B9CC-03604CE7EB93}" type="presParOf" srcId="{6826D2E5-0BB5-44B1-9023-2E7BBEEBC38B}" destId="{9F3C02A6-A58C-4A7F-8FF2-8A2BCC923868}" srcOrd="0" destOrd="0" presId="urn:microsoft.com/office/officeart/2005/8/layout/orgChart1"/>
    <dgm:cxn modelId="{601B1FC4-3DAF-4125-BFD4-BEB29638902A}" type="presParOf" srcId="{6826D2E5-0BB5-44B1-9023-2E7BBEEBC38B}" destId="{46129854-7892-4ED7-BDDD-901F73F2DEFD}" srcOrd="1" destOrd="0" presId="urn:microsoft.com/office/officeart/2005/8/layout/orgChart1"/>
    <dgm:cxn modelId="{C79882D6-269B-49ED-A570-C8FF8EB7C959}" type="presParOf" srcId="{9EEF6814-881A-4FEE-84C1-EF83D9A40173}" destId="{AB54D09D-55A0-422C-8994-0EBA215A1ABC}" srcOrd="1" destOrd="0" presId="urn:microsoft.com/office/officeart/2005/8/layout/orgChart1"/>
    <dgm:cxn modelId="{DF4E84F9-DA72-4E4E-9BBA-7D292F192CB1}" type="presParOf" srcId="{AB54D09D-55A0-422C-8994-0EBA215A1ABC}" destId="{3E1E525D-3E91-4823-935B-E73644A3EED6}" srcOrd="0" destOrd="0" presId="urn:microsoft.com/office/officeart/2005/8/layout/orgChart1"/>
    <dgm:cxn modelId="{E9A8CED3-47B6-4845-B5AD-EA8E1D522639}" type="presParOf" srcId="{AB54D09D-55A0-422C-8994-0EBA215A1ABC}" destId="{BE4A896C-30B4-49C9-9954-C8FB6971B790}" srcOrd="1" destOrd="0" presId="urn:microsoft.com/office/officeart/2005/8/layout/orgChart1"/>
    <dgm:cxn modelId="{9A1B5DC1-20CF-4A53-A4F9-24E059251719}" type="presParOf" srcId="{BE4A896C-30B4-49C9-9954-C8FB6971B790}" destId="{1C5F6279-9883-472E-ACFD-9C72615197B3}" srcOrd="0" destOrd="0" presId="urn:microsoft.com/office/officeart/2005/8/layout/orgChart1"/>
    <dgm:cxn modelId="{DADAA80B-A2E2-4414-AFC7-8845ACD88604}" type="presParOf" srcId="{1C5F6279-9883-472E-ACFD-9C72615197B3}" destId="{86782D60-E7F1-4412-B914-B55D06F794CC}" srcOrd="0" destOrd="0" presId="urn:microsoft.com/office/officeart/2005/8/layout/orgChart1"/>
    <dgm:cxn modelId="{9AB0A9DA-32C8-4DDF-9350-67008126C940}" type="presParOf" srcId="{1C5F6279-9883-472E-ACFD-9C72615197B3}" destId="{0FB4746C-E7F5-4A4A-B961-E470E6CA8804}" srcOrd="1" destOrd="0" presId="urn:microsoft.com/office/officeart/2005/8/layout/orgChart1"/>
    <dgm:cxn modelId="{97F7E313-2396-4963-89AE-0C507E251C2D}" type="presParOf" srcId="{BE4A896C-30B4-49C9-9954-C8FB6971B790}" destId="{3F509ED8-62CB-4046-BA71-C912CA095D63}" srcOrd="1" destOrd="0" presId="urn:microsoft.com/office/officeart/2005/8/layout/orgChart1"/>
    <dgm:cxn modelId="{E72C7887-2FFD-475A-AD9D-2FE5878417BF}" type="presParOf" srcId="{BE4A896C-30B4-49C9-9954-C8FB6971B790}" destId="{BCD252B5-B0C2-464C-810D-668B03010F78}" srcOrd="2" destOrd="0" presId="urn:microsoft.com/office/officeart/2005/8/layout/orgChart1"/>
    <dgm:cxn modelId="{EDCEB4CC-B4CB-4272-991B-AB6824835740}" type="presParOf" srcId="{9EEF6814-881A-4FEE-84C1-EF83D9A40173}" destId="{63A6FEC6-31B1-4C44-AF9F-50566BC94A7B}" srcOrd="2" destOrd="0" presId="urn:microsoft.com/office/officeart/2005/8/layout/orgChart1"/>
    <dgm:cxn modelId="{BC9BBCEC-C0EE-4E6F-9694-FF651312381D}" type="presParOf" srcId="{3C018114-488A-45E6-88E7-95DDCA88AB37}" destId="{5BC345C2-4A94-47D0-8FED-A190D21917B2}" srcOrd="6" destOrd="0" presId="urn:microsoft.com/office/officeart/2005/8/layout/orgChart1"/>
    <dgm:cxn modelId="{47FDCAC2-4CCF-4226-8AE6-8A7BD27AF755}" type="presParOf" srcId="{3C018114-488A-45E6-88E7-95DDCA88AB37}" destId="{33D17C9C-4987-486C-81D4-1305D65B2CDE}" srcOrd="7" destOrd="0" presId="urn:microsoft.com/office/officeart/2005/8/layout/orgChart1"/>
    <dgm:cxn modelId="{33133B6F-10A8-47A1-B85C-4CBABDA7B1AB}" type="presParOf" srcId="{33D17C9C-4987-486C-81D4-1305D65B2CDE}" destId="{E190432D-9B4A-428A-906A-32DDE17CDF3C}" srcOrd="0" destOrd="0" presId="urn:microsoft.com/office/officeart/2005/8/layout/orgChart1"/>
    <dgm:cxn modelId="{F664ECFA-DC61-4ACB-B5AD-8E765C114DDD}" type="presParOf" srcId="{E190432D-9B4A-428A-906A-32DDE17CDF3C}" destId="{7EF9AF03-CA9D-4E57-93F6-21A1BD4D1500}" srcOrd="0" destOrd="0" presId="urn:microsoft.com/office/officeart/2005/8/layout/orgChart1"/>
    <dgm:cxn modelId="{FC964C49-0C99-4FAA-902C-B0C8EAB53276}" type="presParOf" srcId="{E190432D-9B4A-428A-906A-32DDE17CDF3C}" destId="{6E5B69E3-3EC5-4BED-AC23-6A9C68366401}" srcOrd="1" destOrd="0" presId="urn:microsoft.com/office/officeart/2005/8/layout/orgChart1"/>
    <dgm:cxn modelId="{FF47F962-9560-4F1B-9DE0-870B193446CB}" type="presParOf" srcId="{33D17C9C-4987-486C-81D4-1305D65B2CDE}" destId="{498C22F4-6D18-4A89-A5CE-C234C396BE46}" srcOrd="1" destOrd="0" presId="urn:microsoft.com/office/officeart/2005/8/layout/orgChart1"/>
    <dgm:cxn modelId="{2E24AE53-C111-4ABB-9C66-0B517AB674BD}" type="presParOf" srcId="{498C22F4-6D18-4A89-A5CE-C234C396BE46}" destId="{A9B9F186-F81F-40FB-AD56-E539B48B2201}" srcOrd="0" destOrd="0" presId="urn:microsoft.com/office/officeart/2005/8/layout/orgChart1"/>
    <dgm:cxn modelId="{5F534024-B4C5-4536-A9D2-FA60D620AF5E}" type="presParOf" srcId="{498C22F4-6D18-4A89-A5CE-C234C396BE46}" destId="{345FEE79-5F8C-4B77-BCC2-BB1EF9424049}" srcOrd="1" destOrd="0" presId="urn:microsoft.com/office/officeart/2005/8/layout/orgChart1"/>
    <dgm:cxn modelId="{CC7EDD45-B485-433D-A4AB-388298A1915E}" type="presParOf" srcId="{345FEE79-5F8C-4B77-BCC2-BB1EF9424049}" destId="{28BF4DD8-477B-4E36-BB8A-2D9C4E35A70B}" srcOrd="0" destOrd="0" presId="urn:microsoft.com/office/officeart/2005/8/layout/orgChart1"/>
    <dgm:cxn modelId="{E97D85B7-07E0-4C12-A7CF-D4B4FCD94E54}" type="presParOf" srcId="{28BF4DD8-477B-4E36-BB8A-2D9C4E35A70B}" destId="{75E44041-E0C5-4F3E-A4CE-CFCA0A89B6CE}" srcOrd="0" destOrd="0" presId="urn:microsoft.com/office/officeart/2005/8/layout/orgChart1"/>
    <dgm:cxn modelId="{A6937688-3ACA-4C23-A7E7-89F6B708DEBD}" type="presParOf" srcId="{28BF4DD8-477B-4E36-BB8A-2D9C4E35A70B}" destId="{B4761FFC-73F5-41BA-8DE4-4D95833A8A0E}" srcOrd="1" destOrd="0" presId="urn:microsoft.com/office/officeart/2005/8/layout/orgChart1"/>
    <dgm:cxn modelId="{206EC569-1C9F-4833-B9D1-F6204F2ABF80}" type="presParOf" srcId="{345FEE79-5F8C-4B77-BCC2-BB1EF9424049}" destId="{42933D64-684F-4A04-BF03-70192508B8EE}" srcOrd="1" destOrd="0" presId="urn:microsoft.com/office/officeart/2005/8/layout/orgChart1"/>
    <dgm:cxn modelId="{3CA22353-A744-4DE6-81C7-B3BCFF4619FE}" type="presParOf" srcId="{345FEE79-5F8C-4B77-BCC2-BB1EF9424049}" destId="{B709F505-61EB-4110-A0D4-A2ABE94F045A}" srcOrd="2" destOrd="0" presId="urn:microsoft.com/office/officeart/2005/8/layout/orgChart1"/>
    <dgm:cxn modelId="{5E37B2F6-9898-474A-BF8E-622578FCAD21}" type="presParOf" srcId="{33D17C9C-4987-486C-81D4-1305D65B2CDE}" destId="{E8171B6E-9066-48E3-A7D8-D56DECD3E290}" srcOrd="2" destOrd="0" presId="urn:microsoft.com/office/officeart/2005/8/layout/orgChart1"/>
    <dgm:cxn modelId="{5F39FBDA-C796-4552-BF6B-36B0EB2BAAB7}" type="presParOf" srcId="{3C018114-488A-45E6-88E7-95DDCA88AB37}" destId="{A77A53D9-A326-48B4-8B65-E126C209DC2A}" srcOrd="8" destOrd="0" presId="urn:microsoft.com/office/officeart/2005/8/layout/orgChart1"/>
    <dgm:cxn modelId="{807EFAA3-182B-4C0E-BFFD-0D2F632EAE69}" type="presParOf" srcId="{3C018114-488A-45E6-88E7-95DDCA88AB37}" destId="{B401EF62-43B1-460C-862E-B23A76B0B6F1}" srcOrd="9" destOrd="0" presId="urn:microsoft.com/office/officeart/2005/8/layout/orgChart1"/>
    <dgm:cxn modelId="{41352FE2-2899-433C-8E4C-B66B4EFBF53F}" type="presParOf" srcId="{B401EF62-43B1-460C-862E-B23A76B0B6F1}" destId="{401C434B-C736-4DD1-B05E-92DA15FD535E}" srcOrd="0" destOrd="0" presId="urn:microsoft.com/office/officeart/2005/8/layout/orgChart1"/>
    <dgm:cxn modelId="{D3E5DEDA-B494-4B5F-BC65-2FD158095A1C}" type="presParOf" srcId="{401C434B-C736-4DD1-B05E-92DA15FD535E}" destId="{B1D45D3E-636C-4389-A46E-189849A1A61B}" srcOrd="0" destOrd="0" presId="urn:microsoft.com/office/officeart/2005/8/layout/orgChart1"/>
    <dgm:cxn modelId="{10AD3C57-A2BA-4370-AE3F-41FC998BDACA}" type="presParOf" srcId="{401C434B-C736-4DD1-B05E-92DA15FD535E}" destId="{80D7A837-9511-4075-90C7-D0CDB638C5CA}" srcOrd="1" destOrd="0" presId="urn:microsoft.com/office/officeart/2005/8/layout/orgChart1"/>
    <dgm:cxn modelId="{5E4901EC-35E4-4D55-84F7-169C8316575E}" type="presParOf" srcId="{B401EF62-43B1-460C-862E-B23A76B0B6F1}" destId="{7FCF9EE2-6484-4BF8-9352-1ADDF6423768}" srcOrd="1" destOrd="0" presId="urn:microsoft.com/office/officeart/2005/8/layout/orgChart1"/>
    <dgm:cxn modelId="{DDB4BD51-C62B-4324-81DD-788DFC4995F0}" type="presParOf" srcId="{7FCF9EE2-6484-4BF8-9352-1ADDF6423768}" destId="{8EA2CC50-D602-4377-8EEC-CF443BE36B9E}" srcOrd="0" destOrd="0" presId="urn:microsoft.com/office/officeart/2005/8/layout/orgChart1"/>
    <dgm:cxn modelId="{B372FBA6-DFEF-440C-9D39-CFA146EE5BB0}" type="presParOf" srcId="{7FCF9EE2-6484-4BF8-9352-1ADDF6423768}" destId="{81BA829D-6D2A-4A18-B819-881F4CCC0E41}" srcOrd="1" destOrd="0" presId="urn:microsoft.com/office/officeart/2005/8/layout/orgChart1"/>
    <dgm:cxn modelId="{AF31DF1C-6235-43CF-933B-0B53935818A4}" type="presParOf" srcId="{81BA829D-6D2A-4A18-B819-881F4CCC0E41}" destId="{A1C669F1-2E3C-4CA9-A2D3-23F544D58F30}" srcOrd="0" destOrd="0" presId="urn:microsoft.com/office/officeart/2005/8/layout/orgChart1"/>
    <dgm:cxn modelId="{A3B850AC-AB16-4F07-88FC-3847F59FD8D4}" type="presParOf" srcId="{A1C669F1-2E3C-4CA9-A2D3-23F544D58F30}" destId="{B275A0F6-439F-4BF2-A290-F9F6349956FF}" srcOrd="0" destOrd="0" presId="urn:microsoft.com/office/officeart/2005/8/layout/orgChart1"/>
    <dgm:cxn modelId="{3AF0882B-C07A-4FED-93AF-C68D3AF1FB55}" type="presParOf" srcId="{A1C669F1-2E3C-4CA9-A2D3-23F544D58F30}" destId="{0B4751F9-32BA-462B-987E-7DEAF5ECD04D}" srcOrd="1" destOrd="0" presId="urn:microsoft.com/office/officeart/2005/8/layout/orgChart1"/>
    <dgm:cxn modelId="{6693396A-03B4-4212-A005-74F9A1FCEAD3}" type="presParOf" srcId="{81BA829D-6D2A-4A18-B819-881F4CCC0E41}" destId="{AABF9379-8B8A-4E00-8FB5-B4B972819644}" srcOrd="1" destOrd="0" presId="urn:microsoft.com/office/officeart/2005/8/layout/orgChart1"/>
    <dgm:cxn modelId="{D604CF31-958B-4CB2-A74F-9D8858B103E8}" type="presParOf" srcId="{81BA829D-6D2A-4A18-B819-881F4CCC0E41}" destId="{E1F96645-08B3-42A4-9B0F-08AFC2E9C28F}" srcOrd="2" destOrd="0" presId="urn:microsoft.com/office/officeart/2005/8/layout/orgChart1"/>
    <dgm:cxn modelId="{658DF86D-9886-4E80-A9E0-6C26693C696C}" type="presParOf" srcId="{B401EF62-43B1-460C-862E-B23A76B0B6F1}" destId="{B9806A2E-3119-4481-9DB5-ACEB7E365945}" srcOrd="2" destOrd="0" presId="urn:microsoft.com/office/officeart/2005/8/layout/orgChart1"/>
    <dgm:cxn modelId="{3D510917-26E8-467B-ABB2-FAF0E33FD913}" type="presParOf" srcId="{3C018114-488A-45E6-88E7-95DDCA88AB37}" destId="{187CE82A-382E-4D23-94B4-9AFF52FDB765}" srcOrd="10" destOrd="0" presId="urn:microsoft.com/office/officeart/2005/8/layout/orgChart1"/>
    <dgm:cxn modelId="{4153B69E-20CB-47F6-8C8E-3AB2F703D70D}" type="presParOf" srcId="{3C018114-488A-45E6-88E7-95DDCA88AB37}" destId="{28BE881B-EEAF-4D85-82D9-9E6A8172833C}" srcOrd="11" destOrd="0" presId="urn:microsoft.com/office/officeart/2005/8/layout/orgChart1"/>
    <dgm:cxn modelId="{53D8AF9C-891B-41D7-8F09-DE5D8D8FCE89}" type="presParOf" srcId="{28BE881B-EEAF-4D85-82D9-9E6A8172833C}" destId="{C37F00F2-9BC6-4805-9EFD-4A7D830E3DD2}" srcOrd="0" destOrd="0" presId="urn:microsoft.com/office/officeart/2005/8/layout/orgChart1"/>
    <dgm:cxn modelId="{EFF8AE2B-CB82-41B2-8CEF-B7B6C6196DB4}" type="presParOf" srcId="{C37F00F2-9BC6-4805-9EFD-4A7D830E3DD2}" destId="{B556A789-B046-49EB-BAA9-BD33F361C67E}" srcOrd="0" destOrd="0" presId="urn:microsoft.com/office/officeart/2005/8/layout/orgChart1"/>
    <dgm:cxn modelId="{1E4C1187-947D-40F1-9FF3-9EA9F23D55E5}" type="presParOf" srcId="{C37F00F2-9BC6-4805-9EFD-4A7D830E3DD2}" destId="{2BAF450E-3357-4B1F-887F-A85C916C44A5}" srcOrd="1" destOrd="0" presId="urn:microsoft.com/office/officeart/2005/8/layout/orgChart1"/>
    <dgm:cxn modelId="{1B856DC5-519C-4A22-933F-F63AD02AF392}" type="presParOf" srcId="{28BE881B-EEAF-4D85-82D9-9E6A8172833C}" destId="{00057A62-69A8-41B2-A972-539F39D35B50}" srcOrd="1" destOrd="0" presId="urn:microsoft.com/office/officeart/2005/8/layout/orgChart1"/>
    <dgm:cxn modelId="{E9049C20-9813-47D2-8F5B-DBB3D970DF3C}" type="presParOf" srcId="{00057A62-69A8-41B2-A972-539F39D35B50}" destId="{B9CA6CD0-6028-42A5-B870-076639639E14}" srcOrd="0" destOrd="0" presId="urn:microsoft.com/office/officeart/2005/8/layout/orgChart1"/>
    <dgm:cxn modelId="{62C616BB-6172-41FE-A9D4-AE56D2DC2485}" type="presParOf" srcId="{00057A62-69A8-41B2-A972-539F39D35B50}" destId="{9CF2A2D0-109D-4512-B524-81EB901FB6FA}" srcOrd="1" destOrd="0" presId="urn:microsoft.com/office/officeart/2005/8/layout/orgChart1"/>
    <dgm:cxn modelId="{F8ECF8A1-1BEA-4914-B3CB-98379FB3BE56}" type="presParOf" srcId="{9CF2A2D0-109D-4512-B524-81EB901FB6FA}" destId="{9CFDFE5B-AAFB-4A8A-9149-9547A18269A6}" srcOrd="0" destOrd="0" presId="urn:microsoft.com/office/officeart/2005/8/layout/orgChart1"/>
    <dgm:cxn modelId="{5FABD010-81E9-4E4C-B5D2-740823B520C6}" type="presParOf" srcId="{9CFDFE5B-AAFB-4A8A-9149-9547A18269A6}" destId="{AC3FD891-F37D-4765-A249-22DAEE528DA0}" srcOrd="0" destOrd="0" presId="urn:microsoft.com/office/officeart/2005/8/layout/orgChart1"/>
    <dgm:cxn modelId="{BDF1CC5D-818E-4370-AD9E-BFE3BB71661B}" type="presParOf" srcId="{9CFDFE5B-AAFB-4A8A-9149-9547A18269A6}" destId="{1AF5BE9D-7105-481D-85C3-0435ED96918A}" srcOrd="1" destOrd="0" presId="urn:microsoft.com/office/officeart/2005/8/layout/orgChart1"/>
    <dgm:cxn modelId="{B8A46EF6-F300-4EA9-AF55-F92198B9E624}" type="presParOf" srcId="{9CF2A2D0-109D-4512-B524-81EB901FB6FA}" destId="{0717951A-A5E5-4C54-AEA9-50623458C3BF}" srcOrd="1" destOrd="0" presId="urn:microsoft.com/office/officeart/2005/8/layout/orgChart1"/>
    <dgm:cxn modelId="{6CFABFFE-A7F3-4F8A-887D-8BC2C72746D3}" type="presParOf" srcId="{9CF2A2D0-109D-4512-B524-81EB901FB6FA}" destId="{67594A62-73B0-43BB-9F5C-7A8C90505A3B}" srcOrd="2" destOrd="0" presId="urn:microsoft.com/office/officeart/2005/8/layout/orgChart1"/>
    <dgm:cxn modelId="{FF782622-1522-4A80-8C5E-975CA563DFE1}" type="presParOf" srcId="{28BE881B-EEAF-4D85-82D9-9E6A8172833C}" destId="{586574F5-821E-4741-BD7F-E2DF071BC601}" srcOrd="2" destOrd="0" presId="urn:microsoft.com/office/officeart/2005/8/layout/orgChart1"/>
    <dgm:cxn modelId="{165DA744-1202-44F7-B551-BF98031CD433}" type="presParOf" srcId="{13DA9640-9398-42DD-B0D2-9CCDFB59621A}" destId="{89DB0C41-C536-4209-92AA-D55E1B796B9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BD63E5-28FE-4880-9116-90D873E046D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9EBF17-E076-4B5D-B7F6-7F6C9871125D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1.</a:t>
          </a:r>
        </a:p>
        <a:p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MNPs</a:t>
          </a:r>
          <a:endParaRPr lang="en-US" sz="1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74EAC27-9AB5-41CE-B61D-BE643E0B3AD4}" type="parTrans" cxnId="{CBF4F433-6179-40A4-92E0-7A188F857848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5E1B3A9B-949D-4658-B75F-D4AE7D42D413}" type="sibTrans" cxnId="{CBF4F433-6179-40A4-92E0-7A188F857848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AE3723D8-4F26-44A6-86AB-36CDECD8CC2D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2. </a:t>
          </a:r>
        </a:p>
        <a:p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Mice growth </a:t>
          </a:r>
          <a:endParaRPr lang="en-US" sz="1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0967F5A-6072-4C2A-8FA0-2FDAD24CCD1B}" type="parTrans" cxnId="{9B541900-D6DE-4799-8582-9E6C97E27870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EEFD9C57-3D30-45C3-8CB5-3A72730D4DF9}" type="sibTrans" cxnId="{9B541900-D6DE-4799-8582-9E6C97E27870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E12178F4-AD07-4132-84CE-F7C0506A2FE6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3.</a:t>
          </a:r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Tumor growth</a:t>
          </a:r>
          <a:endParaRPr lang="en-US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2B6FBF9-493C-4A52-834E-D8CC0FEF613E}" type="parTrans" cxnId="{90F01C6D-7CB4-40C8-A4AB-6D3AA9E910C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1DCE5220-44BB-4732-8685-88694DA5E37D}" type="sibTrans" cxnId="{90F01C6D-7CB4-40C8-A4AB-6D3AA9E910C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0C79194F-DEF7-4A11-A065-C2AF00F22A1E}">
      <dgm:prSet phldrT="[Text]" custT="1"/>
      <dgm:spPr>
        <a:noFill/>
        <a:ln>
          <a:noFill/>
        </a:ln>
      </dgm:spPr>
      <dgm:t>
        <a:bodyPr/>
        <a:lstStyle/>
        <a:p>
          <a:r>
            <a:rPr lang="en-US" sz="6000" b="1" i="1" u="none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Results</a:t>
          </a:r>
          <a:r>
            <a:rPr lang="en-US" sz="6000" b="1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6000" dirty="0">
            <a:solidFill>
              <a:srgbClr val="FF0000"/>
            </a:solidFill>
          </a:endParaRPr>
        </a:p>
      </dgm:t>
    </dgm:pt>
    <dgm:pt modelId="{91E47907-B042-4FE4-BDA7-D6E45E25830E}" type="sibTrans" cxnId="{BF0E5D4B-A58A-4ACB-8FD6-4E7DE58C1134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4903075F-9D81-4FD7-B838-5961828011B8}" type="parTrans" cxnId="{BF0E5D4B-A58A-4ACB-8FD6-4E7DE58C1134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B5853B67-896E-425A-AB1D-162A356F6EE6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4.</a:t>
          </a:r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Iron distribution</a:t>
          </a:r>
          <a:endParaRPr lang="en-US" sz="1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AC14D-1238-4B73-800E-BA2C1543854C}" type="parTrans" cxnId="{F4253854-2049-4284-8E9B-6BE1B8678304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241AAF35-0FDB-4585-9C5D-B9B3A67E331E}" type="sibTrans" cxnId="{F4253854-2049-4284-8E9B-6BE1B8678304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B17F258D-1EC5-41BD-96E2-39EF9075F378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5.</a:t>
          </a:r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Histopathology </a:t>
          </a:r>
          <a:endParaRPr lang="en-US" sz="1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5C8EBE-447C-4D52-93B2-809340B2846D}" type="parTrans" cxnId="{39B743C0-4B03-45D7-86E4-E310B09910FF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C141063F-E4E7-4A24-A4AD-129D374236DC}" type="sibTrans" cxnId="{39B743C0-4B03-45D7-86E4-E310B09910FF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C7330FE7-A57B-4E85-B283-AA92F2FF7087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Muscles</a:t>
          </a:r>
          <a:endParaRPr lang="en-US" sz="1600" dirty="0">
            <a:solidFill>
              <a:schemeClr val="tx1"/>
            </a:solidFill>
          </a:endParaRPr>
        </a:p>
      </dgm:t>
    </dgm:pt>
    <dgm:pt modelId="{711384D1-AFC5-409B-916F-E5C5B4C6D309}" type="parTrans" cxnId="{65271A3B-1206-43F3-A8D9-4BDC23F33D9F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A9DF4C37-F5DA-499A-A242-1C38447FC7DA}" type="sibTrans" cxnId="{65271A3B-1206-43F3-A8D9-4BDC23F33D9F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727F7383-7BC2-4957-A33B-32108F6422C2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Liver</a:t>
          </a:r>
          <a:endParaRPr lang="en-US" sz="1600" dirty="0">
            <a:solidFill>
              <a:schemeClr val="tx1"/>
            </a:solidFill>
          </a:endParaRPr>
        </a:p>
      </dgm:t>
    </dgm:pt>
    <dgm:pt modelId="{3268E423-0163-41A8-B45C-419D66058152}" type="parTrans" cxnId="{EFA590BB-E4D9-43C8-9E37-5717630F1B07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B9239FA0-C29E-4676-8ECF-4088AA7CEE3D}" type="sibTrans" cxnId="{EFA590BB-E4D9-43C8-9E37-5717630F1B07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165BB149-485E-48B7-B5F5-4874A27473B0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Brain</a:t>
          </a:r>
          <a:endParaRPr lang="en-US" sz="1600" dirty="0">
            <a:solidFill>
              <a:schemeClr val="tx1"/>
            </a:solidFill>
          </a:endParaRPr>
        </a:p>
      </dgm:t>
    </dgm:pt>
    <dgm:pt modelId="{0248C6B4-9058-4A37-9F5A-D0C7FE145BD4}" type="parTrans" cxnId="{A109D744-58DE-4BF5-A7AD-9B1B5D1BD9A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733616EB-6AF0-4983-9FA1-3BAB0FED7CE5}" type="sibTrans" cxnId="{A109D744-58DE-4BF5-A7AD-9B1B5D1BD9A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49184B7D-640F-427F-A14E-29E984E9BEC3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Spleen</a:t>
          </a:r>
          <a:endParaRPr lang="en-US" sz="1600" dirty="0">
            <a:solidFill>
              <a:schemeClr val="tx1"/>
            </a:solidFill>
          </a:endParaRPr>
        </a:p>
      </dgm:t>
    </dgm:pt>
    <dgm:pt modelId="{06C97289-6881-4729-9797-BAB1CE57CC10}" type="parTrans" cxnId="{B14E7862-28B2-4859-B860-AFEA322512D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CC63F814-BD21-4856-AC97-FC8721799C7E}" type="sibTrans" cxnId="{B14E7862-28B2-4859-B860-AFEA322512D2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B7921852-DD93-4F88-BF7F-794521F4CDDE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Kidney</a:t>
          </a:r>
          <a:endParaRPr lang="en-US" sz="1600" dirty="0">
            <a:solidFill>
              <a:schemeClr val="tx1"/>
            </a:solidFill>
          </a:endParaRPr>
        </a:p>
      </dgm:t>
    </dgm:pt>
    <dgm:pt modelId="{B00D5EF2-EE02-486B-87F0-3E3397E783D5}" type="parTrans" cxnId="{5BB7C282-426D-4671-AF4C-6772DE083AB8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A857CFDE-1962-4725-9F8F-A9CCC2FD83C8}" type="sibTrans" cxnId="{5BB7C282-426D-4671-AF4C-6772DE083AB8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EEB5A411-71B5-4845-8D86-A7B703F2ED44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Lung</a:t>
          </a:r>
          <a:endParaRPr lang="en-US" sz="1600" dirty="0">
            <a:solidFill>
              <a:schemeClr val="tx1"/>
            </a:solidFill>
          </a:endParaRPr>
        </a:p>
      </dgm:t>
    </dgm:pt>
    <dgm:pt modelId="{BB05A048-86D9-474C-A7EF-2A24B840FF25}" type="parTrans" cxnId="{9B3471AE-A3D5-4C94-A062-E3ED37FCDB19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5E8B3657-51B4-4327-AABC-CB96B0E82901}" type="sibTrans" cxnId="{9B3471AE-A3D5-4C94-A062-E3ED37FCDB19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9FE6F313-BF7D-4C9C-9D58-7867B5738797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</a:rPr>
            <a:t>ESC</a:t>
          </a:r>
          <a:endParaRPr lang="en-US" sz="1600" dirty="0">
            <a:solidFill>
              <a:schemeClr val="tx1"/>
            </a:solidFill>
          </a:endParaRPr>
        </a:p>
      </dgm:t>
    </dgm:pt>
    <dgm:pt modelId="{89002936-2998-46F2-9E6E-DD6AF4434EF2}" type="sibTrans" cxnId="{30FD0931-ABDE-4DC8-A1E1-03B85A8B38FA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6622DC5F-35D0-4163-B520-954B9489E221}" type="parTrans" cxnId="{30FD0931-ABDE-4DC8-A1E1-03B85A8B38FA}">
      <dgm:prSet/>
      <dgm:spPr/>
      <dgm:t>
        <a:bodyPr/>
        <a:lstStyle/>
        <a:p>
          <a:endParaRPr lang="en-US" sz="1600">
            <a:solidFill>
              <a:schemeClr val="tx1"/>
            </a:solidFill>
          </a:endParaRPr>
        </a:p>
      </dgm:t>
    </dgm:pt>
    <dgm:pt modelId="{ECBC61B7-C576-4B6A-800A-3BC2C5A497FB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6. </a:t>
          </a:r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Comet</a:t>
          </a:r>
          <a:endParaRPr lang="en-US" sz="1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4412C29-C3CB-41C1-AB4B-99BED3222FBF}" type="parTrans" cxnId="{96725543-EAA7-485E-9E05-90904F7DD84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22B5B47-A6A2-4657-B80F-6F6FFA38E6B9}" type="sibTrans" cxnId="{96725543-EAA7-485E-9E05-90904F7DD84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35904B0-5968-4707-87E3-19ADF5066D20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7. </a:t>
          </a:r>
        </a:p>
        <a:p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Genes expression</a:t>
          </a:r>
          <a:endParaRPr lang="en-US" sz="1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2787F8-ABE8-4689-905C-2936086151C7}" type="parTrans" cxnId="{8B87F8B7-B790-4C01-9A26-DD5479C84C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815E9DC-1757-4895-BF7E-8923E1A003FE}" type="sibTrans" cxnId="{8B87F8B7-B790-4C01-9A26-DD5479C84C9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6475FA2-FB2C-40A9-AB53-166EC6E9FBBC}">
      <dgm:prSet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8.</a:t>
          </a:r>
        </a:p>
        <a:p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Protein </a:t>
          </a:r>
          <a:r>
            <a:rPr lang="en-US" sz="1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expression</a:t>
          </a:r>
          <a:endParaRPr lang="en-US" sz="1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0A0011-E8A5-4005-B43C-FA8073D17E1C}" type="parTrans" cxnId="{F8997CF6-6BDB-4A59-B62A-70D772869DA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E2C0CB0-1947-4A41-99F6-37C29B03A2C7}" type="sibTrans" cxnId="{F8997CF6-6BDB-4A59-B62A-70D772869DA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6153C77-4A13-4864-BB9A-7206E3480241}">
      <dgm:prSet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Muscles</a:t>
          </a:r>
          <a:endParaRPr lang="en-US" dirty="0">
            <a:solidFill>
              <a:schemeClr val="tx1"/>
            </a:solidFill>
          </a:endParaRPr>
        </a:p>
      </dgm:t>
    </dgm:pt>
    <dgm:pt modelId="{675F9830-E765-44C9-9C17-643BBF4E46FC}" type="parTrans" cxnId="{8BD9C238-D09D-47C6-8502-AC9D16BBB7E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DBBFCE2-A48C-48C6-A505-9028BEF70CFF}" type="sibTrans" cxnId="{8BD9C238-D09D-47C6-8502-AC9D16BBB7E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A0CE970-2499-459D-8100-A3C0F098B96B}">
      <dgm:prSet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p53</a:t>
          </a:r>
          <a:endParaRPr lang="en-US" dirty="0">
            <a:solidFill>
              <a:schemeClr val="tx1"/>
            </a:solidFill>
          </a:endParaRPr>
        </a:p>
      </dgm:t>
    </dgm:pt>
    <dgm:pt modelId="{E85E1B5A-1B90-46CE-BA11-1AF25B72808E}" type="parTrans" cxnId="{9C015B32-1B16-4E8D-8E11-D227EF6D3BD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67BD0D3-D601-42FA-B837-53FE9EFFB7D2}" type="sibTrans" cxnId="{9C015B32-1B16-4E8D-8E11-D227EF6D3BD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2DA4866-1BC6-4CCD-B3C2-9590BB23F8F8}">
      <dgm:prSet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P53</a:t>
          </a:r>
          <a:endParaRPr lang="en-US" dirty="0">
            <a:solidFill>
              <a:schemeClr val="tx1"/>
            </a:solidFill>
          </a:endParaRPr>
        </a:p>
      </dgm:t>
    </dgm:pt>
    <dgm:pt modelId="{90D4B8AA-7A5F-4542-9A4E-B0C0D72D4888}" type="parTrans" cxnId="{0E46C3ED-7313-4647-9C16-1E44FC83F02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FE3DEF3-B9E9-4AA6-993F-CB154845B47E}" type="sibTrans" cxnId="{0E46C3ED-7313-4647-9C16-1E44FC83F02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1263B19-9EBB-4730-834F-C6129662068C}">
      <dgm:prSet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ESC</a:t>
          </a:r>
          <a:endParaRPr lang="en-US" dirty="0">
            <a:solidFill>
              <a:schemeClr val="tx1"/>
            </a:solidFill>
          </a:endParaRPr>
        </a:p>
      </dgm:t>
    </dgm:pt>
    <dgm:pt modelId="{035D3CE4-03A7-4E52-88F6-6687333E9524}" type="parTrans" cxnId="{72C17732-F02E-4818-8846-2A0016975E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6E44077-AC95-4989-B918-0F3F587B1373}" type="sibTrans" cxnId="{72C17732-F02E-4818-8846-2A0016975E4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A008E7-C596-418C-BDE9-FD913A8EF06E}">
      <dgm:prSet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Liver</a:t>
          </a:r>
          <a:endParaRPr lang="en-US" dirty="0">
            <a:solidFill>
              <a:schemeClr val="tx1"/>
            </a:solidFill>
          </a:endParaRPr>
        </a:p>
      </dgm:t>
    </dgm:pt>
    <dgm:pt modelId="{33ADD194-0AE2-4FA7-9C68-5161E01902F1}" type="parTrans" cxnId="{FDD1E1B6-5763-4675-9D40-56BE45A2A3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1A564E2-F6F4-4215-93E8-9254A03A5A60}" type="sibTrans" cxnId="{FDD1E1B6-5763-4675-9D40-56BE45A2A3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5452610-D2B6-4233-B4A7-934CC3CD20C2}">
      <dgm:prSet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Brain</a:t>
          </a:r>
          <a:endParaRPr lang="en-US" dirty="0">
            <a:solidFill>
              <a:schemeClr val="tx1"/>
            </a:solidFill>
          </a:endParaRPr>
        </a:p>
      </dgm:t>
    </dgm:pt>
    <dgm:pt modelId="{6FF2F4BA-36AD-4B82-B726-1158291B2C70}" type="parTrans" cxnId="{9CF61E13-FF9B-4D8D-B3EC-A9960435B1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02C7EE7-72F8-457C-A883-B902FEFF9DD0}" type="sibTrans" cxnId="{9CF61E13-FF9B-4D8D-B3EC-A9960435B1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558131D-AEB2-42B4-ABB6-FADCEAED40AC}">
      <dgm:prSet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p16</a:t>
          </a:r>
          <a:endParaRPr lang="en-US" dirty="0">
            <a:solidFill>
              <a:schemeClr val="tx1"/>
            </a:solidFill>
          </a:endParaRPr>
        </a:p>
      </dgm:t>
    </dgm:pt>
    <dgm:pt modelId="{2F81660D-BDCD-4714-861F-C684FC2E884E}" type="parTrans" cxnId="{99776FB9-C8AB-4FEC-AAC1-38D06A1F377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43E3D27-1CEC-40D3-8C0F-747902DA4610}" type="sibTrans" cxnId="{99776FB9-C8AB-4FEC-AAC1-38D06A1F377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12D4E59-FEF3-4998-BA97-AA520FE19D30}" type="pres">
      <dgm:prSet presAssocID="{98BD63E5-28FE-4880-9116-90D873E046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4266037-2C09-44B3-88C7-3E66D0884A28}" type="pres">
      <dgm:prSet presAssocID="{0C79194F-DEF7-4A11-A065-C2AF00F22A1E}" presName="hierRoot1" presStyleCnt="0">
        <dgm:presLayoutVars>
          <dgm:hierBranch val="init"/>
        </dgm:presLayoutVars>
      </dgm:prSet>
      <dgm:spPr/>
    </dgm:pt>
    <dgm:pt modelId="{CD94A997-324D-46FE-96A9-890B1B517520}" type="pres">
      <dgm:prSet presAssocID="{0C79194F-DEF7-4A11-A065-C2AF00F22A1E}" presName="rootComposite1" presStyleCnt="0"/>
      <dgm:spPr/>
    </dgm:pt>
    <dgm:pt modelId="{1E2FFB74-75D2-416D-8D8E-70F2A003A0F9}" type="pres">
      <dgm:prSet presAssocID="{0C79194F-DEF7-4A11-A065-C2AF00F22A1E}" presName="rootText1" presStyleLbl="node0" presStyleIdx="0" presStyleCnt="1" custScaleX="539497" custScaleY="318200" custLinFactY="-16646" custLinFactNeighborX="-914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84C9E0-6E91-4193-BEE3-0508B4FECD84}" type="pres">
      <dgm:prSet presAssocID="{0C79194F-DEF7-4A11-A065-C2AF00F22A1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20BB4B1-1B4D-4311-8602-0148EA545C8E}" type="pres">
      <dgm:prSet presAssocID="{0C79194F-DEF7-4A11-A065-C2AF00F22A1E}" presName="hierChild2" presStyleCnt="0"/>
      <dgm:spPr/>
    </dgm:pt>
    <dgm:pt modelId="{7216BE4E-AE2A-44F8-9232-F62C7500FF0E}" type="pres">
      <dgm:prSet presAssocID="{D74EAC27-9AB5-41CE-B61D-BE643E0B3AD4}" presName="Name37" presStyleLbl="parChTrans1D2" presStyleIdx="0" presStyleCnt="8"/>
      <dgm:spPr/>
      <dgm:t>
        <a:bodyPr/>
        <a:lstStyle/>
        <a:p>
          <a:endParaRPr lang="en-US"/>
        </a:p>
      </dgm:t>
    </dgm:pt>
    <dgm:pt modelId="{760DFC35-A516-4E4F-95A8-90C3029FE5D7}" type="pres">
      <dgm:prSet presAssocID="{979EBF17-E076-4B5D-B7F6-7F6C9871125D}" presName="hierRoot2" presStyleCnt="0">
        <dgm:presLayoutVars>
          <dgm:hierBranch val="init"/>
        </dgm:presLayoutVars>
      </dgm:prSet>
      <dgm:spPr/>
    </dgm:pt>
    <dgm:pt modelId="{FFAF12B7-1D6E-492F-8769-08B5AF73CB05}" type="pres">
      <dgm:prSet presAssocID="{979EBF17-E076-4B5D-B7F6-7F6C9871125D}" presName="rootComposite" presStyleCnt="0"/>
      <dgm:spPr/>
    </dgm:pt>
    <dgm:pt modelId="{01A97355-95E7-435A-A556-E0817BC205E9}" type="pres">
      <dgm:prSet presAssocID="{979EBF17-E076-4B5D-B7F6-7F6C9871125D}" presName="rootText" presStyleLbl="node2" presStyleIdx="0" presStyleCnt="8" custScaleX="127211" custScaleY="2307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9A8FED-CF68-4B11-8CE4-69AEC795F39F}" type="pres">
      <dgm:prSet presAssocID="{979EBF17-E076-4B5D-B7F6-7F6C9871125D}" presName="rootConnector" presStyleLbl="node2" presStyleIdx="0" presStyleCnt="8"/>
      <dgm:spPr/>
      <dgm:t>
        <a:bodyPr/>
        <a:lstStyle/>
        <a:p>
          <a:endParaRPr lang="en-US"/>
        </a:p>
      </dgm:t>
    </dgm:pt>
    <dgm:pt modelId="{C91EA29B-914F-47DB-AC6F-DD3B783FE3E2}" type="pres">
      <dgm:prSet presAssocID="{979EBF17-E076-4B5D-B7F6-7F6C9871125D}" presName="hierChild4" presStyleCnt="0"/>
      <dgm:spPr/>
    </dgm:pt>
    <dgm:pt modelId="{A4DAE020-05D7-440F-AEED-83FD580A35FB}" type="pres">
      <dgm:prSet presAssocID="{979EBF17-E076-4B5D-B7F6-7F6C9871125D}" presName="hierChild5" presStyleCnt="0"/>
      <dgm:spPr/>
    </dgm:pt>
    <dgm:pt modelId="{95E5004F-00F0-4B90-8693-41427BAF24FE}" type="pres">
      <dgm:prSet presAssocID="{E0967F5A-6072-4C2A-8FA0-2FDAD24CCD1B}" presName="Name37" presStyleLbl="parChTrans1D2" presStyleIdx="1" presStyleCnt="8"/>
      <dgm:spPr/>
      <dgm:t>
        <a:bodyPr/>
        <a:lstStyle/>
        <a:p>
          <a:endParaRPr lang="en-US"/>
        </a:p>
      </dgm:t>
    </dgm:pt>
    <dgm:pt modelId="{95DB6451-B117-4A2B-B33A-08301EC6CBF5}" type="pres">
      <dgm:prSet presAssocID="{AE3723D8-4F26-44A6-86AB-36CDECD8CC2D}" presName="hierRoot2" presStyleCnt="0">
        <dgm:presLayoutVars>
          <dgm:hierBranch val="init"/>
        </dgm:presLayoutVars>
      </dgm:prSet>
      <dgm:spPr/>
    </dgm:pt>
    <dgm:pt modelId="{4E54D560-F031-4986-89B8-186FB8DB8E3B}" type="pres">
      <dgm:prSet presAssocID="{AE3723D8-4F26-44A6-86AB-36CDECD8CC2D}" presName="rootComposite" presStyleCnt="0"/>
      <dgm:spPr/>
    </dgm:pt>
    <dgm:pt modelId="{9E2384D7-D938-467A-887F-D4582455081F}" type="pres">
      <dgm:prSet presAssocID="{AE3723D8-4F26-44A6-86AB-36CDECD8CC2D}" presName="rootText" presStyleLbl="node2" presStyleIdx="1" presStyleCnt="8" custScaleX="124254" custScaleY="2890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90CDFA-12B8-47CD-8964-CE888A2D6D79}" type="pres">
      <dgm:prSet presAssocID="{AE3723D8-4F26-44A6-86AB-36CDECD8CC2D}" presName="rootConnector" presStyleLbl="node2" presStyleIdx="1" presStyleCnt="8"/>
      <dgm:spPr/>
      <dgm:t>
        <a:bodyPr/>
        <a:lstStyle/>
        <a:p>
          <a:endParaRPr lang="en-US"/>
        </a:p>
      </dgm:t>
    </dgm:pt>
    <dgm:pt modelId="{FE0424AB-7F89-4425-82D6-21217EDDEE16}" type="pres">
      <dgm:prSet presAssocID="{AE3723D8-4F26-44A6-86AB-36CDECD8CC2D}" presName="hierChild4" presStyleCnt="0"/>
      <dgm:spPr/>
    </dgm:pt>
    <dgm:pt modelId="{30C71BAF-A7FD-4873-A740-D54EE9FEE488}" type="pres">
      <dgm:prSet presAssocID="{AE3723D8-4F26-44A6-86AB-36CDECD8CC2D}" presName="hierChild5" presStyleCnt="0"/>
      <dgm:spPr/>
    </dgm:pt>
    <dgm:pt modelId="{B782F1A0-F852-4531-97C1-572ABDCBC863}" type="pres">
      <dgm:prSet presAssocID="{92B6FBF9-493C-4A52-834E-D8CC0FEF613E}" presName="Name37" presStyleLbl="parChTrans1D2" presStyleIdx="2" presStyleCnt="8"/>
      <dgm:spPr/>
      <dgm:t>
        <a:bodyPr/>
        <a:lstStyle/>
        <a:p>
          <a:endParaRPr lang="en-US"/>
        </a:p>
      </dgm:t>
    </dgm:pt>
    <dgm:pt modelId="{F1650296-2C28-4942-862A-E5110163F19E}" type="pres">
      <dgm:prSet presAssocID="{E12178F4-AD07-4132-84CE-F7C0506A2FE6}" presName="hierRoot2" presStyleCnt="0">
        <dgm:presLayoutVars>
          <dgm:hierBranch val="init"/>
        </dgm:presLayoutVars>
      </dgm:prSet>
      <dgm:spPr/>
    </dgm:pt>
    <dgm:pt modelId="{957DD32A-9F09-4CCC-A6C7-4174B778D2E8}" type="pres">
      <dgm:prSet presAssocID="{E12178F4-AD07-4132-84CE-F7C0506A2FE6}" presName="rootComposite" presStyleCnt="0"/>
      <dgm:spPr/>
    </dgm:pt>
    <dgm:pt modelId="{167F717D-8B90-42C6-BAB6-203C2F70113E}" type="pres">
      <dgm:prSet presAssocID="{E12178F4-AD07-4132-84CE-F7C0506A2FE6}" presName="rootText" presStyleLbl="node2" presStyleIdx="2" presStyleCnt="8" custScaleX="132026" custScaleY="2843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2E8417-1E02-43F0-8A51-FCC8337BF1F0}" type="pres">
      <dgm:prSet presAssocID="{E12178F4-AD07-4132-84CE-F7C0506A2FE6}" presName="rootConnector" presStyleLbl="node2" presStyleIdx="2" presStyleCnt="8"/>
      <dgm:spPr/>
      <dgm:t>
        <a:bodyPr/>
        <a:lstStyle/>
        <a:p>
          <a:endParaRPr lang="en-US"/>
        </a:p>
      </dgm:t>
    </dgm:pt>
    <dgm:pt modelId="{1E46BF2C-2247-46AA-BD8B-1F4DC344A15B}" type="pres">
      <dgm:prSet presAssocID="{E12178F4-AD07-4132-84CE-F7C0506A2FE6}" presName="hierChild4" presStyleCnt="0"/>
      <dgm:spPr/>
    </dgm:pt>
    <dgm:pt modelId="{09CF449E-C2F7-4EBC-B29A-3CC2E7D9846D}" type="pres">
      <dgm:prSet presAssocID="{E12178F4-AD07-4132-84CE-F7C0506A2FE6}" presName="hierChild5" presStyleCnt="0"/>
      <dgm:spPr/>
    </dgm:pt>
    <dgm:pt modelId="{67B0A026-6BCE-416D-99C9-D29ABB31E63C}" type="pres">
      <dgm:prSet presAssocID="{F97AC14D-1238-4B73-800E-BA2C1543854C}" presName="Name37" presStyleLbl="parChTrans1D2" presStyleIdx="3" presStyleCnt="8"/>
      <dgm:spPr/>
      <dgm:t>
        <a:bodyPr/>
        <a:lstStyle/>
        <a:p>
          <a:endParaRPr lang="en-US"/>
        </a:p>
      </dgm:t>
    </dgm:pt>
    <dgm:pt modelId="{D5B75A56-422B-48B6-A694-15125225F618}" type="pres">
      <dgm:prSet presAssocID="{B5853B67-896E-425A-AB1D-162A356F6EE6}" presName="hierRoot2" presStyleCnt="0">
        <dgm:presLayoutVars>
          <dgm:hierBranch val="init"/>
        </dgm:presLayoutVars>
      </dgm:prSet>
      <dgm:spPr/>
    </dgm:pt>
    <dgm:pt modelId="{E12B4781-4288-4454-A69B-C2BBEAB2F159}" type="pres">
      <dgm:prSet presAssocID="{B5853B67-896E-425A-AB1D-162A356F6EE6}" presName="rootComposite" presStyleCnt="0"/>
      <dgm:spPr/>
    </dgm:pt>
    <dgm:pt modelId="{21222E11-A157-4758-96B8-D380D3451569}" type="pres">
      <dgm:prSet presAssocID="{B5853B67-896E-425A-AB1D-162A356F6EE6}" presName="rootText" presStyleLbl="node2" presStyleIdx="3" presStyleCnt="8" custScaleX="196394" custScaleY="2957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6E061C-5545-40FD-B643-A726D8D7F3A3}" type="pres">
      <dgm:prSet presAssocID="{B5853B67-896E-425A-AB1D-162A356F6EE6}" presName="rootConnector" presStyleLbl="node2" presStyleIdx="3" presStyleCnt="8"/>
      <dgm:spPr/>
      <dgm:t>
        <a:bodyPr/>
        <a:lstStyle/>
        <a:p>
          <a:endParaRPr lang="en-US"/>
        </a:p>
      </dgm:t>
    </dgm:pt>
    <dgm:pt modelId="{19F96036-2377-4D91-9764-05AE846F7757}" type="pres">
      <dgm:prSet presAssocID="{B5853B67-896E-425A-AB1D-162A356F6EE6}" presName="hierChild4" presStyleCnt="0"/>
      <dgm:spPr/>
    </dgm:pt>
    <dgm:pt modelId="{F69A6ED7-68F3-4E38-AACE-40D157F63CF5}" type="pres">
      <dgm:prSet presAssocID="{B5853B67-896E-425A-AB1D-162A356F6EE6}" presName="hierChild5" presStyleCnt="0"/>
      <dgm:spPr/>
    </dgm:pt>
    <dgm:pt modelId="{1A7A09DE-CAC9-4645-945A-D3E2E335FFBA}" type="pres">
      <dgm:prSet presAssocID="{BB5C8EBE-447C-4D52-93B2-809340B2846D}" presName="Name37" presStyleLbl="parChTrans1D2" presStyleIdx="4" presStyleCnt="8"/>
      <dgm:spPr/>
      <dgm:t>
        <a:bodyPr/>
        <a:lstStyle/>
        <a:p>
          <a:endParaRPr lang="en-US"/>
        </a:p>
      </dgm:t>
    </dgm:pt>
    <dgm:pt modelId="{1DA9AE05-E6D8-4AD8-922B-F3CBA6D9D538}" type="pres">
      <dgm:prSet presAssocID="{B17F258D-1EC5-41BD-96E2-39EF9075F378}" presName="hierRoot2" presStyleCnt="0">
        <dgm:presLayoutVars>
          <dgm:hierBranch val="init"/>
        </dgm:presLayoutVars>
      </dgm:prSet>
      <dgm:spPr/>
    </dgm:pt>
    <dgm:pt modelId="{E7735DF7-8A23-4646-9F40-937FEA384C4E}" type="pres">
      <dgm:prSet presAssocID="{B17F258D-1EC5-41BD-96E2-39EF9075F378}" presName="rootComposite" presStyleCnt="0"/>
      <dgm:spPr/>
    </dgm:pt>
    <dgm:pt modelId="{527B324C-66B2-4A2E-A0B1-AF55223B52A9}" type="pres">
      <dgm:prSet presAssocID="{B17F258D-1EC5-41BD-96E2-39EF9075F378}" presName="rootText" presStyleLbl="node2" presStyleIdx="4" presStyleCnt="8" custScaleX="262328" custScaleY="263490" custLinFactNeighborX="-7249" custLinFactNeighborY="-12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BC16F7-71BE-4083-86D4-B0E64EB2D98A}" type="pres">
      <dgm:prSet presAssocID="{B17F258D-1EC5-41BD-96E2-39EF9075F378}" presName="rootConnector" presStyleLbl="node2" presStyleIdx="4" presStyleCnt="8"/>
      <dgm:spPr/>
      <dgm:t>
        <a:bodyPr/>
        <a:lstStyle/>
        <a:p>
          <a:endParaRPr lang="en-US"/>
        </a:p>
      </dgm:t>
    </dgm:pt>
    <dgm:pt modelId="{FDA1CAF9-3ABF-4E65-B815-D775F063E4F3}" type="pres">
      <dgm:prSet presAssocID="{B17F258D-1EC5-41BD-96E2-39EF9075F378}" presName="hierChild4" presStyleCnt="0"/>
      <dgm:spPr/>
    </dgm:pt>
    <dgm:pt modelId="{B58E679D-3F68-4412-A60F-3306490781B2}" type="pres">
      <dgm:prSet presAssocID="{711384D1-AFC5-409B-916F-E5C5B4C6D309}" presName="Name37" presStyleLbl="parChTrans1D3" presStyleIdx="0" presStyleCnt="14"/>
      <dgm:spPr/>
      <dgm:t>
        <a:bodyPr/>
        <a:lstStyle/>
        <a:p>
          <a:endParaRPr lang="en-US"/>
        </a:p>
      </dgm:t>
    </dgm:pt>
    <dgm:pt modelId="{26ACB9A0-ADDE-4DCD-AFF8-F15717561BCE}" type="pres">
      <dgm:prSet presAssocID="{C7330FE7-A57B-4E85-B283-AA92F2FF7087}" presName="hierRoot2" presStyleCnt="0">
        <dgm:presLayoutVars>
          <dgm:hierBranch val="init"/>
        </dgm:presLayoutVars>
      </dgm:prSet>
      <dgm:spPr/>
    </dgm:pt>
    <dgm:pt modelId="{0AAFCF06-532C-4921-A18C-CF7BC0EA168C}" type="pres">
      <dgm:prSet presAssocID="{C7330FE7-A57B-4E85-B283-AA92F2FF7087}" presName="rootComposite" presStyleCnt="0"/>
      <dgm:spPr/>
    </dgm:pt>
    <dgm:pt modelId="{C29EF639-2FA4-432A-B10F-B9A980ECAA6B}" type="pres">
      <dgm:prSet presAssocID="{C7330FE7-A57B-4E85-B283-AA92F2FF7087}" presName="rootText" presStyleLbl="node3" presStyleIdx="0" presStyleCnt="14" custScaleX="123352" custScaleY="1373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9C95AE5-BE55-4971-BDD8-0DD861F66C18}" type="pres">
      <dgm:prSet presAssocID="{C7330FE7-A57B-4E85-B283-AA92F2FF7087}" presName="rootConnector" presStyleLbl="node3" presStyleIdx="0" presStyleCnt="14"/>
      <dgm:spPr/>
      <dgm:t>
        <a:bodyPr/>
        <a:lstStyle/>
        <a:p>
          <a:endParaRPr lang="en-US"/>
        </a:p>
      </dgm:t>
    </dgm:pt>
    <dgm:pt modelId="{B6A17C14-E546-4A66-94F0-B9FF6653CB61}" type="pres">
      <dgm:prSet presAssocID="{C7330FE7-A57B-4E85-B283-AA92F2FF7087}" presName="hierChild4" presStyleCnt="0"/>
      <dgm:spPr/>
    </dgm:pt>
    <dgm:pt modelId="{8B90E32C-62CC-4F00-A189-369FD95D899E}" type="pres">
      <dgm:prSet presAssocID="{C7330FE7-A57B-4E85-B283-AA92F2FF7087}" presName="hierChild5" presStyleCnt="0"/>
      <dgm:spPr/>
    </dgm:pt>
    <dgm:pt modelId="{431072D3-12E0-441C-9C8D-600E5FEC40D3}" type="pres">
      <dgm:prSet presAssocID="{6622DC5F-35D0-4163-B520-954B9489E221}" presName="Name37" presStyleLbl="parChTrans1D3" presStyleIdx="1" presStyleCnt="14"/>
      <dgm:spPr/>
      <dgm:t>
        <a:bodyPr/>
        <a:lstStyle/>
        <a:p>
          <a:endParaRPr lang="en-US"/>
        </a:p>
      </dgm:t>
    </dgm:pt>
    <dgm:pt modelId="{7AD8B905-45B9-48D9-A61E-552741248B11}" type="pres">
      <dgm:prSet presAssocID="{9FE6F313-BF7D-4C9C-9D58-7867B5738797}" presName="hierRoot2" presStyleCnt="0">
        <dgm:presLayoutVars>
          <dgm:hierBranch val="init"/>
        </dgm:presLayoutVars>
      </dgm:prSet>
      <dgm:spPr/>
    </dgm:pt>
    <dgm:pt modelId="{183E8BE8-3B4A-4B02-8948-2505544FF09E}" type="pres">
      <dgm:prSet presAssocID="{9FE6F313-BF7D-4C9C-9D58-7867B5738797}" presName="rootComposite" presStyleCnt="0"/>
      <dgm:spPr/>
    </dgm:pt>
    <dgm:pt modelId="{5F06BC7D-1BCB-4785-B956-674467DFE7FE}" type="pres">
      <dgm:prSet presAssocID="{9FE6F313-BF7D-4C9C-9D58-7867B5738797}" presName="rootText" presStyleLbl="node3" presStyleIdx="1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F9088C-3BF3-4319-A062-DA7683B2EB55}" type="pres">
      <dgm:prSet presAssocID="{9FE6F313-BF7D-4C9C-9D58-7867B5738797}" presName="rootConnector" presStyleLbl="node3" presStyleIdx="1" presStyleCnt="14"/>
      <dgm:spPr/>
      <dgm:t>
        <a:bodyPr/>
        <a:lstStyle/>
        <a:p>
          <a:endParaRPr lang="en-US"/>
        </a:p>
      </dgm:t>
    </dgm:pt>
    <dgm:pt modelId="{020E32D1-EA94-485C-B517-6D83C403C3BF}" type="pres">
      <dgm:prSet presAssocID="{9FE6F313-BF7D-4C9C-9D58-7867B5738797}" presName="hierChild4" presStyleCnt="0"/>
      <dgm:spPr/>
    </dgm:pt>
    <dgm:pt modelId="{F26EC06B-2022-434E-83EC-2EA0DCFAD9A2}" type="pres">
      <dgm:prSet presAssocID="{9FE6F313-BF7D-4C9C-9D58-7867B5738797}" presName="hierChild5" presStyleCnt="0"/>
      <dgm:spPr/>
    </dgm:pt>
    <dgm:pt modelId="{992A3FD3-4650-40F6-8D24-864025A77848}" type="pres">
      <dgm:prSet presAssocID="{3268E423-0163-41A8-B45C-419D66058152}" presName="Name37" presStyleLbl="parChTrans1D3" presStyleIdx="2" presStyleCnt="14"/>
      <dgm:spPr/>
      <dgm:t>
        <a:bodyPr/>
        <a:lstStyle/>
        <a:p>
          <a:endParaRPr lang="en-US"/>
        </a:p>
      </dgm:t>
    </dgm:pt>
    <dgm:pt modelId="{69405218-58B4-4344-BB58-D9B11B9FADC7}" type="pres">
      <dgm:prSet presAssocID="{727F7383-7BC2-4957-A33B-32108F6422C2}" presName="hierRoot2" presStyleCnt="0">
        <dgm:presLayoutVars>
          <dgm:hierBranch val="init"/>
        </dgm:presLayoutVars>
      </dgm:prSet>
      <dgm:spPr/>
    </dgm:pt>
    <dgm:pt modelId="{EA7DA22E-5F37-4E60-8F59-61633B40FA56}" type="pres">
      <dgm:prSet presAssocID="{727F7383-7BC2-4957-A33B-32108F6422C2}" presName="rootComposite" presStyleCnt="0"/>
      <dgm:spPr/>
    </dgm:pt>
    <dgm:pt modelId="{E196D7AA-AEF7-4A42-B510-86C845038CC4}" type="pres">
      <dgm:prSet presAssocID="{727F7383-7BC2-4957-A33B-32108F6422C2}" presName="rootText" presStyleLbl="node3" presStyleIdx="2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3A475D-BDE6-4845-8A2F-8B7B71C6CE42}" type="pres">
      <dgm:prSet presAssocID="{727F7383-7BC2-4957-A33B-32108F6422C2}" presName="rootConnector" presStyleLbl="node3" presStyleIdx="2" presStyleCnt="14"/>
      <dgm:spPr/>
      <dgm:t>
        <a:bodyPr/>
        <a:lstStyle/>
        <a:p>
          <a:endParaRPr lang="en-US"/>
        </a:p>
      </dgm:t>
    </dgm:pt>
    <dgm:pt modelId="{1C3C57D2-77E7-437D-9C35-6310572B7082}" type="pres">
      <dgm:prSet presAssocID="{727F7383-7BC2-4957-A33B-32108F6422C2}" presName="hierChild4" presStyleCnt="0"/>
      <dgm:spPr/>
    </dgm:pt>
    <dgm:pt modelId="{DD6B426D-4A30-4F2E-976D-407491FB3B5B}" type="pres">
      <dgm:prSet presAssocID="{727F7383-7BC2-4957-A33B-32108F6422C2}" presName="hierChild5" presStyleCnt="0"/>
      <dgm:spPr/>
    </dgm:pt>
    <dgm:pt modelId="{C29F14D1-C01E-4567-AC37-B70252F52C01}" type="pres">
      <dgm:prSet presAssocID="{0248C6B4-9058-4A37-9F5A-D0C7FE145BD4}" presName="Name37" presStyleLbl="parChTrans1D3" presStyleIdx="3" presStyleCnt="14"/>
      <dgm:spPr/>
      <dgm:t>
        <a:bodyPr/>
        <a:lstStyle/>
        <a:p>
          <a:endParaRPr lang="en-US"/>
        </a:p>
      </dgm:t>
    </dgm:pt>
    <dgm:pt modelId="{7378CCA3-6D79-42C3-A78C-72C3D915412F}" type="pres">
      <dgm:prSet presAssocID="{165BB149-485E-48B7-B5F5-4874A27473B0}" presName="hierRoot2" presStyleCnt="0">
        <dgm:presLayoutVars>
          <dgm:hierBranch val="init"/>
        </dgm:presLayoutVars>
      </dgm:prSet>
      <dgm:spPr/>
    </dgm:pt>
    <dgm:pt modelId="{0EF21819-3D6E-48D6-8B5E-29F66B20A238}" type="pres">
      <dgm:prSet presAssocID="{165BB149-485E-48B7-B5F5-4874A27473B0}" presName="rootComposite" presStyleCnt="0"/>
      <dgm:spPr/>
    </dgm:pt>
    <dgm:pt modelId="{C7016EB1-C4EE-46DE-86E2-A29EF7FAF0AF}" type="pres">
      <dgm:prSet presAssocID="{165BB149-485E-48B7-B5F5-4874A27473B0}" presName="rootText" presStyleLbl="node3" presStyleIdx="3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8D5CD8-CF9C-4561-AE41-A6D03AC4AC1D}" type="pres">
      <dgm:prSet presAssocID="{165BB149-485E-48B7-B5F5-4874A27473B0}" presName="rootConnector" presStyleLbl="node3" presStyleIdx="3" presStyleCnt="14"/>
      <dgm:spPr/>
      <dgm:t>
        <a:bodyPr/>
        <a:lstStyle/>
        <a:p>
          <a:endParaRPr lang="en-US"/>
        </a:p>
      </dgm:t>
    </dgm:pt>
    <dgm:pt modelId="{03EEC38A-C3EA-471C-ACAD-C4C96B543AD8}" type="pres">
      <dgm:prSet presAssocID="{165BB149-485E-48B7-B5F5-4874A27473B0}" presName="hierChild4" presStyleCnt="0"/>
      <dgm:spPr/>
    </dgm:pt>
    <dgm:pt modelId="{B8A0063C-3D97-4AD1-9F3F-CAAFBC2B411E}" type="pres">
      <dgm:prSet presAssocID="{165BB149-485E-48B7-B5F5-4874A27473B0}" presName="hierChild5" presStyleCnt="0"/>
      <dgm:spPr/>
    </dgm:pt>
    <dgm:pt modelId="{DD01CD98-BF4E-4B40-8041-591CE5D19B73}" type="pres">
      <dgm:prSet presAssocID="{06C97289-6881-4729-9797-BAB1CE57CC10}" presName="Name37" presStyleLbl="parChTrans1D3" presStyleIdx="4" presStyleCnt="14"/>
      <dgm:spPr/>
      <dgm:t>
        <a:bodyPr/>
        <a:lstStyle/>
        <a:p>
          <a:endParaRPr lang="en-US"/>
        </a:p>
      </dgm:t>
    </dgm:pt>
    <dgm:pt modelId="{697AB619-6A4D-4E40-B6D2-2D033C24B169}" type="pres">
      <dgm:prSet presAssocID="{49184B7D-640F-427F-A14E-29E984E9BEC3}" presName="hierRoot2" presStyleCnt="0">
        <dgm:presLayoutVars>
          <dgm:hierBranch val="init"/>
        </dgm:presLayoutVars>
      </dgm:prSet>
      <dgm:spPr/>
    </dgm:pt>
    <dgm:pt modelId="{0AB6A9A1-C5EA-4DAB-A301-B0628B116C3C}" type="pres">
      <dgm:prSet presAssocID="{49184B7D-640F-427F-A14E-29E984E9BEC3}" presName="rootComposite" presStyleCnt="0"/>
      <dgm:spPr/>
    </dgm:pt>
    <dgm:pt modelId="{C1E219FE-FA17-4C63-9AE1-7B12F8CE1EF1}" type="pres">
      <dgm:prSet presAssocID="{49184B7D-640F-427F-A14E-29E984E9BEC3}" presName="rootText" presStyleLbl="node3" presStyleIdx="4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D12BE1-0F51-42DE-B275-17614E35FEAD}" type="pres">
      <dgm:prSet presAssocID="{49184B7D-640F-427F-A14E-29E984E9BEC3}" presName="rootConnector" presStyleLbl="node3" presStyleIdx="4" presStyleCnt="14"/>
      <dgm:spPr/>
      <dgm:t>
        <a:bodyPr/>
        <a:lstStyle/>
        <a:p>
          <a:endParaRPr lang="en-US"/>
        </a:p>
      </dgm:t>
    </dgm:pt>
    <dgm:pt modelId="{B7537702-8569-4E7F-8AFB-5176988463FD}" type="pres">
      <dgm:prSet presAssocID="{49184B7D-640F-427F-A14E-29E984E9BEC3}" presName="hierChild4" presStyleCnt="0"/>
      <dgm:spPr/>
    </dgm:pt>
    <dgm:pt modelId="{0DE242D0-7C10-4A9D-B6F1-15838214CDDC}" type="pres">
      <dgm:prSet presAssocID="{49184B7D-640F-427F-A14E-29E984E9BEC3}" presName="hierChild5" presStyleCnt="0"/>
      <dgm:spPr/>
    </dgm:pt>
    <dgm:pt modelId="{3BB243EF-5A72-42E0-BD00-E3C53C5FE066}" type="pres">
      <dgm:prSet presAssocID="{B00D5EF2-EE02-486B-87F0-3E3397E783D5}" presName="Name37" presStyleLbl="parChTrans1D3" presStyleIdx="5" presStyleCnt="14"/>
      <dgm:spPr/>
      <dgm:t>
        <a:bodyPr/>
        <a:lstStyle/>
        <a:p>
          <a:endParaRPr lang="en-US"/>
        </a:p>
      </dgm:t>
    </dgm:pt>
    <dgm:pt modelId="{F732B2C6-DECE-4141-A585-BB7BE558F707}" type="pres">
      <dgm:prSet presAssocID="{B7921852-DD93-4F88-BF7F-794521F4CDDE}" presName="hierRoot2" presStyleCnt="0">
        <dgm:presLayoutVars>
          <dgm:hierBranch val="init"/>
        </dgm:presLayoutVars>
      </dgm:prSet>
      <dgm:spPr/>
    </dgm:pt>
    <dgm:pt modelId="{892278EB-88AD-4D3E-B6C7-5CDD177B427F}" type="pres">
      <dgm:prSet presAssocID="{B7921852-DD93-4F88-BF7F-794521F4CDDE}" presName="rootComposite" presStyleCnt="0"/>
      <dgm:spPr/>
    </dgm:pt>
    <dgm:pt modelId="{75B15D1D-7291-4A3D-AEE1-8721CA1AD09D}" type="pres">
      <dgm:prSet presAssocID="{B7921852-DD93-4F88-BF7F-794521F4CDDE}" presName="rootText" presStyleLbl="node3" presStyleIdx="5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5696A8-74E2-48A6-BD6E-84C103B21A4D}" type="pres">
      <dgm:prSet presAssocID="{B7921852-DD93-4F88-BF7F-794521F4CDDE}" presName="rootConnector" presStyleLbl="node3" presStyleIdx="5" presStyleCnt="14"/>
      <dgm:spPr/>
      <dgm:t>
        <a:bodyPr/>
        <a:lstStyle/>
        <a:p>
          <a:endParaRPr lang="en-US"/>
        </a:p>
      </dgm:t>
    </dgm:pt>
    <dgm:pt modelId="{35615D75-6BB1-4D23-85F4-E2409631B358}" type="pres">
      <dgm:prSet presAssocID="{B7921852-DD93-4F88-BF7F-794521F4CDDE}" presName="hierChild4" presStyleCnt="0"/>
      <dgm:spPr/>
    </dgm:pt>
    <dgm:pt modelId="{4695AEA9-D975-4897-A8EC-8E95C835A74F}" type="pres">
      <dgm:prSet presAssocID="{B7921852-DD93-4F88-BF7F-794521F4CDDE}" presName="hierChild5" presStyleCnt="0"/>
      <dgm:spPr/>
    </dgm:pt>
    <dgm:pt modelId="{388BC737-B41A-4B2C-8E65-0C1AA8BC27E6}" type="pres">
      <dgm:prSet presAssocID="{BB05A048-86D9-474C-A7EF-2A24B840FF25}" presName="Name37" presStyleLbl="parChTrans1D3" presStyleIdx="6" presStyleCnt="14"/>
      <dgm:spPr/>
      <dgm:t>
        <a:bodyPr/>
        <a:lstStyle/>
        <a:p>
          <a:endParaRPr lang="en-US"/>
        </a:p>
      </dgm:t>
    </dgm:pt>
    <dgm:pt modelId="{464AB435-E418-4130-9002-EE28B04596E9}" type="pres">
      <dgm:prSet presAssocID="{EEB5A411-71B5-4845-8D86-A7B703F2ED44}" presName="hierRoot2" presStyleCnt="0">
        <dgm:presLayoutVars>
          <dgm:hierBranch val="init"/>
        </dgm:presLayoutVars>
      </dgm:prSet>
      <dgm:spPr/>
    </dgm:pt>
    <dgm:pt modelId="{A213B797-F04E-4118-9B77-930DC7C4AECA}" type="pres">
      <dgm:prSet presAssocID="{EEB5A411-71B5-4845-8D86-A7B703F2ED44}" presName="rootComposite" presStyleCnt="0"/>
      <dgm:spPr/>
    </dgm:pt>
    <dgm:pt modelId="{27A11A6C-09C3-4175-BA41-E84112059186}" type="pres">
      <dgm:prSet presAssocID="{EEB5A411-71B5-4845-8D86-A7B703F2ED44}" presName="rootText" presStyleLbl="node3" presStyleIdx="6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4423B7-F9ED-46FE-AEF5-0F2C5357408C}" type="pres">
      <dgm:prSet presAssocID="{EEB5A411-71B5-4845-8D86-A7B703F2ED44}" presName="rootConnector" presStyleLbl="node3" presStyleIdx="6" presStyleCnt="14"/>
      <dgm:spPr/>
      <dgm:t>
        <a:bodyPr/>
        <a:lstStyle/>
        <a:p>
          <a:endParaRPr lang="en-US"/>
        </a:p>
      </dgm:t>
    </dgm:pt>
    <dgm:pt modelId="{021C3431-F250-461D-8C03-709E35E38B03}" type="pres">
      <dgm:prSet presAssocID="{EEB5A411-71B5-4845-8D86-A7B703F2ED44}" presName="hierChild4" presStyleCnt="0"/>
      <dgm:spPr/>
    </dgm:pt>
    <dgm:pt modelId="{5BC5D7D0-0594-4A63-A7A3-5BC5B81CD853}" type="pres">
      <dgm:prSet presAssocID="{EEB5A411-71B5-4845-8D86-A7B703F2ED44}" presName="hierChild5" presStyleCnt="0"/>
      <dgm:spPr/>
    </dgm:pt>
    <dgm:pt modelId="{71705194-A479-471D-A4D0-9476630C366D}" type="pres">
      <dgm:prSet presAssocID="{B17F258D-1EC5-41BD-96E2-39EF9075F378}" presName="hierChild5" presStyleCnt="0"/>
      <dgm:spPr/>
    </dgm:pt>
    <dgm:pt modelId="{56293D1F-B903-45BF-8AFD-236FC0FCACA0}" type="pres">
      <dgm:prSet presAssocID="{64412C29-C3CB-41C1-AB4B-99BED3222FBF}" presName="Name37" presStyleLbl="parChTrans1D2" presStyleIdx="5" presStyleCnt="8"/>
      <dgm:spPr/>
      <dgm:t>
        <a:bodyPr/>
        <a:lstStyle/>
        <a:p>
          <a:endParaRPr lang="en-US"/>
        </a:p>
      </dgm:t>
    </dgm:pt>
    <dgm:pt modelId="{6D458230-0474-47A1-9897-F5303564D329}" type="pres">
      <dgm:prSet presAssocID="{ECBC61B7-C576-4B6A-800A-3BC2C5A497FB}" presName="hierRoot2" presStyleCnt="0">
        <dgm:presLayoutVars>
          <dgm:hierBranch val="init"/>
        </dgm:presLayoutVars>
      </dgm:prSet>
      <dgm:spPr/>
    </dgm:pt>
    <dgm:pt modelId="{7306C862-BB54-4992-BE89-4B305728865F}" type="pres">
      <dgm:prSet presAssocID="{ECBC61B7-C576-4B6A-800A-3BC2C5A497FB}" presName="rootComposite" presStyleCnt="0"/>
      <dgm:spPr/>
    </dgm:pt>
    <dgm:pt modelId="{0E79492C-2ABC-47EA-9797-615DEF430DF6}" type="pres">
      <dgm:prSet presAssocID="{ECBC61B7-C576-4B6A-800A-3BC2C5A497FB}" presName="rootText" presStyleLbl="node2" presStyleIdx="5" presStyleCnt="8" custScaleX="135027" custScaleY="199404" custLinFactNeighborX="-6845" custLinFactNeighborY="207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5CDA94-EFBA-440E-BCA2-2F9BA324FB64}" type="pres">
      <dgm:prSet presAssocID="{ECBC61B7-C576-4B6A-800A-3BC2C5A497FB}" presName="rootConnector" presStyleLbl="node2" presStyleIdx="5" presStyleCnt="8"/>
      <dgm:spPr/>
      <dgm:t>
        <a:bodyPr/>
        <a:lstStyle/>
        <a:p>
          <a:endParaRPr lang="en-US"/>
        </a:p>
      </dgm:t>
    </dgm:pt>
    <dgm:pt modelId="{F306831D-D94F-403F-A7E2-A09302375370}" type="pres">
      <dgm:prSet presAssocID="{ECBC61B7-C576-4B6A-800A-3BC2C5A497FB}" presName="hierChild4" presStyleCnt="0"/>
      <dgm:spPr/>
    </dgm:pt>
    <dgm:pt modelId="{DC0AE0A2-5EF6-4281-A159-62757E7820D4}" type="pres">
      <dgm:prSet presAssocID="{675F9830-E765-44C9-9C17-643BBF4E46FC}" presName="Name37" presStyleLbl="parChTrans1D3" presStyleIdx="7" presStyleCnt="14"/>
      <dgm:spPr/>
      <dgm:t>
        <a:bodyPr/>
        <a:lstStyle/>
        <a:p>
          <a:endParaRPr lang="en-US"/>
        </a:p>
      </dgm:t>
    </dgm:pt>
    <dgm:pt modelId="{1FE2A3C1-AAF7-4AD1-ADF9-8BE4CA815F2C}" type="pres">
      <dgm:prSet presAssocID="{66153C77-4A13-4864-BB9A-7206E3480241}" presName="hierRoot2" presStyleCnt="0">
        <dgm:presLayoutVars>
          <dgm:hierBranch val="init"/>
        </dgm:presLayoutVars>
      </dgm:prSet>
      <dgm:spPr/>
    </dgm:pt>
    <dgm:pt modelId="{1505D60F-2FC8-4196-9390-F4BE39E68EDA}" type="pres">
      <dgm:prSet presAssocID="{66153C77-4A13-4864-BB9A-7206E3480241}" presName="rootComposite" presStyleCnt="0"/>
      <dgm:spPr/>
    </dgm:pt>
    <dgm:pt modelId="{A3E98963-2FFF-40AE-8DAE-9B7E0954CB8B}" type="pres">
      <dgm:prSet presAssocID="{66153C77-4A13-4864-BB9A-7206E3480241}" presName="rootText" presStyleLbl="node3" presStyleIdx="7" presStyleCnt="14" custLinFactNeighborX="3689" custLinFactNeighborY="689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DA08AF-9CAB-4BF3-B8BA-97883B9BE739}" type="pres">
      <dgm:prSet presAssocID="{66153C77-4A13-4864-BB9A-7206E3480241}" presName="rootConnector" presStyleLbl="node3" presStyleIdx="7" presStyleCnt="14"/>
      <dgm:spPr/>
      <dgm:t>
        <a:bodyPr/>
        <a:lstStyle/>
        <a:p>
          <a:endParaRPr lang="en-US"/>
        </a:p>
      </dgm:t>
    </dgm:pt>
    <dgm:pt modelId="{D9E89FC4-B429-43C9-9B61-EAD786AD1240}" type="pres">
      <dgm:prSet presAssocID="{66153C77-4A13-4864-BB9A-7206E3480241}" presName="hierChild4" presStyleCnt="0"/>
      <dgm:spPr/>
    </dgm:pt>
    <dgm:pt modelId="{B54878EF-D057-4FE3-90D7-F7C533088234}" type="pres">
      <dgm:prSet presAssocID="{66153C77-4A13-4864-BB9A-7206E3480241}" presName="hierChild5" presStyleCnt="0"/>
      <dgm:spPr/>
    </dgm:pt>
    <dgm:pt modelId="{E7CF2E04-9446-4475-B67E-F3C994342835}" type="pres">
      <dgm:prSet presAssocID="{035D3CE4-03A7-4E52-88F6-6687333E9524}" presName="Name37" presStyleLbl="parChTrans1D3" presStyleIdx="8" presStyleCnt="14"/>
      <dgm:spPr/>
      <dgm:t>
        <a:bodyPr/>
        <a:lstStyle/>
        <a:p>
          <a:endParaRPr lang="en-US"/>
        </a:p>
      </dgm:t>
    </dgm:pt>
    <dgm:pt modelId="{F39BB796-0FA2-420F-AB55-A3B914EA00C2}" type="pres">
      <dgm:prSet presAssocID="{91263B19-9EBB-4730-834F-C6129662068C}" presName="hierRoot2" presStyleCnt="0">
        <dgm:presLayoutVars>
          <dgm:hierBranch val="init"/>
        </dgm:presLayoutVars>
      </dgm:prSet>
      <dgm:spPr/>
    </dgm:pt>
    <dgm:pt modelId="{5D099336-1BDA-492F-87B8-D17E69133AB5}" type="pres">
      <dgm:prSet presAssocID="{91263B19-9EBB-4730-834F-C6129662068C}" presName="rootComposite" presStyleCnt="0"/>
      <dgm:spPr/>
    </dgm:pt>
    <dgm:pt modelId="{A8294E38-AFAD-4489-927F-6A0B61E8E10F}" type="pres">
      <dgm:prSet presAssocID="{91263B19-9EBB-4730-834F-C6129662068C}" presName="rootText" presStyleLbl="node3" presStyleIdx="8" presStyleCnt="14" custLinFactNeighborX="3689" custLinFactNeighborY="517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639126-78C0-4A9E-9DD2-FC27AF13C05E}" type="pres">
      <dgm:prSet presAssocID="{91263B19-9EBB-4730-834F-C6129662068C}" presName="rootConnector" presStyleLbl="node3" presStyleIdx="8" presStyleCnt="14"/>
      <dgm:spPr/>
      <dgm:t>
        <a:bodyPr/>
        <a:lstStyle/>
        <a:p>
          <a:endParaRPr lang="en-US"/>
        </a:p>
      </dgm:t>
    </dgm:pt>
    <dgm:pt modelId="{4236FFFF-359D-4D61-843F-FDDAA76FD606}" type="pres">
      <dgm:prSet presAssocID="{91263B19-9EBB-4730-834F-C6129662068C}" presName="hierChild4" presStyleCnt="0"/>
      <dgm:spPr/>
    </dgm:pt>
    <dgm:pt modelId="{DC958962-0E25-496B-9849-C0D24C0B8C11}" type="pres">
      <dgm:prSet presAssocID="{91263B19-9EBB-4730-834F-C6129662068C}" presName="hierChild5" presStyleCnt="0"/>
      <dgm:spPr/>
    </dgm:pt>
    <dgm:pt modelId="{BC76F568-1A46-434F-9EC6-73441E7FBE9D}" type="pres">
      <dgm:prSet presAssocID="{33ADD194-0AE2-4FA7-9C68-5161E01902F1}" presName="Name37" presStyleLbl="parChTrans1D3" presStyleIdx="9" presStyleCnt="14"/>
      <dgm:spPr/>
      <dgm:t>
        <a:bodyPr/>
        <a:lstStyle/>
        <a:p>
          <a:endParaRPr lang="en-US"/>
        </a:p>
      </dgm:t>
    </dgm:pt>
    <dgm:pt modelId="{9E39176D-F94B-4CBC-893C-BC6A3476E990}" type="pres">
      <dgm:prSet presAssocID="{2EA008E7-C596-418C-BDE9-FD913A8EF06E}" presName="hierRoot2" presStyleCnt="0">
        <dgm:presLayoutVars>
          <dgm:hierBranch val="init"/>
        </dgm:presLayoutVars>
      </dgm:prSet>
      <dgm:spPr/>
    </dgm:pt>
    <dgm:pt modelId="{776DCEC5-78EE-40C6-989E-DDC02D696BFA}" type="pres">
      <dgm:prSet presAssocID="{2EA008E7-C596-418C-BDE9-FD913A8EF06E}" presName="rootComposite" presStyleCnt="0"/>
      <dgm:spPr/>
    </dgm:pt>
    <dgm:pt modelId="{EA59D197-FD2D-4B42-8860-9B757FC51B68}" type="pres">
      <dgm:prSet presAssocID="{2EA008E7-C596-418C-BDE9-FD913A8EF06E}" presName="rootText" presStyleLbl="node3" presStyleIdx="9" presStyleCnt="14" custLinFactNeighborX="3689" custLinFactNeighborY="552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082A69-D6E4-4F42-A7BF-BC8A5CAA4C24}" type="pres">
      <dgm:prSet presAssocID="{2EA008E7-C596-418C-BDE9-FD913A8EF06E}" presName="rootConnector" presStyleLbl="node3" presStyleIdx="9" presStyleCnt="14"/>
      <dgm:spPr/>
      <dgm:t>
        <a:bodyPr/>
        <a:lstStyle/>
        <a:p>
          <a:endParaRPr lang="en-US"/>
        </a:p>
      </dgm:t>
    </dgm:pt>
    <dgm:pt modelId="{CC63C333-0F69-452D-A9B4-CAF58C6ECD9B}" type="pres">
      <dgm:prSet presAssocID="{2EA008E7-C596-418C-BDE9-FD913A8EF06E}" presName="hierChild4" presStyleCnt="0"/>
      <dgm:spPr/>
    </dgm:pt>
    <dgm:pt modelId="{C740CF51-90A6-46CD-A729-327C36812C1E}" type="pres">
      <dgm:prSet presAssocID="{2EA008E7-C596-418C-BDE9-FD913A8EF06E}" presName="hierChild5" presStyleCnt="0"/>
      <dgm:spPr/>
    </dgm:pt>
    <dgm:pt modelId="{EDD17A38-C25D-45C2-8B50-C550F8A66A2A}" type="pres">
      <dgm:prSet presAssocID="{6FF2F4BA-36AD-4B82-B726-1158291B2C70}" presName="Name37" presStyleLbl="parChTrans1D3" presStyleIdx="10" presStyleCnt="14"/>
      <dgm:spPr/>
      <dgm:t>
        <a:bodyPr/>
        <a:lstStyle/>
        <a:p>
          <a:endParaRPr lang="en-US"/>
        </a:p>
      </dgm:t>
    </dgm:pt>
    <dgm:pt modelId="{1D2B3898-9C67-4849-9D79-CE1585D0D8CC}" type="pres">
      <dgm:prSet presAssocID="{15452610-D2B6-4233-B4A7-934CC3CD20C2}" presName="hierRoot2" presStyleCnt="0">
        <dgm:presLayoutVars>
          <dgm:hierBranch val="init"/>
        </dgm:presLayoutVars>
      </dgm:prSet>
      <dgm:spPr/>
    </dgm:pt>
    <dgm:pt modelId="{DEC201D4-AEA5-48FB-9BE5-942DC1E155B9}" type="pres">
      <dgm:prSet presAssocID="{15452610-D2B6-4233-B4A7-934CC3CD20C2}" presName="rootComposite" presStyleCnt="0"/>
      <dgm:spPr/>
    </dgm:pt>
    <dgm:pt modelId="{23BC71C4-A3B2-4B6E-A856-F4BAB41F8896}" type="pres">
      <dgm:prSet presAssocID="{15452610-D2B6-4233-B4A7-934CC3CD20C2}" presName="rootText" presStyleLbl="node3" presStyleIdx="10" presStyleCnt="14" custLinFactNeighborX="3689" custLinFactNeighborY="795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1FC760-16C1-4AF7-9AEE-1C9BC07A7B94}" type="pres">
      <dgm:prSet presAssocID="{15452610-D2B6-4233-B4A7-934CC3CD20C2}" presName="rootConnector" presStyleLbl="node3" presStyleIdx="10" presStyleCnt="14"/>
      <dgm:spPr/>
      <dgm:t>
        <a:bodyPr/>
        <a:lstStyle/>
        <a:p>
          <a:endParaRPr lang="en-US"/>
        </a:p>
      </dgm:t>
    </dgm:pt>
    <dgm:pt modelId="{52A6DCDA-2B02-4ACE-9D04-A768558CF356}" type="pres">
      <dgm:prSet presAssocID="{15452610-D2B6-4233-B4A7-934CC3CD20C2}" presName="hierChild4" presStyleCnt="0"/>
      <dgm:spPr/>
    </dgm:pt>
    <dgm:pt modelId="{9B580E21-4F9C-412F-8DBC-C0B0B1EFC230}" type="pres">
      <dgm:prSet presAssocID="{15452610-D2B6-4233-B4A7-934CC3CD20C2}" presName="hierChild5" presStyleCnt="0"/>
      <dgm:spPr/>
    </dgm:pt>
    <dgm:pt modelId="{D7CF2621-AC7B-4050-AB7A-655058182062}" type="pres">
      <dgm:prSet presAssocID="{ECBC61B7-C576-4B6A-800A-3BC2C5A497FB}" presName="hierChild5" presStyleCnt="0"/>
      <dgm:spPr/>
    </dgm:pt>
    <dgm:pt modelId="{B9BAE8B0-011D-452A-809A-3F02B5CF4348}" type="pres">
      <dgm:prSet presAssocID="{772787F8-ABE8-4689-905C-2936086151C7}" presName="Name37" presStyleLbl="parChTrans1D2" presStyleIdx="6" presStyleCnt="8"/>
      <dgm:spPr/>
      <dgm:t>
        <a:bodyPr/>
        <a:lstStyle/>
        <a:p>
          <a:endParaRPr lang="en-US"/>
        </a:p>
      </dgm:t>
    </dgm:pt>
    <dgm:pt modelId="{058B1041-3B94-4B2D-91C5-12868C940726}" type="pres">
      <dgm:prSet presAssocID="{735904B0-5968-4707-87E3-19ADF5066D20}" presName="hierRoot2" presStyleCnt="0">
        <dgm:presLayoutVars>
          <dgm:hierBranch val="init"/>
        </dgm:presLayoutVars>
      </dgm:prSet>
      <dgm:spPr/>
    </dgm:pt>
    <dgm:pt modelId="{A4678E3C-517A-4640-AFEC-EAA64F463418}" type="pres">
      <dgm:prSet presAssocID="{735904B0-5968-4707-87E3-19ADF5066D20}" presName="rootComposite" presStyleCnt="0"/>
      <dgm:spPr/>
    </dgm:pt>
    <dgm:pt modelId="{4F82FF2A-827C-4DCF-BF38-E81A159B84A0}" type="pres">
      <dgm:prSet presAssocID="{735904B0-5968-4707-87E3-19ADF5066D20}" presName="rootText" presStyleLbl="node2" presStyleIdx="6" presStyleCnt="8" custScaleX="231645" custScaleY="3263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77FEA2-B9C4-406C-8340-C0A5449EC923}" type="pres">
      <dgm:prSet presAssocID="{735904B0-5968-4707-87E3-19ADF5066D20}" presName="rootConnector" presStyleLbl="node2" presStyleIdx="6" presStyleCnt="8"/>
      <dgm:spPr/>
      <dgm:t>
        <a:bodyPr/>
        <a:lstStyle/>
        <a:p>
          <a:endParaRPr lang="en-US"/>
        </a:p>
      </dgm:t>
    </dgm:pt>
    <dgm:pt modelId="{4221A1C5-270F-484D-95EB-F04128A8E87B}" type="pres">
      <dgm:prSet presAssocID="{735904B0-5968-4707-87E3-19ADF5066D20}" presName="hierChild4" presStyleCnt="0"/>
      <dgm:spPr/>
    </dgm:pt>
    <dgm:pt modelId="{9EB59418-8B6C-4DF7-B994-4A1975C181E9}" type="pres">
      <dgm:prSet presAssocID="{90D4B8AA-7A5F-4542-9A4E-B0C0D72D4888}" presName="Name37" presStyleLbl="parChTrans1D3" presStyleIdx="11" presStyleCnt="14"/>
      <dgm:spPr/>
      <dgm:t>
        <a:bodyPr/>
        <a:lstStyle/>
        <a:p>
          <a:endParaRPr lang="en-US"/>
        </a:p>
      </dgm:t>
    </dgm:pt>
    <dgm:pt modelId="{F6FA3137-233B-4097-A679-B017506490D7}" type="pres">
      <dgm:prSet presAssocID="{02DA4866-1BC6-4CCD-B3C2-9590BB23F8F8}" presName="hierRoot2" presStyleCnt="0">
        <dgm:presLayoutVars>
          <dgm:hierBranch val="init"/>
        </dgm:presLayoutVars>
      </dgm:prSet>
      <dgm:spPr/>
    </dgm:pt>
    <dgm:pt modelId="{A56494D8-88E8-4697-9973-069ABDBF5A88}" type="pres">
      <dgm:prSet presAssocID="{02DA4866-1BC6-4CCD-B3C2-9590BB23F8F8}" presName="rootComposite" presStyleCnt="0"/>
      <dgm:spPr/>
    </dgm:pt>
    <dgm:pt modelId="{BFAA9C8D-F790-46AE-A5A8-AF6C8F3A7C27}" type="pres">
      <dgm:prSet presAssocID="{02DA4866-1BC6-4CCD-B3C2-9590BB23F8F8}" presName="rootText" presStyleLbl="node3" presStyleIdx="11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25128F-1B16-44EF-97F5-EF7C00BD0D36}" type="pres">
      <dgm:prSet presAssocID="{02DA4866-1BC6-4CCD-B3C2-9590BB23F8F8}" presName="rootConnector" presStyleLbl="node3" presStyleIdx="11" presStyleCnt="14"/>
      <dgm:spPr/>
      <dgm:t>
        <a:bodyPr/>
        <a:lstStyle/>
        <a:p>
          <a:endParaRPr lang="en-US"/>
        </a:p>
      </dgm:t>
    </dgm:pt>
    <dgm:pt modelId="{0B41007F-4B32-4C38-9E65-1C787AE3C641}" type="pres">
      <dgm:prSet presAssocID="{02DA4866-1BC6-4CCD-B3C2-9590BB23F8F8}" presName="hierChild4" presStyleCnt="0"/>
      <dgm:spPr/>
    </dgm:pt>
    <dgm:pt modelId="{E46D1100-6E1C-49FC-B8DF-B910BE0F67BD}" type="pres">
      <dgm:prSet presAssocID="{02DA4866-1BC6-4CCD-B3C2-9590BB23F8F8}" presName="hierChild5" presStyleCnt="0"/>
      <dgm:spPr/>
    </dgm:pt>
    <dgm:pt modelId="{9CB6BBC7-DD2F-4EFB-BF1A-357CA244557F}" type="pres">
      <dgm:prSet presAssocID="{2F81660D-BDCD-4714-861F-C684FC2E884E}" presName="Name37" presStyleLbl="parChTrans1D3" presStyleIdx="12" presStyleCnt="14"/>
      <dgm:spPr/>
      <dgm:t>
        <a:bodyPr/>
        <a:lstStyle/>
        <a:p>
          <a:endParaRPr lang="en-US"/>
        </a:p>
      </dgm:t>
    </dgm:pt>
    <dgm:pt modelId="{07225E69-3EA2-410D-B0FD-2E7B89A896BF}" type="pres">
      <dgm:prSet presAssocID="{3558131D-AEB2-42B4-ABB6-FADCEAED40AC}" presName="hierRoot2" presStyleCnt="0">
        <dgm:presLayoutVars>
          <dgm:hierBranch val="init"/>
        </dgm:presLayoutVars>
      </dgm:prSet>
      <dgm:spPr/>
    </dgm:pt>
    <dgm:pt modelId="{A5D69DFB-BFEB-427E-B56C-EFAFA47771F2}" type="pres">
      <dgm:prSet presAssocID="{3558131D-AEB2-42B4-ABB6-FADCEAED40AC}" presName="rootComposite" presStyleCnt="0"/>
      <dgm:spPr/>
    </dgm:pt>
    <dgm:pt modelId="{C3AC854C-E35B-408C-BA70-043B96CAF18A}" type="pres">
      <dgm:prSet presAssocID="{3558131D-AEB2-42B4-ABB6-FADCEAED40AC}" presName="rootText" presStyleLbl="node3" presStyleIdx="12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872C20-74C4-4B6E-93E5-F963120BA790}" type="pres">
      <dgm:prSet presAssocID="{3558131D-AEB2-42B4-ABB6-FADCEAED40AC}" presName="rootConnector" presStyleLbl="node3" presStyleIdx="12" presStyleCnt="14"/>
      <dgm:spPr/>
      <dgm:t>
        <a:bodyPr/>
        <a:lstStyle/>
        <a:p>
          <a:endParaRPr lang="en-US"/>
        </a:p>
      </dgm:t>
    </dgm:pt>
    <dgm:pt modelId="{AC6F8895-A966-409D-864F-956FF03CF8E4}" type="pres">
      <dgm:prSet presAssocID="{3558131D-AEB2-42B4-ABB6-FADCEAED40AC}" presName="hierChild4" presStyleCnt="0"/>
      <dgm:spPr/>
    </dgm:pt>
    <dgm:pt modelId="{CD26CBA1-23DB-425A-BB51-E271F58033E5}" type="pres">
      <dgm:prSet presAssocID="{3558131D-AEB2-42B4-ABB6-FADCEAED40AC}" presName="hierChild5" presStyleCnt="0"/>
      <dgm:spPr/>
    </dgm:pt>
    <dgm:pt modelId="{2CC00CFE-AA4B-49D6-8547-78C472859620}" type="pres">
      <dgm:prSet presAssocID="{735904B0-5968-4707-87E3-19ADF5066D20}" presName="hierChild5" presStyleCnt="0"/>
      <dgm:spPr/>
    </dgm:pt>
    <dgm:pt modelId="{A6A30156-6210-45B9-9F44-7915ED06AD2E}" type="pres">
      <dgm:prSet presAssocID="{D60A0011-E8A5-4005-B43C-FA8073D17E1C}" presName="Name37" presStyleLbl="parChTrans1D2" presStyleIdx="7" presStyleCnt="8"/>
      <dgm:spPr/>
      <dgm:t>
        <a:bodyPr/>
        <a:lstStyle/>
        <a:p>
          <a:endParaRPr lang="en-US"/>
        </a:p>
      </dgm:t>
    </dgm:pt>
    <dgm:pt modelId="{6EF54BEF-1CC8-4E68-B8E5-773BCD709D9F}" type="pres">
      <dgm:prSet presAssocID="{46475FA2-FB2C-40A9-AB53-166EC6E9FBBC}" presName="hierRoot2" presStyleCnt="0">
        <dgm:presLayoutVars>
          <dgm:hierBranch val="init"/>
        </dgm:presLayoutVars>
      </dgm:prSet>
      <dgm:spPr/>
    </dgm:pt>
    <dgm:pt modelId="{A6D756A0-64D3-48F6-89C0-1009527866D4}" type="pres">
      <dgm:prSet presAssocID="{46475FA2-FB2C-40A9-AB53-166EC6E9FBBC}" presName="rootComposite" presStyleCnt="0"/>
      <dgm:spPr/>
    </dgm:pt>
    <dgm:pt modelId="{F98B18CE-E460-4E69-B1E3-9D75A11C36F7}" type="pres">
      <dgm:prSet presAssocID="{46475FA2-FB2C-40A9-AB53-166EC6E9FBBC}" presName="rootText" presStyleLbl="node2" presStyleIdx="7" presStyleCnt="8" custScaleX="187751" custScaleY="3107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C022F7-D983-40B7-BB03-DC679EECF7C4}" type="pres">
      <dgm:prSet presAssocID="{46475FA2-FB2C-40A9-AB53-166EC6E9FBBC}" presName="rootConnector" presStyleLbl="node2" presStyleIdx="7" presStyleCnt="8"/>
      <dgm:spPr/>
      <dgm:t>
        <a:bodyPr/>
        <a:lstStyle/>
        <a:p>
          <a:endParaRPr lang="en-US"/>
        </a:p>
      </dgm:t>
    </dgm:pt>
    <dgm:pt modelId="{491D8436-2A1F-4AA2-8757-7B59F1EC43AE}" type="pres">
      <dgm:prSet presAssocID="{46475FA2-FB2C-40A9-AB53-166EC6E9FBBC}" presName="hierChild4" presStyleCnt="0"/>
      <dgm:spPr/>
    </dgm:pt>
    <dgm:pt modelId="{19680EE3-9C16-4DA8-9D0D-E1A91594E96E}" type="pres">
      <dgm:prSet presAssocID="{E85E1B5A-1B90-46CE-BA11-1AF25B72808E}" presName="Name37" presStyleLbl="parChTrans1D3" presStyleIdx="13" presStyleCnt="14"/>
      <dgm:spPr/>
      <dgm:t>
        <a:bodyPr/>
        <a:lstStyle/>
        <a:p>
          <a:endParaRPr lang="en-US"/>
        </a:p>
      </dgm:t>
    </dgm:pt>
    <dgm:pt modelId="{0FAE40F0-AB0A-440D-995A-1A34799F4844}" type="pres">
      <dgm:prSet presAssocID="{2A0CE970-2499-459D-8100-A3C0F098B96B}" presName="hierRoot2" presStyleCnt="0">
        <dgm:presLayoutVars>
          <dgm:hierBranch val="init"/>
        </dgm:presLayoutVars>
      </dgm:prSet>
      <dgm:spPr/>
    </dgm:pt>
    <dgm:pt modelId="{60EE926D-5660-4061-9246-F63B7F3041F9}" type="pres">
      <dgm:prSet presAssocID="{2A0CE970-2499-459D-8100-A3C0F098B96B}" presName="rootComposite" presStyleCnt="0"/>
      <dgm:spPr/>
    </dgm:pt>
    <dgm:pt modelId="{F0B3DE60-08D2-4454-9BE0-9A1578FEC307}" type="pres">
      <dgm:prSet presAssocID="{2A0CE970-2499-459D-8100-A3C0F098B96B}" presName="rootText" presStyleLbl="node3" presStyleIdx="13" presStyleCnt="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842FB-F786-49B0-A378-1DC09282BCFB}" type="pres">
      <dgm:prSet presAssocID="{2A0CE970-2499-459D-8100-A3C0F098B96B}" presName="rootConnector" presStyleLbl="node3" presStyleIdx="13" presStyleCnt="14"/>
      <dgm:spPr/>
      <dgm:t>
        <a:bodyPr/>
        <a:lstStyle/>
        <a:p>
          <a:endParaRPr lang="en-US"/>
        </a:p>
      </dgm:t>
    </dgm:pt>
    <dgm:pt modelId="{DC145E49-3AEC-4D2E-826A-D4FBB2BD5D52}" type="pres">
      <dgm:prSet presAssocID="{2A0CE970-2499-459D-8100-A3C0F098B96B}" presName="hierChild4" presStyleCnt="0"/>
      <dgm:spPr/>
    </dgm:pt>
    <dgm:pt modelId="{84A3364E-897A-427E-92B2-36EB12905707}" type="pres">
      <dgm:prSet presAssocID="{2A0CE970-2499-459D-8100-A3C0F098B96B}" presName="hierChild5" presStyleCnt="0"/>
      <dgm:spPr/>
    </dgm:pt>
    <dgm:pt modelId="{088B2632-77DB-4E20-AF1D-111EB971D904}" type="pres">
      <dgm:prSet presAssocID="{46475FA2-FB2C-40A9-AB53-166EC6E9FBBC}" presName="hierChild5" presStyleCnt="0"/>
      <dgm:spPr/>
    </dgm:pt>
    <dgm:pt modelId="{665F47F6-BBC8-4F97-9090-D0094486B99A}" type="pres">
      <dgm:prSet presAssocID="{0C79194F-DEF7-4A11-A065-C2AF00F22A1E}" presName="hierChild3" presStyleCnt="0"/>
      <dgm:spPr/>
    </dgm:pt>
  </dgm:ptLst>
  <dgm:cxnLst>
    <dgm:cxn modelId="{7039FF3C-4BD9-4FFC-B6A5-F9D124A0CA3E}" type="presOf" srcId="{C7330FE7-A57B-4E85-B283-AA92F2FF7087}" destId="{C29EF639-2FA4-432A-B10F-B9A980ECAA6B}" srcOrd="0" destOrd="0" presId="urn:microsoft.com/office/officeart/2005/8/layout/orgChart1"/>
    <dgm:cxn modelId="{90F01C6D-7CB4-40C8-A4AB-6D3AA9E910C2}" srcId="{0C79194F-DEF7-4A11-A065-C2AF00F22A1E}" destId="{E12178F4-AD07-4132-84CE-F7C0506A2FE6}" srcOrd="2" destOrd="0" parTransId="{92B6FBF9-493C-4A52-834E-D8CC0FEF613E}" sibTransId="{1DCE5220-44BB-4732-8685-88694DA5E37D}"/>
    <dgm:cxn modelId="{E98A0235-CBEC-4012-A305-09F8EF925A69}" type="presOf" srcId="{B17F258D-1EC5-41BD-96E2-39EF9075F378}" destId="{527B324C-66B2-4A2E-A0B1-AF55223B52A9}" srcOrd="0" destOrd="0" presId="urn:microsoft.com/office/officeart/2005/8/layout/orgChart1"/>
    <dgm:cxn modelId="{4D3260F9-6A28-4BCB-A2B0-8A7C66B887A3}" type="presOf" srcId="{EEB5A411-71B5-4845-8D86-A7B703F2ED44}" destId="{4B4423B7-F9ED-46FE-AEF5-0F2C5357408C}" srcOrd="1" destOrd="0" presId="urn:microsoft.com/office/officeart/2005/8/layout/orgChart1"/>
    <dgm:cxn modelId="{8BD9C238-D09D-47C6-8502-AC9D16BBB7EE}" srcId="{ECBC61B7-C576-4B6A-800A-3BC2C5A497FB}" destId="{66153C77-4A13-4864-BB9A-7206E3480241}" srcOrd="0" destOrd="0" parTransId="{675F9830-E765-44C9-9C17-643BBF4E46FC}" sibTransId="{6DBBFCE2-A48C-48C6-A505-9028BEF70CFF}"/>
    <dgm:cxn modelId="{B060256B-6838-47D7-8AD4-3644F3A9F10C}" type="presOf" srcId="{035D3CE4-03A7-4E52-88F6-6687333E9524}" destId="{E7CF2E04-9446-4475-B67E-F3C994342835}" srcOrd="0" destOrd="0" presId="urn:microsoft.com/office/officeart/2005/8/layout/orgChart1"/>
    <dgm:cxn modelId="{4EC6D037-93A2-47BD-9841-85464E38F721}" type="presOf" srcId="{BB5C8EBE-447C-4D52-93B2-809340B2846D}" destId="{1A7A09DE-CAC9-4645-945A-D3E2E335FFBA}" srcOrd="0" destOrd="0" presId="urn:microsoft.com/office/officeart/2005/8/layout/orgChart1"/>
    <dgm:cxn modelId="{85A2BA1C-7DB3-4B7C-8A15-EA959BEFC0D1}" type="presOf" srcId="{B7921852-DD93-4F88-BF7F-794521F4CDDE}" destId="{75B15D1D-7291-4A3D-AEE1-8721CA1AD09D}" srcOrd="0" destOrd="0" presId="urn:microsoft.com/office/officeart/2005/8/layout/orgChart1"/>
    <dgm:cxn modelId="{65271A3B-1206-43F3-A8D9-4BDC23F33D9F}" srcId="{B17F258D-1EC5-41BD-96E2-39EF9075F378}" destId="{C7330FE7-A57B-4E85-B283-AA92F2FF7087}" srcOrd="0" destOrd="0" parTransId="{711384D1-AFC5-409B-916F-E5C5B4C6D309}" sibTransId="{A9DF4C37-F5DA-499A-A242-1C38447FC7DA}"/>
    <dgm:cxn modelId="{3954BAA2-03BD-4B53-908E-083A47BFB2D3}" type="presOf" srcId="{2A0CE970-2499-459D-8100-A3C0F098B96B}" destId="{E59842FB-F786-49B0-A378-1DC09282BCFB}" srcOrd="1" destOrd="0" presId="urn:microsoft.com/office/officeart/2005/8/layout/orgChart1"/>
    <dgm:cxn modelId="{482706AB-0273-4426-9782-A6E8525E535C}" type="presOf" srcId="{979EBF17-E076-4B5D-B7F6-7F6C9871125D}" destId="{01A97355-95E7-435A-A556-E0817BC205E9}" srcOrd="0" destOrd="0" presId="urn:microsoft.com/office/officeart/2005/8/layout/orgChart1"/>
    <dgm:cxn modelId="{CEFD698D-3530-4BFC-9088-21B4D834E608}" type="presOf" srcId="{3558131D-AEB2-42B4-ABB6-FADCEAED40AC}" destId="{31872C20-74C4-4B6E-93E5-F963120BA790}" srcOrd="1" destOrd="0" presId="urn:microsoft.com/office/officeart/2005/8/layout/orgChart1"/>
    <dgm:cxn modelId="{27BFA152-26F1-4C53-A7F4-EABE0F014762}" type="presOf" srcId="{0C79194F-DEF7-4A11-A065-C2AF00F22A1E}" destId="{E684C9E0-6E91-4193-BEE3-0508B4FECD84}" srcOrd="1" destOrd="0" presId="urn:microsoft.com/office/officeart/2005/8/layout/orgChart1"/>
    <dgm:cxn modelId="{46381397-4C8F-41C0-90F6-AC497F1665C0}" type="presOf" srcId="{727F7383-7BC2-4957-A33B-32108F6422C2}" destId="{E196D7AA-AEF7-4A42-B510-86C845038CC4}" srcOrd="0" destOrd="0" presId="urn:microsoft.com/office/officeart/2005/8/layout/orgChart1"/>
    <dgm:cxn modelId="{39B743C0-4B03-45D7-86E4-E310B09910FF}" srcId="{0C79194F-DEF7-4A11-A065-C2AF00F22A1E}" destId="{B17F258D-1EC5-41BD-96E2-39EF9075F378}" srcOrd="4" destOrd="0" parTransId="{BB5C8EBE-447C-4D52-93B2-809340B2846D}" sibTransId="{C141063F-E4E7-4A24-A4AD-129D374236DC}"/>
    <dgm:cxn modelId="{992156E3-602B-487C-B3EE-F8F72B7FCC0B}" type="presOf" srcId="{B5853B67-896E-425A-AB1D-162A356F6EE6}" destId="{21222E11-A157-4758-96B8-D380D3451569}" srcOrd="0" destOrd="0" presId="urn:microsoft.com/office/officeart/2005/8/layout/orgChart1"/>
    <dgm:cxn modelId="{81C846E1-A96D-460D-96FD-169B66085E07}" type="presOf" srcId="{EEB5A411-71B5-4845-8D86-A7B703F2ED44}" destId="{27A11A6C-09C3-4175-BA41-E84112059186}" srcOrd="0" destOrd="0" presId="urn:microsoft.com/office/officeart/2005/8/layout/orgChart1"/>
    <dgm:cxn modelId="{49EC4435-6140-4D9E-8BA1-403F705D5785}" type="presOf" srcId="{46475FA2-FB2C-40A9-AB53-166EC6E9FBBC}" destId="{FBC022F7-D983-40B7-BB03-DC679EECF7C4}" srcOrd="1" destOrd="0" presId="urn:microsoft.com/office/officeart/2005/8/layout/orgChart1"/>
    <dgm:cxn modelId="{E5F68E92-BC2E-4769-9CE0-8EB0253D7763}" type="presOf" srcId="{B00D5EF2-EE02-486B-87F0-3E3397E783D5}" destId="{3BB243EF-5A72-42E0-BD00-E3C53C5FE066}" srcOrd="0" destOrd="0" presId="urn:microsoft.com/office/officeart/2005/8/layout/orgChart1"/>
    <dgm:cxn modelId="{67F96FDF-E0A6-41A5-830D-D4DBBD4EC5CB}" type="presOf" srcId="{06C97289-6881-4729-9797-BAB1CE57CC10}" destId="{DD01CD98-BF4E-4B40-8041-591CE5D19B73}" srcOrd="0" destOrd="0" presId="urn:microsoft.com/office/officeart/2005/8/layout/orgChart1"/>
    <dgm:cxn modelId="{BEBBAA65-311C-4507-87F1-0D1C924F5330}" type="presOf" srcId="{675F9830-E765-44C9-9C17-643BBF4E46FC}" destId="{DC0AE0A2-5EF6-4281-A159-62757E7820D4}" srcOrd="0" destOrd="0" presId="urn:microsoft.com/office/officeart/2005/8/layout/orgChart1"/>
    <dgm:cxn modelId="{BF0E5D4B-A58A-4ACB-8FD6-4E7DE58C1134}" srcId="{98BD63E5-28FE-4880-9116-90D873E046D0}" destId="{0C79194F-DEF7-4A11-A065-C2AF00F22A1E}" srcOrd="0" destOrd="0" parTransId="{4903075F-9D81-4FD7-B838-5961828011B8}" sibTransId="{91E47907-B042-4FE4-BDA7-D6E45E25830E}"/>
    <dgm:cxn modelId="{6B6394E4-854C-4CF9-9251-D9718AA05736}" type="presOf" srcId="{E12178F4-AD07-4132-84CE-F7C0506A2FE6}" destId="{167F717D-8B90-42C6-BAB6-203C2F70113E}" srcOrd="0" destOrd="0" presId="urn:microsoft.com/office/officeart/2005/8/layout/orgChart1"/>
    <dgm:cxn modelId="{C5CF18E3-7BF6-42BD-9C99-C76A367CFADC}" type="presOf" srcId="{165BB149-485E-48B7-B5F5-4874A27473B0}" destId="{618D5CD8-CF9C-4561-AE41-A6D03AC4AC1D}" srcOrd="1" destOrd="0" presId="urn:microsoft.com/office/officeart/2005/8/layout/orgChart1"/>
    <dgm:cxn modelId="{5621AA2C-AC01-457B-9B89-0907386378BD}" type="presOf" srcId="{979EBF17-E076-4B5D-B7F6-7F6C9871125D}" destId="{8B9A8FED-CF68-4B11-8CE4-69AEC795F39F}" srcOrd="1" destOrd="0" presId="urn:microsoft.com/office/officeart/2005/8/layout/orgChart1"/>
    <dgm:cxn modelId="{79CFE64D-D314-4C10-9639-629C2DE6D3DC}" type="presOf" srcId="{0C79194F-DEF7-4A11-A065-C2AF00F22A1E}" destId="{1E2FFB74-75D2-416D-8D8E-70F2A003A0F9}" srcOrd="0" destOrd="0" presId="urn:microsoft.com/office/officeart/2005/8/layout/orgChart1"/>
    <dgm:cxn modelId="{94DDAF23-FA0C-4762-BB70-EA71419ED1A8}" type="presOf" srcId="{2A0CE970-2499-459D-8100-A3C0F098B96B}" destId="{F0B3DE60-08D2-4454-9BE0-9A1578FEC307}" srcOrd="0" destOrd="0" presId="urn:microsoft.com/office/officeart/2005/8/layout/orgChart1"/>
    <dgm:cxn modelId="{15FAD308-AEB7-43F1-8DCB-5D1842CB46D1}" type="presOf" srcId="{6FF2F4BA-36AD-4B82-B726-1158291B2C70}" destId="{EDD17A38-C25D-45C2-8B50-C550F8A66A2A}" srcOrd="0" destOrd="0" presId="urn:microsoft.com/office/officeart/2005/8/layout/orgChart1"/>
    <dgm:cxn modelId="{FDD1E1B6-5763-4675-9D40-56BE45A2A3AA}" srcId="{ECBC61B7-C576-4B6A-800A-3BC2C5A497FB}" destId="{2EA008E7-C596-418C-BDE9-FD913A8EF06E}" srcOrd="2" destOrd="0" parTransId="{33ADD194-0AE2-4FA7-9C68-5161E01902F1}" sibTransId="{D1A564E2-F6F4-4215-93E8-9254A03A5A60}"/>
    <dgm:cxn modelId="{E9D9C5E3-A96B-4636-8301-2470DE19D09B}" type="presOf" srcId="{98BD63E5-28FE-4880-9116-90D873E046D0}" destId="{512D4E59-FEF3-4998-BA97-AA520FE19D30}" srcOrd="0" destOrd="0" presId="urn:microsoft.com/office/officeart/2005/8/layout/orgChart1"/>
    <dgm:cxn modelId="{1D5D7652-D6F9-48D0-AEF1-D0C2C573CCEB}" type="presOf" srcId="{3558131D-AEB2-42B4-ABB6-FADCEAED40AC}" destId="{C3AC854C-E35B-408C-BA70-043B96CAF18A}" srcOrd="0" destOrd="0" presId="urn:microsoft.com/office/officeart/2005/8/layout/orgChart1"/>
    <dgm:cxn modelId="{6D49DD2E-3C10-42A3-89C7-ED4F45A407F8}" type="presOf" srcId="{91263B19-9EBB-4730-834F-C6129662068C}" destId="{A6639126-78C0-4A9E-9DD2-FC27AF13C05E}" srcOrd="1" destOrd="0" presId="urn:microsoft.com/office/officeart/2005/8/layout/orgChart1"/>
    <dgm:cxn modelId="{05651EF4-984F-454A-B21F-CB763B1FB46E}" type="presOf" srcId="{64412C29-C3CB-41C1-AB4B-99BED3222FBF}" destId="{56293D1F-B903-45BF-8AFD-236FC0FCACA0}" srcOrd="0" destOrd="0" presId="urn:microsoft.com/office/officeart/2005/8/layout/orgChart1"/>
    <dgm:cxn modelId="{5D778FEB-F254-48B3-B73E-3D45AE1B8838}" type="presOf" srcId="{735904B0-5968-4707-87E3-19ADF5066D20}" destId="{1277FEA2-B9C4-406C-8340-C0A5449EC923}" srcOrd="1" destOrd="0" presId="urn:microsoft.com/office/officeart/2005/8/layout/orgChart1"/>
    <dgm:cxn modelId="{C54ACCD2-F70D-4CAB-B3D9-7008A9FB55B7}" type="presOf" srcId="{2EA008E7-C596-418C-BDE9-FD913A8EF06E}" destId="{EA59D197-FD2D-4B42-8860-9B757FC51B68}" srcOrd="0" destOrd="0" presId="urn:microsoft.com/office/officeart/2005/8/layout/orgChart1"/>
    <dgm:cxn modelId="{E34824D2-00B1-4040-8B8A-FF7684831D1A}" type="presOf" srcId="{711384D1-AFC5-409B-916F-E5C5B4C6D309}" destId="{B58E679D-3F68-4412-A60F-3306490781B2}" srcOrd="0" destOrd="0" presId="urn:microsoft.com/office/officeart/2005/8/layout/orgChart1"/>
    <dgm:cxn modelId="{BC60F78D-8E51-46DE-870E-23FDBB5F5B99}" type="presOf" srcId="{49184B7D-640F-427F-A14E-29E984E9BEC3}" destId="{C1E219FE-FA17-4C63-9AE1-7B12F8CE1EF1}" srcOrd="0" destOrd="0" presId="urn:microsoft.com/office/officeart/2005/8/layout/orgChart1"/>
    <dgm:cxn modelId="{9CF61E13-FF9B-4D8D-B3EC-A9960435B1BB}" srcId="{ECBC61B7-C576-4B6A-800A-3BC2C5A497FB}" destId="{15452610-D2B6-4233-B4A7-934CC3CD20C2}" srcOrd="3" destOrd="0" parTransId="{6FF2F4BA-36AD-4B82-B726-1158291B2C70}" sibTransId="{002C7EE7-72F8-457C-A883-B902FEFF9DD0}"/>
    <dgm:cxn modelId="{361D78D3-B640-439B-9805-D46859F2093C}" type="presOf" srcId="{F97AC14D-1238-4B73-800E-BA2C1543854C}" destId="{67B0A026-6BCE-416D-99C9-D29ABB31E63C}" srcOrd="0" destOrd="0" presId="urn:microsoft.com/office/officeart/2005/8/layout/orgChart1"/>
    <dgm:cxn modelId="{72C17732-F02E-4818-8846-2A0016975E48}" srcId="{ECBC61B7-C576-4B6A-800A-3BC2C5A497FB}" destId="{91263B19-9EBB-4730-834F-C6129662068C}" srcOrd="1" destOrd="0" parTransId="{035D3CE4-03A7-4E52-88F6-6687333E9524}" sibTransId="{26E44077-AC95-4989-B918-0F3F587B1373}"/>
    <dgm:cxn modelId="{B960D4D7-E9E1-4950-9EDE-6E0925B3DDC6}" type="presOf" srcId="{D74EAC27-9AB5-41CE-B61D-BE643E0B3AD4}" destId="{7216BE4E-AE2A-44F8-9232-F62C7500FF0E}" srcOrd="0" destOrd="0" presId="urn:microsoft.com/office/officeart/2005/8/layout/orgChart1"/>
    <dgm:cxn modelId="{0E46C3ED-7313-4647-9C16-1E44FC83F025}" srcId="{735904B0-5968-4707-87E3-19ADF5066D20}" destId="{02DA4866-1BC6-4CCD-B3C2-9590BB23F8F8}" srcOrd="0" destOrd="0" parTransId="{90D4B8AA-7A5F-4542-9A4E-B0C0D72D4888}" sibTransId="{7FE3DEF3-B9E9-4AA6-993F-CB154845B47E}"/>
    <dgm:cxn modelId="{2B6FB83D-EA6F-45C7-A1D7-7C7A1830BFA8}" type="presOf" srcId="{66153C77-4A13-4864-BB9A-7206E3480241}" destId="{A3E98963-2FFF-40AE-8DAE-9B7E0954CB8B}" srcOrd="0" destOrd="0" presId="urn:microsoft.com/office/officeart/2005/8/layout/orgChart1"/>
    <dgm:cxn modelId="{C5014981-9FFF-4BC4-9A77-AF4AE1364C58}" type="presOf" srcId="{91263B19-9EBB-4730-834F-C6129662068C}" destId="{A8294E38-AFAD-4489-927F-6A0B61E8E10F}" srcOrd="0" destOrd="0" presId="urn:microsoft.com/office/officeart/2005/8/layout/orgChart1"/>
    <dgm:cxn modelId="{7AC9E716-DB71-4CEE-A566-625B8AD2C52C}" type="presOf" srcId="{772787F8-ABE8-4689-905C-2936086151C7}" destId="{B9BAE8B0-011D-452A-809A-3F02B5CF4348}" srcOrd="0" destOrd="0" presId="urn:microsoft.com/office/officeart/2005/8/layout/orgChart1"/>
    <dgm:cxn modelId="{5D964722-FCE9-4D54-8ADF-AD43A0AF3AF1}" type="presOf" srcId="{6622DC5F-35D0-4163-B520-954B9489E221}" destId="{431072D3-12E0-441C-9C8D-600E5FEC40D3}" srcOrd="0" destOrd="0" presId="urn:microsoft.com/office/officeart/2005/8/layout/orgChart1"/>
    <dgm:cxn modelId="{22988B0F-9E43-477E-94C4-245EC7049A5E}" type="presOf" srcId="{AE3723D8-4F26-44A6-86AB-36CDECD8CC2D}" destId="{9E2384D7-D938-467A-887F-D4582455081F}" srcOrd="0" destOrd="0" presId="urn:microsoft.com/office/officeart/2005/8/layout/orgChart1"/>
    <dgm:cxn modelId="{D9C526C2-BEAC-4E33-B710-8204BB1747F0}" type="presOf" srcId="{B5853B67-896E-425A-AB1D-162A356F6EE6}" destId="{8D6E061C-5545-40FD-B643-A726D8D7F3A3}" srcOrd="1" destOrd="0" presId="urn:microsoft.com/office/officeart/2005/8/layout/orgChart1"/>
    <dgm:cxn modelId="{CBF4F433-6179-40A4-92E0-7A188F857848}" srcId="{0C79194F-DEF7-4A11-A065-C2AF00F22A1E}" destId="{979EBF17-E076-4B5D-B7F6-7F6C9871125D}" srcOrd="0" destOrd="0" parTransId="{D74EAC27-9AB5-41CE-B61D-BE643E0B3AD4}" sibTransId="{5E1B3A9B-949D-4658-B75F-D4AE7D42D413}"/>
    <dgm:cxn modelId="{8B87F8B7-B790-4C01-9A26-DD5479C84C9B}" srcId="{0C79194F-DEF7-4A11-A065-C2AF00F22A1E}" destId="{735904B0-5968-4707-87E3-19ADF5066D20}" srcOrd="6" destOrd="0" parTransId="{772787F8-ABE8-4689-905C-2936086151C7}" sibTransId="{9815E9DC-1757-4895-BF7E-8923E1A003FE}"/>
    <dgm:cxn modelId="{BE6EEFF0-BF17-486E-85D6-BF756101D560}" type="presOf" srcId="{2F81660D-BDCD-4714-861F-C684FC2E884E}" destId="{9CB6BBC7-DD2F-4EFB-BF1A-357CA244557F}" srcOrd="0" destOrd="0" presId="urn:microsoft.com/office/officeart/2005/8/layout/orgChart1"/>
    <dgm:cxn modelId="{163442A3-E4DB-4D61-9998-FE360D1A0871}" type="presOf" srcId="{02DA4866-1BC6-4CCD-B3C2-9590BB23F8F8}" destId="{B325128F-1B16-44EF-97F5-EF7C00BD0D36}" srcOrd="1" destOrd="0" presId="urn:microsoft.com/office/officeart/2005/8/layout/orgChart1"/>
    <dgm:cxn modelId="{5BB7C282-426D-4671-AF4C-6772DE083AB8}" srcId="{B17F258D-1EC5-41BD-96E2-39EF9075F378}" destId="{B7921852-DD93-4F88-BF7F-794521F4CDDE}" srcOrd="5" destOrd="0" parTransId="{B00D5EF2-EE02-486B-87F0-3E3397E783D5}" sibTransId="{A857CFDE-1962-4725-9F8F-A9CCC2FD83C8}"/>
    <dgm:cxn modelId="{8A71C8B7-584B-4B64-89FD-7A061734EC54}" type="presOf" srcId="{AE3723D8-4F26-44A6-86AB-36CDECD8CC2D}" destId="{7A90CDFA-12B8-47CD-8964-CE888A2D6D79}" srcOrd="1" destOrd="0" presId="urn:microsoft.com/office/officeart/2005/8/layout/orgChart1"/>
    <dgm:cxn modelId="{B8210E31-60A0-4090-8B4E-6F893A947DB3}" type="presOf" srcId="{ECBC61B7-C576-4B6A-800A-3BC2C5A497FB}" destId="{0E79492C-2ABC-47EA-9797-615DEF430DF6}" srcOrd="0" destOrd="0" presId="urn:microsoft.com/office/officeart/2005/8/layout/orgChart1"/>
    <dgm:cxn modelId="{2BA1216A-D989-4EEB-8C0B-0C4DE85A1343}" type="presOf" srcId="{ECBC61B7-C576-4B6A-800A-3BC2C5A497FB}" destId="{655CDA94-EFBA-440E-BCA2-2F9BA324FB64}" srcOrd="1" destOrd="0" presId="urn:microsoft.com/office/officeart/2005/8/layout/orgChart1"/>
    <dgm:cxn modelId="{274C25EA-84E0-4038-AE43-B7D40D90F68D}" type="presOf" srcId="{D60A0011-E8A5-4005-B43C-FA8073D17E1C}" destId="{A6A30156-6210-45B9-9F44-7915ED06AD2E}" srcOrd="0" destOrd="0" presId="urn:microsoft.com/office/officeart/2005/8/layout/orgChart1"/>
    <dgm:cxn modelId="{1AACCBA9-6705-41C0-A5DA-3C142E150E03}" type="presOf" srcId="{92B6FBF9-493C-4A52-834E-D8CC0FEF613E}" destId="{B782F1A0-F852-4531-97C1-572ABDCBC863}" srcOrd="0" destOrd="0" presId="urn:microsoft.com/office/officeart/2005/8/layout/orgChart1"/>
    <dgm:cxn modelId="{23D9EFA2-5586-4D82-B71A-1DEAD9951FAE}" type="presOf" srcId="{B17F258D-1EC5-41BD-96E2-39EF9075F378}" destId="{D7BC16F7-71BE-4083-86D4-B0E64EB2D98A}" srcOrd="1" destOrd="0" presId="urn:microsoft.com/office/officeart/2005/8/layout/orgChart1"/>
    <dgm:cxn modelId="{96998FAF-F53E-4BC9-BDC8-88F3E03F75F1}" type="presOf" srcId="{33ADD194-0AE2-4FA7-9C68-5161E01902F1}" destId="{BC76F568-1A46-434F-9EC6-73441E7FBE9D}" srcOrd="0" destOrd="0" presId="urn:microsoft.com/office/officeart/2005/8/layout/orgChart1"/>
    <dgm:cxn modelId="{31E0F75C-7DA8-4DE9-993D-C7F04C4782B6}" type="presOf" srcId="{46475FA2-FB2C-40A9-AB53-166EC6E9FBBC}" destId="{F98B18CE-E460-4E69-B1E3-9D75A11C36F7}" srcOrd="0" destOrd="0" presId="urn:microsoft.com/office/officeart/2005/8/layout/orgChart1"/>
    <dgm:cxn modelId="{99776FB9-C8AB-4FEC-AAC1-38D06A1F3776}" srcId="{735904B0-5968-4707-87E3-19ADF5066D20}" destId="{3558131D-AEB2-42B4-ABB6-FADCEAED40AC}" srcOrd="1" destOrd="0" parTransId="{2F81660D-BDCD-4714-861F-C684FC2E884E}" sibTransId="{D43E3D27-1CEC-40D3-8C0F-747902DA4610}"/>
    <dgm:cxn modelId="{C2A297E0-AE8A-45B4-B1A5-165EFD12FD9C}" type="presOf" srcId="{02DA4866-1BC6-4CCD-B3C2-9590BB23F8F8}" destId="{BFAA9C8D-F790-46AE-A5A8-AF6C8F3A7C27}" srcOrd="0" destOrd="0" presId="urn:microsoft.com/office/officeart/2005/8/layout/orgChart1"/>
    <dgm:cxn modelId="{E32A6347-3DD2-4F50-B22A-2EFEEA1D1D42}" type="presOf" srcId="{9FE6F313-BF7D-4C9C-9D58-7867B5738797}" destId="{5F06BC7D-1BCB-4785-B956-674467DFE7FE}" srcOrd="0" destOrd="0" presId="urn:microsoft.com/office/officeart/2005/8/layout/orgChart1"/>
    <dgm:cxn modelId="{6F736F71-6686-4CA8-AFAC-335EDD83A094}" type="presOf" srcId="{90D4B8AA-7A5F-4542-9A4E-B0C0D72D4888}" destId="{9EB59418-8B6C-4DF7-B994-4A1975C181E9}" srcOrd="0" destOrd="0" presId="urn:microsoft.com/office/officeart/2005/8/layout/orgChart1"/>
    <dgm:cxn modelId="{96725543-EAA7-485E-9E05-90904F7DD84B}" srcId="{0C79194F-DEF7-4A11-A065-C2AF00F22A1E}" destId="{ECBC61B7-C576-4B6A-800A-3BC2C5A497FB}" srcOrd="5" destOrd="0" parTransId="{64412C29-C3CB-41C1-AB4B-99BED3222FBF}" sibTransId="{A22B5B47-A6A2-4657-B80F-6F6FFA38E6B9}"/>
    <dgm:cxn modelId="{B14E7862-28B2-4859-B860-AFEA322512D2}" srcId="{B17F258D-1EC5-41BD-96E2-39EF9075F378}" destId="{49184B7D-640F-427F-A14E-29E984E9BEC3}" srcOrd="4" destOrd="0" parTransId="{06C97289-6881-4729-9797-BAB1CE57CC10}" sibTransId="{CC63F814-BD21-4856-AC97-FC8721799C7E}"/>
    <dgm:cxn modelId="{2BB060B1-4F81-472C-8EAC-6D7B675EB996}" type="presOf" srcId="{C7330FE7-A57B-4E85-B283-AA92F2FF7087}" destId="{A9C95AE5-BE55-4971-BDD8-0DD861F66C18}" srcOrd="1" destOrd="0" presId="urn:microsoft.com/office/officeart/2005/8/layout/orgChart1"/>
    <dgm:cxn modelId="{EEB576CA-02C0-4164-AB87-70CDE31EF5B9}" type="presOf" srcId="{E85E1B5A-1B90-46CE-BA11-1AF25B72808E}" destId="{19680EE3-9C16-4DA8-9D0D-E1A91594E96E}" srcOrd="0" destOrd="0" presId="urn:microsoft.com/office/officeart/2005/8/layout/orgChart1"/>
    <dgm:cxn modelId="{9B3471AE-A3D5-4C94-A062-E3ED37FCDB19}" srcId="{B17F258D-1EC5-41BD-96E2-39EF9075F378}" destId="{EEB5A411-71B5-4845-8D86-A7B703F2ED44}" srcOrd="6" destOrd="0" parTransId="{BB05A048-86D9-474C-A7EF-2A24B840FF25}" sibTransId="{5E8B3657-51B4-4327-AABC-CB96B0E82901}"/>
    <dgm:cxn modelId="{B356ADD7-AAF2-42B5-9CEC-906E95504EC5}" type="presOf" srcId="{165BB149-485E-48B7-B5F5-4874A27473B0}" destId="{C7016EB1-C4EE-46DE-86E2-A29EF7FAF0AF}" srcOrd="0" destOrd="0" presId="urn:microsoft.com/office/officeart/2005/8/layout/orgChart1"/>
    <dgm:cxn modelId="{3D9DB09F-6911-4AE0-BA98-3BE44735BC63}" type="presOf" srcId="{9FE6F313-BF7D-4C9C-9D58-7867B5738797}" destId="{E4F9088C-3BF3-4319-A062-DA7683B2EB55}" srcOrd="1" destOrd="0" presId="urn:microsoft.com/office/officeart/2005/8/layout/orgChart1"/>
    <dgm:cxn modelId="{9B541900-D6DE-4799-8582-9E6C97E27870}" srcId="{0C79194F-DEF7-4A11-A065-C2AF00F22A1E}" destId="{AE3723D8-4F26-44A6-86AB-36CDECD8CC2D}" srcOrd="1" destOrd="0" parTransId="{E0967F5A-6072-4C2A-8FA0-2FDAD24CCD1B}" sibTransId="{EEFD9C57-3D30-45C3-8CB5-3A72730D4DF9}"/>
    <dgm:cxn modelId="{C8FE2521-3D45-463E-997E-C3FB0CF25608}" type="presOf" srcId="{B7921852-DD93-4F88-BF7F-794521F4CDDE}" destId="{A15696A8-74E2-48A6-BD6E-84C103B21A4D}" srcOrd="1" destOrd="0" presId="urn:microsoft.com/office/officeart/2005/8/layout/orgChart1"/>
    <dgm:cxn modelId="{F8997CF6-6BDB-4A59-B62A-70D772869DA0}" srcId="{0C79194F-DEF7-4A11-A065-C2AF00F22A1E}" destId="{46475FA2-FB2C-40A9-AB53-166EC6E9FBBC}" srcOrd="7" destOrd="0" parTransId="{D60A0011-E8A5-4005-B43C-FA8073D17E1C}" sibTransId="{3E2C0CB0-1947-4A41-99F6-37C29B03A2C7}"/>
    <dgm:cxn modelId="{30FD0931-ABDE-4DC8-A1E1-03B85A8B38FA}" srcId="{B17F258D-1EC5-41BD-96E2-39EF9075F378}" destId="{9FE6F313-BF7D-4C9C-9D58-7867B5738797}" srcOrd="1" destOrd="0" parTransId="{6622DC5F-35D0-4163-B520-954B9489E221}" sibTransId="{89002936-2998-46F2-9E6E-DD6AF4434EF2}"/>
    <dgm:cxn modelId="{A5F16C7E-64CA-40A7-A4DA-E418DFF800C9}" type="presOf" srcId="{3268E423-0163-41A8-B45C-419D66058152}" destId="{992A3FD3-4650-40F6-8D24-864025A77848}" srcOrd="0" destOrd="0" presId="urn:microsoft.com/office/officeart/2005/8/layout/orgChart1"/>
    <dgm:cxn modelId="{EB21FA53-73BA-42A1-9CAE-F181505C2DA9}" type="presOf" srcId="{E12178F4-AD07-4132-84CE-F7C0506A2FE6}" destId="{B82E8417-1E02-43F0-8A51-FCC8337BF1F0}" srcOrd="1" destOrd="0" presId="urn:microsoft.com/office/officeart/2005/8/layout/orgChart1"/>
    <dgm:cxn modelId="{382D3F6C-3595-4446-AC0A-82DC41DFC25E}" type="presOf" srcId="{BB05A048-86D9-474C-A7EF-2A24B840FF25}" destId="{388BC737-B41A-4B2C-8E65-0C1AA8BC27E6}" srcOrd="0" destOrd="0" presId="urn:microsoft.com/office/officeart/2005/8/layout/orgChart1"/>
    <dgm:cxn modelId="{BF39DB70-07B3-4693-825B-3D8ED34A8E3E}" type="presOf" srcId="{735904B0-5968-4707-87E3-19ADF5066D20}" destId="{4F82FF2A-827C-4DCF-BF38-E81A159B84A0}" srcOrd="0" destOrd="0" presId="urn:microsoft.com/office/officeart/2005/8/layout/orgChart1"/>
    <dgm:cxn modelId="{F4253854-2049-4284-8E9B-6BE1B8678304}" srcId="{0C79194F-DEF7-4A11-A065-C2AF00F22A1E}" destId="{B5853B67-896E-425A-AB1D-162A356F6EE6}" srcOrd="3" destOrd="0" parTransId="{F97AC14D-1238-4B73-800E-BA2C1543854C}" sibTransId="{241AAF35-0FDB-4585-9C5D-B9B3A67E331E}"/>
    <dgm:cxn modelId="{EDF44C24-7EE9-4E72-BDCA-77AD3286688A}" type="presOf" srcId="{2EA008E7-C596-418C-BDE9-FD913A8EF06E}" destId="{65082A69-D6E4-4F42-A7BF-BC8A5CAA4C24}" srcOrd="1" destOrd="0" presId="urn:microsoft.com/office/officeart/2005/8/layout/orgChart1"/>
    <dgm:cxn modelId="{6F1925E0-C04D-4879-8336-7068671F1649}" type="presOf" srcId="{15452610-D2B6-4233-B4A7-934CC3CD20C2}" destId="{5C1FC760-16C1-4AF7-9AEE-1C9BC07A7B94}" srcOrd="1" destOrd="0" presId="urn:microsoft.com/office/officeart/2005/8/layout/orgChart1"/>
    <dgm:cxn modelId="{EFA590BB-E4D9-43C8-9E37-5717630F1B07}" srcId="{B17F258D-1EC5-41BD-96E2-39EF9075F378}" destId="{727F7383-7BC2-4957-A33B-32108F6422C2}" srcOrd="2" destOrd="0" parTransId="{3268E423-0163-41A8-B45C-419D66058152}" sibTransId="{B9239FA0-C29E-4676-8ECF-4088AA7CEE3D}"/>
    <dgm:cxn modelId="{1D9EA254-E2C4-4469-B229-58AC42807D37}" type="presOf" srcId="{66153C77-4A13-4864-BB9A-7206E3480241}" destId="{27DA08AF-9CAB-4BF3-B8BA-97883B9BE739}" srcOrd="1" destOrd="0" presId="urn:microsoft.com/office/officeart/2005/8/layout/orgChart1"/>
    <dgm:cxn modelId="{608E023D-0F73-4779-B84D-A293E535AF36}" type="presOf" srcId="{E0967F5A-6072-4C2A-8FA0-2FDAD24CCD1B}" destId="{95E5004F-00F0-4B90-8693-41427BAF24FE}" srcOrd="0" destOrd="0" presId="urn:microsoft.com/office/officeart/2005/8/layout/orgChart1"/>
    <dgm:cxn modelId="{E935B192-4973-4D20-9697-B3642C4AA2DD}" type="presOf" srcId="{15452610-D2B6-4233-B4A7-934CC3CD20C2}" destId="{23BC71C4-A3B2-4B6E-A856-F4BAB41F8896}" srcOrd="0" destOrd="0" presId="urn:microsoft.com/office/officeart/2005/8/layout/orgChart1"/>
    <dgm:cxn modelId="{CBD0BC64-1A6D-4168-A68A-03AEA66B8A5F}" type="presOf" srcId="{0248C6B4-9058-4A37-9F5A-D0C7FE145BD4}" destId="{C29F14D1-C01E-4567-AC37-B70252F52C01}" srcOrd="0" destOrd="0" presId="urn:microsoft.com/office/officeart/2005/8/layout/orgChart1"/>
    <dgm:cxn modelId="{AF95BADA-A4A7-4B82-BCC1-5A90E8D07D8E}" type="presOf" srcId="{727F7383-7BC2-4957-A33B-32108F6422C2}" destId="{AF3A475D-BDE6-4845-8A2F-8B7B71C6CE42}" srcOrd="1" destOrd="0" presId="urn:microsoft.com/office/officeart/2005/8/layout/orgChart1"/>
    <dgm:cxn modelId="{A109D744-58DE-4BF5-A7AD-9B1B5D1BD9A2}" srcId="{B17F258D-1EC5-41BD-96E2-39EF9075F378}" destId="{165BB149-485E-48B7-B5F5-4874A27473B0}" srcOrd="3" destOrd="0" parTransId="{0248C6B4-9058-4A37-9F5A-D0C7FE145BD4}" sibTransId="{733616EB-6AF0-4983-9FA1-3BAB0FED7CE5}"/>
    <dgm:cxn modelId="{6422D35E-3D2D-4BF4-8FCC-EE872FE42E0A}" type="presOf" srcId="{49184B7D-640F-427F-A14E-29E984E9BEC3}" destId="{7BD12BE1-0F51-42DE-B275-17614E35FEAD}" srcOrd="1" destOrd="0" presId="urn:microsoft.com/office/officeart/2005/8/layout/orgChart1"/>
    <dgm:cxn modelId="{9C015B32-1B16-4E8D-8E11-D227EF6D3BDF}" srcId="{46475FA2-FB2C-40A9-AB53-166EC6E9FBBC}" destId="{2A0CE970-2499-459D-8100-A3C0F098B96B}" srcOrd="0" destOrd="0" parTransId="{E85E1B5A-1B90-46CE-BA11-1AF25B72808E}" sibTransId="{067BD0D3-D601-42FA-B837-53FE9EFFB7D2}"/>
    <dgm:cxn modelId="{A32B4417-827A-480F-905B-EE33645A34B2}" type="presParOf" srcId="{512D4E59-FEF3-4998-BA97-AA520FE19D30}" destId="{14266037-2C09-44B3-88C7-3E66D0884A28}" srcOrd="0" destOrd="0" presId="urn:microsoft.com/office/officeart/2005/8/layout/orgChart1"/>
    <dgm:cxn modelId="{E88635ED-8E18-45DB-9FB9-2B2DD28E6CF6}" type="presParOf" srcId="{14266037-2C09-44B3-88C7-3E66D0884A28}" destId="{CD94A997-324D-46FE-96A9-890B1B517520}" srcOrd="0" destOrd="0" presId="urn:microsoft.com/office/officeart/2005/8/layout/orgChart1"/>
    <dgm:cxn modelId="{2110C241-EF4A-4D1C-9D30-D941CED755C7}" type="presParOf" srcId="{CD94A997-324D-46FE-96A9-890B1B517520}" destId="{1E2FFB74-75D2-416D-8D8E-70F2A003A0F9}" srcOrd="0" destOrd="0" presId="urn:microsoft.com/office/officeart/2005/8/layout/orgChart1"/>
    <dgm:cxn modelId="{D959C2F8-5038-48A1-ABE9-B95A8AAE1FFE}" type="presParOf" srcId="{CD94A997-324D-46FE-96A9-890B1B517520}" destId="{E684C9E0-6E91-4193-BEE3-0508B4FECD84}" srcOrd="1" destOrd="0" presId="urn:microsoft.com/office/officeart/2005/8/layout/orgChart1"/>
    <dgm:cxn modelId="{E6E2B17B-2121-46AF-8435-B13449B9DA32}" type="presParOf" srcId="{14266037-2C09-44B3-88C7-3E66D0884A28}" destId="{220BB4B1-1B4D-4311-8602-0148EA545C8E}" srcOrd="1" destOrd="0" presId="urn:microsoft.com/office/officeart/2005/8/layout/orgChart1"/>
    <dgm:cxn modelId="{67755206-4D8F-4935-98AA-95B250508CCE}" type="presParOf" srcId="{220BB4B1-1B4D-4311-8602-0148EA545C8E}" destId="{7216BE4E-AE2A-44F8-9232-F62C7500FF0E}" srcOrd="0" destOrd="0" presId="urn:microsoft.com/office/officeart/2005/8/layout/orgChart1"/>
    <dgm:cxn modelId="{3D2BADB0-A5A0-417E-8D87-C6372B579E8C}" type="presParOf" srcId="{220BB4B1-1B4D-4311-8602-0148EA545C8E}" destId="{760DFC35-A516-4E4F-95A8-90C3029FE5D7}" srcOrd="1" destOrd="0" presId="urn:microsoft.com/office/officeart/2005/8/layout/orgChart1"/>
    <dgm:cxn modelId="{A494ECE3-2BF6-44F2-A31B-0468DB40343E}" type="presParOf" srcId="{760DFC35-A516-4E4F-95A8-90C3029FE5D7}" destId="{FFAF12B7-1D6E-492F-8769-08B5AF73CB05}" srcOrd="0" destOrd="0" presId="urn:microsoft.com/office/officeart/2005/8/layout/orgChart1"/>
    <dgm:cxn modelId="{F8555BAD-C489-4267-90D6-95C559DE2E83}" type="presParOf" srcId="{FFAF12B7-1D6E-492F-8769-08B5AF73CB05}" destId="{01A97355-95E7-435A-A556-E0817BC205E9}" srcOrd="0" destOrd="0" presId="urn:microsoft.com/office/officeart/2005/8/layout/orgChart1"/>
    <dgm:cxn modelId="{43BD8159-C6F0-4CD5-9488-1B49D5F12392}" type="presParOf" srcId="{FFAF12B7-1D6E-492F-8769-08B5AF73CB05}" destId="{8B9A8FED-CF68-4B11-8CE4-69AEC795F39F}" srcOrd="1" destOrd="0" presId="urn:microsoft.com/office/officeart/2005/8/layout/orgChart1"/>
    <dgm:cxn modelId="{50776AC6-1337-4EC8-A2C3-DAA4CDE84F9A}" type="presParOf" srcId="{760DFC35-A516-4E4F-95A8-90C3029FE5D7}" destId="{C91EA29B-914F-47DB-AC6F-DD3B783FE3E2}" srcOrd="1" destOrd="0" presId="urn:microsoft.com/office/officeart/2005/8/layout/orgChart1"/>
    <dgm:cxn modelId="{74D331A3-0666-4D12-932C-3BE6C88C8E98}" type="presParOf" srcId="{760DFC35-A516-4E4F-95A8-90C3029FE5D7}" destId="{A4DAE020-05D7-440F-AEED-83FD580A35FB}" srcOrd="2" destOrd="0" presId="urn:microsoft.com/office/officeart/2005/8/layout/orgChart1"/>
    <dgm:cxn modelId="{A81B1613-8245-418B-B336-2478EC4214EA}" type="presParOf" srcId="{220BB4B1-1B4D-4311-8602-0148EA545C8E}" destId="{95E5004F-00F0-4B90-8693-41427BAF24FE}" srcOrd="2" destOrd="0" presId="urn:microsoft.com/office/officeart/2005/8/layout/orgChart1"/>
    <dgm:cxn modelId="{75F48C7A-9C7A-467E-9213-AB3E54231A50}" type="presParOf" srcId="{220BB4B1-1B4D-4311-8602-0148EA545C8E}" destId="{95DB6451-B117-4A2B-B33A-08301EC6CBF5}" srcOrd="3" destOrd="0" presId="urn:microsoft.com/office/officeart/2005/8/layout/orgChart1"/>
    <dgm:cxn modelId="{4C863D76-654E-41B9-9231-BC72F888760B}" type="presParOf" srcId="{95DB6451-B117-4A2B-B33A-08301EC6CBF5}" destId="{4E54D560-F031-4986-89B8-186FB8DB8E3B}" srcOrd="0" destOrd="0" presId="urn:microsoft.com/office/officeart/2005/8/layout/orgChart1"/>
    <dgm:cxn modelId="{8E24DE21-73E1-45EA-94AA-CB0E597F5E71}" type="presParOf" srcId="{4E54D560-F031-4986-89B8-186FB8DB8E3B}" destId="{9E2384D7-D938-467A-887F-D4582455081F}" srcOrd="0" destOrd="0" presId="urn:microsoft.com/office/officeart/2005/8/layout/orgChart1"/>
    <dgm:cxn modelId="{4BEB88CA-3FD4-4422-9CC2-8685149E3C7A}" type="presParOf" srcId="{4E54D560-F031-4986-89B8-186FB8DB8E3B}" destId="{7A90CDFA-12B8-47CD-8964-CE888A2D6D79}" srcOrd="1" destOrd="0" presId="urn:microsoft.com/office/officeart/2005/8/layout/orgChart1"/>
    <dgm:cxn modelId="{9FC0D6B0-98B8-4CBD-9DCA-4C279DACA42B}" type="presParOf" srcId="{95DB6451-B117-4A2B-B33A-08301EC6CBF5}" destId="{FE0424AB-7F89-4425-82D6-21217EDDEE16}" srcOrd="1" destOrd="0" presId="urn:microsoft.com/office/officeart/2005/8/layout/orgChart1"/>
    <dgm:cxn modelId="{9A28BC5C-6D63-4316-AFEB-3382CC87246C}" type="presParOf" srcId="{95DB6451-B117-4A2B-B33A-08301EC6CBF5}" destId="{30C71BAF-A7FD-4873-A740-D54EE9FEE488}" srcOrd="2" destOrd="0" presId="urn:microsoft.com/office/officeart/2005/8/layout/orgChart1"/>
    <dgm:cxn modelId="{34DAF3B4-1353-43DE-8EF0-A2D00450FB66}" type="presParOf" srcId="{220BB4B1-1B4D-4311-8602-0148EA545C8E}" destId="{B782F1A0-F852-4531-97C1-572ABDCBC863}" srcOrd="4" destOrd="0" presId="urn:microsoft.com/office/officeart/2005/8/layout/orgChart1"/>
    <dgm:cxn modelId="{D9FB80F9-0E18-47CF-9B05-F9C00EE64842}" type="presParOf" srcId="{220BB4B1-1B4D-4311-8602-0148EA545C8E}" destId="{F1650296-2C28-4942-862A-E5110163F19E}" srcOrd="5" destOrd="0" presId="urn:microsoft.com/office/officeart/2005/8/layout/orgChart1"/>
    <dgm:cxn modelId="{EA785AD3-AD8C-4161-9313-28F00D0DCF01}" type="presParOf" srcId="{F1650296-2C28-4942-862A-E5110163F19E}" destId="{957DD32A-9F09-4CCC-A6C7-4174B778D2E8}" srcOrd="0" destOrd="0" presId="urn:microsoft.com/office/officeart/2005/8/layout/orgChart1"/>
    <dgm:cxn modelId="{707DB665-6A33-4BFF-83DA-051F2D6AEBB3}" type="presParOf" srcId="{957DD32A-9F09-4CCC-A6C7-4174B778D2E8}" destId="{167F717D-8B90-42C6-BAB6-203C2F70113E}" srcOrd="0" destOrd="0" presId="urn:microsoft.com/office/officeart/2005/8/layout/orgChart1"/>
    <dgm:cxn modelId="{80D05CA3-238F-48EB-911C-DEE577B782F8}" type="presParOf" srcId="{957DD32A-9F09-4CCC-A6C7-4174B778D2E8}" destId="{B82E8417-1E02-43F0-8A51-FCC8337BF1F0}" srcOrd="1" destOrd="0" presId="urn:microsoft.com/office/officeart/2005/8/layout/orgChart1"/>
    <dgm:cxn modelId="{688BD66E-49C8-486B-92C2-5DA8C2BA10F8}" type="presParOf" srcId="{F1650296-2C28-4942-862A-E5110163F19E}" destId="{1E46BF2C-2247-46AA-BD8B-1F4DC344A15B}" srcOrd="1" destOrd="0" presId="urn:microsoft.com/office/officeart/2005/8/layout/orgChart1"/>
    <dgm:cxn modelId="{69CF784B-1E12-41E8-A52E-C21ED603B724}" type="presParOf" srcId="{F1650296-2C28-4942-862A-E5110163F19E}" destId="{09CF449E-C2F7-4EBC-B29A-3CC2E7D9846D}" srcOrd="2" destOrd="0" presId="urn:microsoft.com/office/officeart/2005/8/layout/orgChart1"/>
    <dgm:cxn modelId="{129CD6D1-0554-4B1C-8536-3EEEF75EEC2F}" type="presParOf" srcId="{220BB4B1-1B4D-4311-8602-0148EA545C8E}" destId="{67B0A026-6BCE-416D-99C9-D29ABB31E63C}" srcOrd="6" destOrd="0" presId="urn:microsoft.com/office/officeart/2005/8/layout/orgChart1"/>
    <dgm:cxn modelId="{04A18D58-F76B-4DAC-95C4-8825DB343320}" type="presParOf" srcId="{220BB4B1-1B4D-4311-8602-0148EA545C8E}" destId="{D5B75A56-422B-48B6-A694-15125225F618}" srcOrd="7" destOrd="0" presId="urn:microsoft.com/office/officeart/2005/8/layout/orgChart1"/>
    <dgm:cxn modelId="{B246E26D-0984-4B27-87EB-826F4CB64819}" type="presParOf" srcId="{D5B75A56-422B-48B6-A694-15125225F618}" destId="{E12B4781-4288-4454-A69B-C2BBEAB2F159}" srcOrd="0" destOrd="0" presId="urn:microsoft.com/office/officeart/2005/8/layout/orgChart1"/>
    <dgm:cxn modelId="{C342CDB1-C1B8-4789-81AF-D39F6E0094B6}" type="presParOf" srcId="{E12B4781-4288-4454-A69B-C2BBEAB2F159}" destId="{21222E11-A157-4758-96B8-D380D3451569}" srcOrd="0" destOrd="0" presId="urn:microsoft.com/office/officeart/2005/8/layout/orgChart1"/>
    <dgm:cxn modelId="{064A9C3A-DAB2-4F23-913D-2C2CF3C48940}" type="presParOf" srcId="{E12B4781-4288-4454-A69B-C2BBEAB2F159}" destId="{8D6E061C-5545-40FD-B643-A726D8D7F3A3}" srcOrd="1" destOrd="0" presId="urn:microsoft.com/office/officeart/2005/8/layout/orgChart1"/>
    <dgm:cxn modelId="{99EBC16C-417A-42AE-BE46-106E72AB1FFC}" type="presParOf" srcId="{D5B75A56-422B-48B6-A694-15125225F618}" destId="{19F96036-2377-4D91-9764-05AE846F7757}" srcOrd="1" destOrd="0" presId="urn:microsoft.com/office/officeart/2005/8/layout/orgChart1"/>
    <dgm:cxn modelId="{0AB52C46-263C-4875-8B77-9D3D837E42D3}" type="presParOf" srcId="{D5B75A56-422B-48B6-A694-15125225F618}" destId="{F69A6ED7-68F3-4E38-AACE-40D157F63CF5}" srcOrd="2" destOrd="0" presId="urn:microsoft.com/office/officeart/2005/8/layout/orgChart1"/>
    <dgm:cxn modelId="{CF1109B8-8175-4C61-8506-98CF79A6D659}" type="presParOf" srcId="{220BB4B1-1B4D-4311-8602-0148EA545C8E}" destId="{1A7A09DE-CAC9-4645-945A-D3E2E335FFBA}" srcOrd="8" destOrd="0" presId="urn:microsoft.com/office/officeart/2005/8/layout/orgChart1"/>
    <dgm:cxn modelId="{90E32A59-EB17-4411-B60F-5C122D9538F4}" type="presParOf" srcId="{220BB4B1-1B4D-4311-8602-0148EA545C8E}" destId="{1DA9AE05-E6D8-4AD8-922B-F3CBA6D9D538}" srcOrd="9" destOrd="0" presId="urn:microsoft.com/office/officeart/2005/8/layout/orgChart1"/>
    <dgm:cxn modelId="{AC1F2817-63C8-4907-B59D-CDE9CA08A9A2}" type="presParOf" srcId="{1DA9AE05-E6D8-4AD8-922B-F3CBA6D9D538}" destId="{E7735DF7-8A23-4646-9F40-937FEA384C4E}" srcOrd="0" destOrd="0" presId="urn:microsoft.com/office/officeart/2005/8/layout/orgChart1"/>
    <dgm:cxn modelId="{046BDC5E-97A4-477A-889A-0A729CEF90E1}" type="presParOf" srcId="{E7735DF7-8A23-4646-9F40-937FEA384C4E}" destId="{527B324C-66B2-4A2E-A0B1-AF55223B52A9}" srcOrd="0" destOrd="0" presId="urn:microsoft.com/office/officeart/2005/8/layout/orgChart1"/>
    <dgm:cxn modelId="{90079D69-66AE-41ED-A933-1DD8F675AF8E}" type="presParOf" srcId="{E7735DF7-8A23-4646-9F40-937FEA384C4E}" destId="{D7BC16F7-71BE-4083-86D4-B0E64EB2D98A}" srcOrd="1" destOrd="0" presId="urn:microsoft.com/office/officeart/2005/8/layout/orgChart1"/>
    <dgm:cxn modelId="{03803C0C-86E5-4606-87AF-7642519BC95E}" type="presParOf" srcId="{1DA9AE05-E6D8-4AD8-922B-F3CBA6D9D538}" destId="{FDA1CAF9-3ABF-4E65-B815-D775F063E4F3}" srcOrd="1" destOrd="0" presId="urn:microsoft.com/office/officeart/2005/8/layout/orgChart1"/>
    <dgm:cxn modelId="{00C2AA40-3673-4E56-A7BD-329DA3DAF62A}" type="presParOf" srcId="{FDA1CAF9-3ABF-4E65-B815-D775F063E4F3}" destId="{B58E679D-3F68-4412-A60F-3306490781B2}" srcOrd="0" destOrd="0" presId="urn:microsoft.com/office/officeart/2005/8/layout/orgChart1"/>
    <dgm:cxn modelId="{2ACFCE2E-1316-4E38-9EA5-E523BF386B9C}" type="presParOf" srcId="{FDA1CAF9-3ABF-4E65-B815-D775F063E4F3}" destId="{26ACB9A0-ADDE-4DCD-AFF8-F15717561BCE}" srcOrd="1" destOrd="0" presId="urn:microsoft.com/office/officeart/2005/8/layout/orgChart1"/>
    <dgm:cxn modelId="{28EB0912-E86F-4458-9B10-FAF47429CB0E}" type="presParOf" srcId="{26ACB9A0-ADDE-4DCD-AFF8-F15717561BCE}" destId="{0AAFCF06-532C-4921-A18C-CF7BC0EA168C}" srcOrd="0" destOrd="0" presId="urn:microsoft.com/office/officeart/2005/8/layout/orgChart1"/>
    <dgm:cxn modelId="{F4908C2E-59B4-4080-AF48-30106D22ED61}" type="presParOf" srcId="{0AAFCF06-532C-4921-A18C-CF7BC0EA168C}" destId="{C29EF639-2FA4-432A-B10F-B9A980ECAA6B}" srcOrd="0" destOrd="0" presId="urn:microsoft.com/office/officeart/2005/8/layout/orgChart1"/>
    <dgm:cxn modelId="{E972F7A2-67BB-490F-AC63-85B8E21E86B9}" type="presParOf" srcId="{0AAFCF06-532C-4921-A18C-CF7BC0EA168C}" destId="{A9C95AE5-BE55-4971-BDD8-0DD861F66C18}" srcOrd="1" destOrd="0" presId="urn:microsoft.com/office/officeart/2005/8/layout/orgChart1"/>
    <dgm:cxn modelId="{71F257A2-4201-4847-A80E-84B94B1DE089}" type="presParOf" srcId="{26ACB9A0-ADDE-4DCD-AFF8-F15717561BCE}" destId="{B6A17C14-E546-4A66-94F0-B9FF6653CB61}" srcOrd="1" destOrd="0" presId="urn:microsoft.com/office/officeart/2005/8/layout/orgChart1"/>
    <dgm:cxn modelId="{FFB06B9B-740F-4A62-89F1-934BF73890A0}" type="presParOf" srcId="{26ACB9A0-ADDE-4DCD-AFF8-F15717561BCE}" destId="{8B90E32C-62CC-4F00-A189-369FD95D899E}" srcOrd="2" destOrd="0" presId="urn:microsoft.com/office/officeart/2005/8/layout/orgChart1"/>
    <dgm:cxn modelId="{688E2B42-FA2F-483D-8F10-7CFD8F589DC6}" type="presParOf" srcId="{FDA1CAF9-3ABF-4E65-B815-D775F063E4F3}" destId="{431072D3-12E0-441C-9C8D-600E5FEC40D3}" srcOrd="2" destOrd="0" presId="urn:microsoft.com/office/officeart/2005/8/layout/orgChart1"/>
    <dgm:cxn modelId="{F7560A1D-35C6-4391-BCEC-96EAEEC974AF}" type="presParOf" srcId="{FDA1CAF9-3ABF-4E65-B815-D775F063E4F3}" destId="{7AD8B905-45B9-48D9-A61E-552741248B11}" srcOrd="3" destOrd="0" presId="urn:microsoft.com/office/officeart/2005/8/layout/orgChart1"/>
    <dgm:cxn modelId="{3678FCD9-2F32-4B47-AB1F-07CDDF3E7F9E}" type="presParOf" srcId="{7AD8B905-45B9-48D9-A61E-552741248B11}" destId="{183E8BE8-3B4A-4B02-8948-2505544FF09E}" srcOrd="0" destOrd="0" presId="urn:microsoft.com/office/officeart/2005/8/layout/orgChart1"/>
    <dgm:cxn modelId="{69D95A87-E279-44CF-93BD-AF8199B29F96}" type="presParOf" srcId="{183E8BE8-3B4A-4B02-8948-2505544FF09E}" destId="{5F06BC7D-1BCB-4785-B956-674467DFE7FE}" srcOrd="0" destOrd="0" presId="urn:microsoft.com/office/officeart/2005/8/layout/orgChart1"/>
    <dgm:cxn modelId="{12AA06FD-2DAA-49A6-A368-94D336699A58}" type="presParOf" srcId="{183E8BE8-3B4A-4B02-8948-2505544FF09E}" destId="{E4F9088C-3BF3-4319-A062-DA7683B2EB55}" srcOrd="1" destOrd="0" presId="urn:microsoft.com/office/officeart/2005/8/layout/orgChart1"/>
    <dgm:cxn modelId="{7638AC3C-6563-4A79-9516-512E2B5A7E2D}" type="presParOf" srcId="{7AD8B905-45B9-48D9-A61E-552741248B11}" destId="{020E32D1-EA94-485C-B517-6D83C403C3BF}" srcOrd="1" destOrd="0" presId="urn:microsoft.com/office/officeart/2005/8/layout/orgChart1"/>
    <dgm:cxn modelId="{BA8BD7E6-1997-47F2-B050-33054427944C}" type="presParOf" srcId="{7AD8B905-45B9-48D9-A61E-552741248B11}" destId="{F26EC06B-2022-434E-83EC-2EA0DCFAD9A2}" srcOrd="2" destOrd="0" presId="urn:microsoft.com/office/officeart/2005/8/layout/orgChart1"/>
    <dgm:cxn modelId="{294F4F33-DC11-4ED3-82D2-89B4CFFAE334}" type="presParOf" srcId="{FDA1CAF9-3ABF-4E65-B815-D775F063E4F3}" destId="{992A3FD3-4650-40F6-8D24-864025A77848}" srcOrd="4" destOrd="0" presId="urn:microsoft.com/office/officeart/2005/8/layout/orgChart1"/>
    <dgm:cxn modelId="{123F3083-44B5-4294-80DB-33A202671699}" type="presParOf" srcId="{FDA1CAF9-3ABF-4E65-B815-D775F063E4F3}" destId="{69405218-58B4-4344-BB58-D9B11B9FADC7}" srcOrd="5" destOrd="0" presId="urn:microsoft.com/office/officeart/2005/8/layout/orgChart1"/>
    <dgm:cxn modelId="{4A80602C-E413-4EC2-927D-F8CF218892EE}" type="presParOf" srcId="{69405218-58B4-4344-BB58-D9B11B9FADC7}" destId="{EA7DA22E-5F37-4E60-8F59-61633B40FA56}" srcOrd="0" destOrd="0" presId="urn:microsoft.com/office/officeart/2005/8/layout/orgChart1"/>
    <dgm:cxn modelId="{12432FB4-005D-49A4-8691-E8C06B2BBA25}" type="presParOf" srcId="{EA7DA22E-5F37-4E60-8F59-61633B40FA56}" destId="{E196D7AA-AEF7-4A42-B510-86C845038CC4}" srcOrd="0" destOrd="0" presId="urn:microsoft.com/office/officeart/2005/8/layout/orgChart1"/>
    <dgm:cxn modelId="{4296A0DA-FBAF-45B9-8736-D51F0F277341}" type="presParOf" srcId="{EA7DA22E-5F37-4E60-8F59-61633B40FA56}" destId="{AF3A475D-BDE6-4845-8A2F-8B7B71C6CE42}" srcOrd="1" destOrd="0" presId="urn:microsoft.com/office/officeart/2005/8/layout/orgChart1"/>
    <dgm:cxn modelId="{06E750FD-926A-467D-A6E9-9F4382D15033}" type="presParOf" srcId="{69405218-58B4-4344-BB58-D9B11B9FADC7}" destId="{1C3C57D2-77E7-437D-9C35-6310572B7082}" srcOrd="1" destOrd="0" presId="urn:microsoft.com/office/officeart/2005/8/layout/orgChart1"/>
    <dgm:cxn modelId="{C505025A-5B4F-431D-BB2A-80F86078F955}" type="presParOf" srcId="{69405218-58B4-4344-BB58-D9B11B9FADC7}" destId="{DD6B426D-4A30-4F2E-976D-407491FB3B5B}" srcOrd="2" destOrd="0" presId="urn:microsoft.com/office/officeart/2005/8/layout/orgChart1"/>
    <dgm:cxn modelId="{D2D3963C-F4B4-4688-A03F-189C1E1576A3}" type="presParOf" srcId="{FDA1CAF9-3ABF-4E65-B815-D775F063E4F3}" destId="{C29F14D1-C01E-4567-AC37-B70252F52C01}" srcOrd="6" destOrd="0" presId="urn:microsoft.com/office/officeart/2005/8/layout/orgChart1"/>
    <dgm:cxn modelId="{B5B86224-0388-4C12-8823-78EC62EA6571}" type="presParOf" srcId="{FDA1CAF9-3ABF-4E65-B815-D775F063E4F3}" destId="{7378CCA3-6D79-42C3-A78C-72C3D915412F}" srcOrd="7" destOrd="0" presId="urn:microsoft.com/office/officeart/2005/8/layout/orgChart1"/>
    <dgm:cxn modelId="{69188C2E-9952-4A1F-9250-F46CA517BF88}" type="presParOf" srcId="{7378CCA3-6D79-42C3-A78C-72C3D915412F}" destId="{0EF21819-3D6E-48D6-8B5E-29F66B20A238}" srcOrd="0" destOrd="0" presId="urn:microsoft.com/office/officeart/2005/8/layout/orgChart1"/>
    <dgm:cxn modelId="{2E9A456F-A3E5-4276-856E-B927ECA9C5E8}" type="presParOf" srcId="{0EF21819-3D6E-48D6-8B5E-29F66B20A238}" destId="{C7016EB1-C4EE-46DE-86E2-A29EF7FAF0AF}" srcOrd="0" destOrd="0" presId="urn:microsoft.com/office/officeart/2005/8/layout/orgChart1"/>
    <dgm:cxn modelId="{34028356-80E1-43A6-8A18-9927C8648C99}" type="presParOf" srcId="{0EF21819-3D6E-48D6-8B5E-29F66B20A238}" destId="{618D5CD8-CF9C-4561-AE41-A6D03AC4AC1D}" srcOrd="1" destOrd="0" presId="urn:microsoft.com/office/officeart/2005/8/layout/orgChart1"/>
    <dgm:cxn modelId="{36B77C0D-B338-4D03-83C2-8C87CE421428}" type="presParOf" srcId="{7378CCA3-6D79-42C3-A78C-72C3D915412F}" destId="{03EEC38A-C3EA-471C-ACAD-C4C96B543AD8}" srcOrd="1" destOrd="0" presId="urn:microsoft.com/office/officeart/2005/8/layout/orgChart1"/>
    <dgm:cxn modelId="{F3A46EFC-1B3E-431D-8D70-02CA2A4DE31D}" type="presParOf" srcId="{7378CCA3-6D79-42C3-A78C-72C3D915412F}" destId="{B8A0063C-3D97-4AD1-9F3F-CAAFBC2B411E}" srcOrd="2" destOrd="0" presId="urn:microsoft.com/office/officeart/2005/8/layout/orgChart1"/>
    <dgm:cxn modelId="{04B40822-B4D5-4939-9DBC-287DED391068}" type="presParOf" srcId="{FDA1CAF9-3ABF-4E65-B815-D775F063E4F3}" destId="{DD01CD98-BF4E-4B40-8041-591CE5D19B73}" srcOrd="8" destOrd="0" presId="urn:microsoft.com/office/officeart/2005/8/layout/orgChart1"/>
    <dgm:cxn modelId="{52AEA199-2DDF-4669-804C-197B7A43D99B}" type="presParOf" srcId="{FDA1CAF9-3ABF-4E65-B815-D775F063E4F3}" destId="{697AB619-6A4D-4E40-B6D2-2D033C24B169}" srcOrd="9" destOrd="0" presId="urn:microsoft.com/office/officeart/2005/8/layout/orgChart1"/>
    <dgm:cxn modelId="{01AD2D71-8983-4895-A1A9-FAA5C70121E3}" type="presParOf" srcId="{697AB619-6A4D-4E40-B6D2-2D033C24B169}" destId="{0AB6A9A1-C5EA-4DAB-A301-B0628B116C3C}" srcOrd="0" destOrd="0" presId="urn:microsoft.com/office/officeart/2005/8/layout/orgChart1"/>
    <dgm:cxn modelId="{A04F584C-0069-45C1-A07C-31BCBA7CDE30}" type="presParOf" srcId="{0AB6A9A1-C5EA-4DAB-A301-B0628B116C3C}" destId="{C1E219FE-FA17-4C63-9AE1-7B12F8CE1EF1}" srcOrd="0" destOrd="0" presId="urn:microsoft.com/office/officeart/2005/8/layout/orgChart1"/>
    <dgm:cxn modelId="{94D0BC63-9868-4C62-AEEA-BCFC61BE0D07}" type="presParOf" srcId="{0AB6A9A1-C5EA-4DAB-A301-B0628B116C3C}" destId="{7BD12BE1-0F51-42DE-B275-17614E35FEAD}" srcOrd="1" destOrd="0" presId="urn:microsoft.com/office/officeart/2005/8/layout/orgChart1"/>
    <dgm:cxn modelId="{966123D6-DF05-45B9-8926-832EBF6D62D2}" type="presParOf" srcId="{697AB619-6A4D-4E40-B6D2-2D033C24B169}" destId="{B7537702-8569-4E7F-8AFB-5176988463FD}" srcOrd="1" destOrd="0" presId="urn:microsoft.com/office/officeart/2005/8/layout/orgChart1"/>
    <dgm:cxn modelId="{A488F499-22E3-417D-AF50-A76635A5C509}" type="presParOf" srcId="{697AB619-6A4D-4E40-B6D2-2D033C24B169}" destId="{0DE242D0-7C10-4A9D-B6F1-15838214CDDC}" srcOrd="2" destOrd="0" presId="urn:microsoft.com/office/officeart/2005/8/layout/orgChart1"/>
    <dgm:cxn modelId="{0DE9442F-A5C5-4064-8E00-C9E995A08D1E}" type="presParOf" srcId="{FDA1CAF9-3ABF-4E65-B815-D775F063E4F3}" destId="{3BB243EF-5A72-42E0-BD00-E3C53C5FE066}" srcOrd="10" destOrd="0" presId="urn:microsoft.com/office/officeart/2005/8/layout/orgChart1"/>
    <dgm:cxn modelId="{350FA223-437F-4D5B-B502-6D2CA73CD748}" type="presParOf" srcId="{FDA1CAF9-3ABF-4E65-B815-D775F063E4F3}" destId="{F732B2C6-DECE-4141-A585-BB7BE558F707}" srcOrd="11" destOrd="0" presId="urn:microsoft.com/office/officeart/2005/8/layout/orgChart1"/>
    <dgm:cxn modelId="{AB2C71CE-3B13-43B5-A34F-D67C0D6AC8F6}" type="presParOf" srcId="{F732B2C6-DECE-4141-A585-BB7BE558F707}" destId="{892278EB-88AD-4D3E-B6C7-5CDD177B427F}" srcOrd="0" destOrd="0" presId="urn:microsoft.com/office/officeart/2005/8/layout/orgChart1"/>
    <dgm:cxn modelId="{ABDED18C-883A-42AC-B747-797F53DFBE8F}" type="presParOf" srcId="{892278EB-88AD-4D3E-B6C7-5CDD177B427F}" destId="{75B15D1D-7291-4A3D-AEE1-8721CA1AD09D}" srcOrd="0" destOrd="0" presId="urn:microsoft.com/office/officeart/2005/8/layout/orgChart1"/>
    <dgm:cxn modelId="{97C1AAD3-68FA-4BC9-BB3D-BDEC69DF368B}" type="presParOf" srcId="{892278EB-88AD-4D3E-B6C7-5CDD177B427F}" destId="{A15696A8-74E2-48A6-BD6E-84C103B21A4D}" srcOrd="1" destOrd="0" presId="urn:microsoft.com/office/officeart/2005/8/layout/orgChart1"/>
    <dgm:cxn modelId="{79DAE399-5272-4696-88B0-AD77968FFC5C}" type="presParOf" srcId="{F732B2C6-DECE-4141-A585-BB7BE558F707}" destId="{35615D75-6BB1-4D23-85F4-E2409631B358}" srcOrd="1" destOrd="0" presId="urn:microsoft.com/office/officeart/2005/8/layout/orgChart1"/>
    <dgm:cxn modelId="{5006DCD0-DC99-4B25-B70E-2342FAFA5846}" type="presParOf" srcId="{F732B2C6-DECE-4141-A585-BB7BE558F707}" destId="{4695AEA9-D975-4897-A8EC-8E95C835A74F}" srcOrd="2" destOrd="0" presId="urn:microsoft.com/office/officeart/2005/8/layout/orgChart1"/>
    <dgm:cxn modelId="{B0AC8E28-27C3-40D3-9D64-168333D5C3C3}" type="presParOf" srcId="{FDA1CAF9-3ABF-4E65-B815-D775F063E4F3}" destId="{388BC737-B41A-4B2C-8E65-0C1AA8BC27E6}" srcOrd="12" destOrd="0" presId="urn:microsoft.com/office/officeart/2005/8/layout/orgChart1"/>
    <dgm:cxn modelId="{44903586-E106-4D34-8B09-50B3584DE486}" type="presParOf" srcId="{FDA1CAF9-3ABF-4E65-B815-D775F063E4F3}" destId="{464AB435-E418-4130-9002-EE28B04596E9}" srcOrd="13" destOrd="0" presId="urn:microsoft.com/office/officeart/2005/8/layout/orgChart1"/>
    <dgm:cxn modelId="{1412A8BF-324F-4123-9A70-1986A2C1D405}" type="presParOf" srcId="{464AB435-E418-4130-9002-EE28B04596E9}" destId="{A213B797-F04E-4118-9B77-930DC7C4AECA}" srcOrd="0" destOrd="0" presId="urn:microsoft.com/office/officeart/2005/8/layout/orgChart1"/>
    <dgm:cxn modelId="{903875BB-A17E-4622-8A16-FB9A1BD4A55D}" type="presParOf" srcId="{A213B797-F04E-4118-9B77-930DC7C4AECA}" destId="{27A11A6C-09C3-4175-BA41-E84112059186}" srcOrd="0" destOrd="0" presId="urn:microsoft.com/office/officeart/2005/8/layout/orgChart1"/>
    <dgm:cxn modelId="{6D816B77-F11E-44F5-B3BE-484A2FA58F21}" type="presParOf" srcId="{A213B797-F04E-4118-9B77-930DC7C4AECA}" destId="{4B4423B7-F9ED-46FE-AEF5-0F2C5357408C}" srcOrd="1" destOrd="0" presId="urn:microsoft.com/office/officeart/2005/8/layout/orgChart1"/>
    <dgm:cxn modelId="{F33BC7DD-5FC1-4783-80E9-5C1A2E52258A}" type="presParOf" srcId="{464AB435-E418-4130-9002-EE28B04596E9}" destId="{021C3431-F250-461D-8C03-709E35E38B03}" srcOrd="1" destOrd="0" presId="urn:microsoft.com/office/officeart/2005/8/layout/orgChart1"/>
    <dgm:cxn modelId="{4C2FE05D-F488-4D53-9CFE-FED4DE23757E}" type="presParOf" srcId="{464AB435-E418-4130-9002-EE28B04596E9}" destId="{5BC5D7D0-0594-4A63-A7A3-5BC5B81CD853}" srcOrd="2" destOrd="0" presId="urn:microsoft.com/office/officeart/2005/8/layout/orgChart1"/>
    <dgm:cxn modelId="{9D803E2D-185D-4FE5-BAB7-525B1C48E5DB}" type="presParOf" srcId="{1DA9AE05-E6D8-4AD8-922B-F3CBA6D9D538}" destId="{71705194-A479-471D-A4D0-9476630C366D}" srcOrd="2" destOrd="0" presId="urn:microsoft.com/office/officeart/2005/8/layout/orgChart1"/>
    <dgm:cxn modelId="{E08CCD4C-39A7-4608-8E7E-6343D5EAFA20}" type="presParOf" srcId="{220BB4B1-1B4D-4311-8602-0148EA545C8E}" destId="{56293D1F-B903-45BF-8AFD-236FC0FCACA0}" srcOrd="10" destOrd="0" presId="urn:microsoft.com/office/officeart/2005/8/layout/orgChart1"/>
    <dgm:cxn modelId="{FB8857C8-4A6F-4902-9F92-B3051BDFF162}" type="presParOf" srcId="{220BB4B1-1B4D-4311-8602-0148EA545C8E}" destId="{6D458230-0474-47A1-9897-F5303564D329}" srcOrd="11" destOrd="0" presId="urn:microsoft.com/office/officeart/2005/8/layout/orgChart1"/>
    <dgm:cxn modelId="{564EE38D-1878-4777-B50D-4731B03A842F}" type="presParOf" srcId="{6D458230-0474-47A1-9897-F5303564D329}" destId="{7306C862-BB54-4992-BE89-4B305728865F}" srcOrd="0" destOrd="0" presId="urn:microsoft.com/office/officeart/2005/8/layout/orgChart1"/>
    <dgm:cxn modelId="{8CF5A363-3D1E-40DA-A385-7A1068B89BB9}" type="presParOf" srcId="{7306C862-BB54-4992-BE89-4B305728865F}" destId="{0E79492C-2ABC-47EA-9797-615DEF430DF6}" srcOrd="0" destOrd="0" presId="urn:microsoft.com/office/officeart/2005/8/layout/orgChart1"/>
    <dgm:cxn modelId="{E1B7808A-5FD9-4D89-96F9-BB002A2157D1}" type="presParOf" srcId="{7306C862-BB54-4992-BE89-4B305728865F}" destId="{655CDA94-EFBA-440E-BCA2-2F9BA324FB64}" srcOrd="1" destOrd="0" presId="urn:microsoft.com/office/officeart/2005/8/layout/orgChart1"/>
    <dgm:cxn modelId="{17FD1C1A-538A-4CFF-9445-30A58A782840}" type="presParOf" srcId="{6D458230-0474-47A1-9897-F5303564D329}" destId="{F306831D-D94F-403F-A7E2-A09302375370}" srcOrd="1" destOrd="0" presId="urn:microsoft.com/office/officeart/2005/8/layout/orgChart1"/>
    <dgm:cxn modelId="{BDCFE8D5-20C4-4EEC-833A-C706571E9374}" type="presParOf" srcId="{F306831D-D94F-403F-A7E2-A09302375370}" destId="{DC0AE0A2-5EF6-4281-A159-62757E7820D4}" srcOrd="0" destOrd="0" presId="urn:microsoft.com/office/officeart/2005/8/layout/orgChart1"/>
    <dgm:cxn modelId="{D1A3A47A-9AB1-4B21-BC1E-366B40875B80}" type="presParOf" srcId="{F306831D-D94F-403F-A7E2-A09302375370}" destId="{1FE2A3C1-AAF7-4AD1-ADF9-8BE4CA815F2C}" srcOrd="1" destOrd="0" presId="urn:microsoft.com/office/officeart/2005/8/layout/orgChart1"/>
    <dgm:cxn modelId="{240800FC-C6AA-4ECD-97ED-10DDB4A53DBC}" type="presParOf" srcId="{1FE2A3C1-AAF7-4AD1-ADF9-8BE4CA815F2C}" destId="{1505D60F-2FC8-4196-9390-F4BE39E68EDA}" srcOrd="0" destOrd="0" presId="urn:microsoft.com/office/officeart/2005/8/layout/orgChart1"/>
    <dgm:cxn modelId="{E8EE3791-43F6-4463-BB32-CA5452E1D0D8}" type="presParOf" srcId="{1505D60F-2FC8-4196-9390-F4BE39E68EDA}" destId="{A3E98963-2FFF-40AE-8DAE-9B7E0954CB8B}" srcOrd="0" destOrd="0" presId="urn:microsoft.com/office/officeart/2005/8/layout/orgChart1"/>
    <dgm:cxn modelId="{6D9DE7C6-883C-4DCA-A294-AE993A4D86F2}" type="presParOf" srcId="{1505D60F-2FC8-4196-9390-F4BE39E68EDA}" destId="{27DA08AF-9CAB-4BF3-B8BA-97883B9BE739}" srcOrd="1" destOrd="0" presId="urn:microsoft.com/office/officeart/2005/8/layout/orgChart1"/>
    <dgm:cxn modelId="{63E39100-266F-414C-9EA7-4468A2A961C9}" type="presParOf" srcId="{1FE2A3C1-AAF7-4AD1-ADF9-8BE4CA815F2C}" destId="{D9E89FC4-B429-43C9-9B61-EAD786AD1240}" srcOrd="1" destOrd="0" presId="urn:microsoft.com/office/officeart/2005/8/layout/orgChart1"/>
    <dgm:cxn modelId="{06BE5F93-9C71-43BD-B274-2B18CADC0D14}" type="presParOf" srcId="{1FE2A3C1-AAF7-4AD1-ADF9-8BE4CA815F2C}" destId="{B54878EF-D057-4FE3-90D7-F7C533088234}" srcOrd="2" destOrd="0" presId="urn:microsoft.com/office/officeart/2005/8/layout/orgChart1"/>
    <dgm:cxn modelId="{B99E9A3E-FC7D-4254-85D0-63306A5206C2}" type="presParOf" srcId="{F306831D-D94F-403F-A7E2-A09302375370}" destId="{E7CF2E04-9446-4475-B67E-F3C994342835}" srcOrd="2" destOrd="0" presId="urn:microsoft.com/office/officeart/2005/8/layout/orgChart1"/>
    <dgm:cxn modelId="{E0340664-504E-4673-897F-CD655EE8A07E}" type="presParOf" srcId="{F306831D-D94F-403F-A7E2-A09302375370}" destId="{F39BB796-0FA2-420F-AB55-A3B914EA00C2}" srcOrd="3" destOrd="0" presId="urn:microsoft.com/office/officeart/2005/8/layout/orgChart1"/>
    <dgm:cxn modelId="{1A55EA60-AFE4-490D-8A7E-13A7003968B4}" type="presParOf" srcId="{F39BB796-0FA2-420F-AB55-A3B914EA00C2}" destId="{5D099336-1BDA-492F-87B8-D17E69133AB5}" srcOrd="0" destOrd="0" presId="urn:microsoft.com/office/officeart/2005/8/layout/orgChart1"/>
    <dgm:cxn modelId="{3339F68A-9805-4A3A-8726-AE715C911FE6}" type="presParOf" srcId="{5D099336-1BDA-492F-87B8-D17E69133AB5}" destId="{A8294E38-AFAD-4489-927F-6A0B61E8E10F}" srcOrd="0" destOrd="0" presId="urn:microsoft.com/office/officeart/2005/8/layout/orgChart1"/>
    <dgm:cxn modelId="{D3FFDA73-4240-4130-B96B-A6188F397D30}" type="presParOf" srcId="{5D099336-1BDA-492F-87B8-D17E69133AB5}" destId="{A6639126-78C0-4A9E-9DD2-FC27AF13C05E}" srcOrd="1" destOrd="0" presId="urn:microsoft.com/office/officeart/2005/8/layout/orgChart1"/>
    <dgm:cxn modelId="{A9944FF8-89CB-4954-AE6A-4D437954208D}" type="presParOf" srcId="{F39BB796-0FA2-420F-AB55-A3B914EA00C2}" destId="{4236FFFF-359D-4D61-843F-FDDAA76FD606}" srcOrd="1" destOrd="0" presId="urn:microsoft.com/office/officeart/2005/8/layout/orgChart1"/>
    <dgm:cxn modelId="{70F28322-A0D0-4601-A516-F1A4750DCB94}" type="presParOf" srcId="{F39BB796-0FA2-420F-AB55-A3B914EA00C2}" destId="{DC958962-0E25-496B-9849-C0D24C0B8C11}" srcOrd="2" destOrd="0" presId="urn:microsoft.com/office/officeart/2005/8/layout/orgChart1"/>
    <dgm:cxn modelId="{2CC21DE5-372A-444C-807B-9C1F83DC0891}" type="presParOf" srcId="{F306831D-D94F-403F-A7E2-A09302375370}" destId="{BC76F568-1A46-434F-9EC6-73441E7FBE9D}" srcOrd="4" destOrd="0" presId="urn:microsoft.com/office/officeart/2005/8/layout/orgChart1"/>
    <dgm:cxn modelId="{54B14DCC-B05A-48DE-9DB7-5D8409F09C20}" type="presParOf" srcId="{F306831D-D94F-403F-A7E2-A09302375370}" destId="{9E39176D-F94B-4CBC-893C-BC6A3476E990}" srcOrd="5" destOrd="0" presId="urn:microsoft.com/office/officeart/2005/8/layout/orgChart1"/>
    <dgm:cxn modelId="{05710327-2A4F-4CD1-9C26-3CE937F71C73}" type="presParOf" srcId="{9E39176D-F94B-4CBC-893C-BC6A3476E990}" destId="{776DCEC5-78EE-40C6-989E-DDC02D696BFA}" srcOrd="0" destOrd="0" presId="urn:microsoft.com/office/officeart/2005/8/layout/orgChart1"/>
    <dgm:cxn modelId="{E377B545-16C5-4B12-A122-652CD72C7E57}" type="presParOf" srcId="{776DCEC5-78EE-40C6-989E-DDC02D696BFA}" destId="{EA59D197-FD2D-4B42-8860-9B757FC51B68}" srcOrd="0" destOrd="0" presId="urn:microsoft.com/office/officeart/2005/8/layout/orgChart1"/>
    <dgm:cxn modelId="{1C973C20-976E-4B4D-93CB-AE0E850F9B11}" type="presParOf" srcId="{776DCEC5-78EE-40C6-989E-DDC02D696BFA}" destId="{65082A69-D6E4-4F42-A7BF-BC8A5CAA4C24}" srcOrd="1" destOrd="0" presId="urn:microsoft.com/office/officeart/2005/8/layout/orgChart1"/>
    <dgm:cxn modelId="{BB6AB69F-81DE-40F9-A502-D23CEC5C99D3}" type="presParOf" srcId="{9E39176D-F94B-4CBC-893C-BC6A3476E990}" destId="{CC63C333-0F69-452D-A9B4-CAF58C6ECD9B}" srcOrd="1" destOrd="0" presId="urn:microsoft.com/office/officeart/2005/8/layout/orgChart1"/>
    <dgm:cxn modelId="{4D9F5187-B4F9-4E5E-B60D-1289D4C3C6E2}" type="presParOf" srcId="{9E39176D-F94B-4CBC-893C-BC6A3476E990}" destId="{C740CF51-90A6-46CD-A729-327C36812C1E}" srcOrd="2" destOrd="0" presId="urn:microsoft.com/office/officeart/2005/8/layout/orgChart1"/>
    <dgm:cxn modelId="{D5A49C2D-F095-4253-9876-E1BBC51D5943}" type="presParOf" srcId="{F306831D-D94F-403F-A7E2-A09302375370}" destId="{EDD17A38-C25D-45C2-8B50-C550F8A66A2A}" srcOrd="6" destOrd="0" presId="urn:microsoft.com/office/officeart/2005/8/layout/orgChart1"/>
    <dgm:cxn modelId="{EBB50849-4F5E-4840-9887-02EF21B0169D}" type="presParOf" srcId="{F306831D-D94F-403F-A7E2-A09302375370}" destId="{1D2B3898-9C67-4849-9D79-CE1585D0D8CC}" srcOrd="7" destOrd="0" presId="urn:microsoft.com/office/officeart/2005/8/layout/orgChart1"/>
    <dgm:cxn modelId="{D341F8AE-D771-44CD-80A7-5910879416B7}" type="presParOf" srcId="{1D2B3898-9C67-4849-9D79-CE1585D0D8CC}" destId="{DEC201D4-AEA5-48FB-9BE5-942DC1E155B9}" srcOrd="0" destOrd="0" presId="urn:microsoft.com/office/officeart/2005/8/layout/orgChart1"/>
    <dgm:cxn modelId="{6CAC0397-CE77-4126-BB8D-432C50049987}" type="presParOf" srcId="{DEC201D4-AEA5-48FB-9BE5-942DC1E155B9}" destId="{23BC71C4-A3B2-4B6E-A856-F4BAB41F8896}" srcOrd="0" destOrd="0" presId="urn:microsoft.com/office/officeart/2005/8/layout/orgChart1"/>
    <dgm:cxn modelId="{68F846E1-5D15-4FC7-A8B7-D3D0B78343D4}" type="presParOf" srcId="{DEC201D4-AEA5-48FB-9BE5-942DC1E155B9}" destId="{5C1FC760-16C1-4AF7-9AEE-1C9BC07A7B94}" srcOrd="1" destOrd="0" presId="urn:microsoft.com/office/officeart/2005/8/layout/orgChart1"/>
    <dgm:cxn modelId="{8CB0B08A-39C3-4FE2-9632-418559A3F045}" type="presParOf" srcId="{1D2B3898-9C67-4849-9D79-CE1585D0D8CC}" destId="{52A6DCDA-2B02-4ACE-9D04-A768558CF356}" srcOrd="1" destOrd="0" presId="urn:microsoft.com/office/officeart/2005/8/layout/orgChart1"/>
    <dgm:cxn modelId="{D3C758BF-146D-43CD-B8D9-2BC5DAD336E4}" type="presParOf" srcId="{1D2B3898-9C67-4849-9D79-CE1585D0D8CC}" destId="{9B580E21-4F9C-412F-8DBC-C0B0B1EFC230}" srcOrd="2" destOrd="0" presId="urn:microsoft.com/office/officeart/2005/8/layout/orgChart1"/>
    <dgm:cxn modelId="{B329EAA7-808B-4717-9F50-DC20B7F0DF8F}" type="presParOf" srcId="{6D458230-0474-47A1-9897-F5303564D329}" destId="{D7CF2621-AC7B-4050-AB7A-655058182062}" srcOrd="2" destOrd="0" presId="urn:microsoft.com/office/officeart/2005/8/layout/orgChart1"/>
    <dgm:cxn modelId="{011838A7-0930-4F47-839C-3177627B70F9}" type="presParOf" srcId="{220BB4B1-1B4D-4311-8602-0148EA545C8E}" destId="{B9BAE8B0-011D-452A-809A-3F02B5CF4348}" srcOrd="12" destOrd="0" presId="urn:microsoft.com/office/officeart/2005/8/layout/orgChart1"/>
    <dgm:cxn modelId="{70BE5A7B-94CF-4D82-A47B-E0A247B9CB59}" type="presParOf" srcId="{220BB4B1-1B4D-4311-8602-0148EA545C8E}" destId="{058B1041-3B94-4B2D-91C5-12868C940726}" srcOrd="13" destOrd="0" presId="urn:microsoft.com/office/officeart/2005/8/layout/orgChart1"/>
    <dgm:cxn modelId="{499D5148-3E08-467A-80B4-40B6C2FC71D7}" type="presParOf" srcId="{058B1041-3B94-4B2D-91C5-12868C940726}" destId="{A4678E3C-517A-4640-AFEC-EAA64F463418}" srcOrd="0" destOrd="0" presId="urn:microsoft.com/office/officeart/2005/8/layout/orgChart1"/>
    <dgm:cxn modelId="{E940CBD6-76AF-4EEA-9529-7711EFDC5C5E}" type="presParOf" srcId="{A4678E3C-517A-4640-AFEC-EAA64F463418}" destId="{4F82FF2A-827C-4DCF-BF38-E81A159B84A0}" srcOrd="0" destOrd="0" presId="urn:microsoft.com/office/officeart/2005/8/layout/orgChart1"/>
    <dgm:cxn modelId="{A49EA217-3664-4604-992D-3DE13DC5EA1F}" type="presParOf" srcId="{A4678E3C-517A-4640-AFEC-EAA64F463418}" destId="{1277FEA2-B9C4-406C-8340-C0A5449EC923}" srcOrd="1" destOrd="0" presId="urn:microsoft.com/office/officeart/2005/8/layout/orgChart1"/>
    <dgm:cxn modelId="{52B1F122-5821-4C9E-BF1F-1F643BF266E1}" type="presParOf" srcId="{058B1041-3B94-4B2D-91C5-12868C940726}" destId="{4221A1C5-270F-484D-95EB-F04128A8E87B}" srcOrd="1" destOrd="0" presId="urn:microsoft.com/office/officeart/2005/8/layout/orgChart1"/>
    <dgm:cxn modelId="{2DD62643-3858-452D-A72F-F6B25D4E67A6}" type="presParOf" srcId="{4221A1C5-270F-484D-95EB-F04128A8E87B}" destId="{9EB59418-8B6C-4DF7-B994-4A1975C181E9}" srcOrd="0" destOrd="0" presId="urn:microsoft.com/office/officeart/2005/8/layout/orgChart1"/>
    <dgm:cxn modelId="{481113B2-7C5E-4F4E-9A92-1B137ADF8473}" type="presParOf" srcId="{4221A1C5-270F-484D-95EB-F04128A8E87B}" destId="{F6FA3137-233B-4097-A679-B017506490D7}" srcOrd="1" destOrd="0" presId="urn:microsoft.com/office/officeart/2005/8/layout/orgChart1"/>
    <dgm:cxn modelId="{1EA8C5E9-15A8-456D-9B98-A57366BB5763}" type="presParOf" srcId="{F6FA3137-233B-4097-A679-B017506490D7}" destId="{A56494D8-88E8-4697-9973-069ABDBF5A88}" srcOrd="0" destOrd="0" presId="urn:microsoft.com/office/officeart/2005/8/layout/orgChart1"/>
    <dgm:cxn modelId="{A71C9978-0474-4E18-BE33-F23D943769E0}" type="presParOf" srcId="{A56494D8-88E8-4697-9973-069ABDBF5A88}" destId="{BFAA9C8D-F790-46AE-A5A8-AF6C8F3A7C27}" srcOrd="0" destOrd="0" presId="urn:microsoft.com/office/officeart/2005/8/layout/orgChart1"/>
    <dgm:cxn modelId="{7F77D0F7-C117-4DB3-B461-A79A43B8AFCB}" type="presParOf" srcId="{A56494D8-88E8-4697-9973-069ABDBF5A88}" destId="{B325128F-1B16-44EF-97F5-EF7C00BD0D36}" srcOrd="1" destOrd="0" presId="urn:microsoft.com/office/officeart/2005/8/layout/orgChart1"/>
    <dgm:cxn modelId="{859531F6-99E2-488F-82F4-7D2ABAD52298}" type="presParOf" srcId="{F6FA3137-233B-4097-A679-B017506490D7}" destId="{0B41007F-4B32-4C38-9E65-1C787AE3C641}" srcOrd="1" destOrd="0" presId="urn:microsoft.com/office/officeart/2005/8/layout/orgChart1"/>
    <dgm:cxn modelId="{2A0021E8-EC55-490A-9F87-F2D94F4A8176}" type="presParOf" srcId="{F6FA3137-233B-4097-A679-B017506490D7}" destId="{E46D1100-6E1C-49FC-B8DF-B910BE0F67BD}" srcOrd="2" destOrd="0" presId="urn:microsoft.com/office/officeart/2005/8/layout/orgChart1"/>
    <dgm:cxn modelId="{DFDC2075-3F35-4643-B54E-FFB9E003A150}" type="presParOf" srcId="{4221A1C5-270F-484D-95EB-F04128A8E87B}" destId="{9CB6BBC7-DD2F-4EFB-BF1A-357CA244557F}" srcOrd="2" destOrd="0" presId="urn:microsoft.com/office/officeart/2005/8/layout/orgChart1"/>
    <dgm:cxn modelId="{8B6905FC-1CF5-4BE7-ADC1-3C099C0F9788}" type="presParOf" srcId="{4221A1C5-270F-484D-95EB-F04128A8E87B}" destId="{07225E69-3EA2-410D-B0FD-2E7B89A896BF}" srcOrd="3" destOrd="0" presId="urn:microsoft.com/office/officeart/2005/8/layout/orgChart1"/>
    <dgm:cxn modelId="{5224DC41-8E41-48AB-B4CE-2A6F46F5F512}" type="presParOf" srcId="{07225E69-3EA2-410D-B0FD-2E7B89A896BF}" destId="{A5D69DFB-BFEB-427E-B56C-EFAFA47771F2}" srcOrd="0" destOrd="0" presId="urn:microsoft.com/office/officeart/2005/8/layout/orgChart1"/>
    <dgm:cxn modelId="{3AEBCFAC-1D28-4DEA-82A5-56F30680AB67}" type="presParOf" srcId="{A5D69DFB-BFEB-427E-B56C-EFAFA47771F2}" destId="{C3AC854C-E35B-408C-BA70-043B96CAF18A}" srcOrd="0" destOrd="0" presId="urn:microsoft.com/office/officeart/2005/8/layout/orgChart1"/>
    <dgm:cxn modelId="{51DF7792-6D08-4300-95C9-79DD6613A19A}" type="presParOf" srcId="{A5D69DFB-BFEB-427E-B56C-EFAFA47771F2}" destId="{31872C20-74C4-4B6E-93E5-F963120BA790}" srcOrd="1" destOrd="0" presId="urn:microsoft.com/office/officeart/2005/8/layout/orgChart1"/>
    <dgm:cxn modelId="{44EE9554-4E86-46D3-AD4A-9A800AA19091}" type="presParOf" srcId="{07225E69-3EA2-410D-B0FD-2E7B89A896BF}" destId="{AC6F8895-A966-409D-864F-956FF03CF8E4}" srcOrd="1" destOrd="0" presId="urn:microsoft.com/office/officeart/2005/8/layout/orgChart1"/>
    <dgm:cxn modelId="{85B8C03F-643D-422D-A04F-4EBD8D01A42A}" type="presParOf" srcId="{07225E69-3EA2-410D-B0FD-2E7B89A896BF}" destId="{CD26CBA1-23DB-425A-BB51-E271F58033E5}" srcOrd="2" destOrd="0" presId="urn:microsoft.com/office/officeart/2005/8/layout/orgChart1"/>
    <dgm:cxn modelId="{18F300FC-1F9D-4205-9D2C-10906DF91D5E}" type="presParOf" srcId="{058B1041-3B94-4B2D-91C5-12868C940726}" destId="{2CC00CFE-AA4B-49D6-8547-78C472859620}" srcOrd="2" destOrd="0" presId="urn:microsoft.com/office/officeart/2005/8/layout/orgChart1"/>
    <dgm:cxn modelId="{3E1AE202-1557-4597-82EE-40B65F806739}" type="presParOf" srcId="{220BB4B1-1B4D-4311-8602-0148EA545C8E}" destId="{A6A30156-6210-45B9-9F44-7915ED06AD2E}" srcOrd="14" destOrd="0" presId="urn:microsoft.com/office/officeart/2005/8/layout/orgChart1"/>
    <dgm:cxn modelId="{B3B3925C-AB68-4FD9-BE38-9D1223963B49}" type="presParOf" srcId="{220BB4B1-1B4D-4311-8602-0148EA545C8E}" destId="{6EF54BEF-1CC8-4E68-B8E5-773BCD709D9F}" srcOrd="15" destOrd="0" presId="urn:microsoft.com/office/officeart/2005/8/layout/orgChart1"/>
    <dgm:cxn modelId="{53806C3E-BB49-490D-96BC-7B1F6BB08ECE}" type="presParOf" srcId="{6EF54BEF-1CC8-4E68-B8E5-773BCD709D9F}" destId="{A6D756A0-64D3-48F6-89C0-1009527866D4}" srcOrd="0" destOrd="0" presId="urn:microsoft.com/office/officeart/2005/8/layout/orgChart1"/>
    <dgm:cxn modelId="{94A8CB6C-AE63-4F02-869D-6382688683F6}" type="presParOf" srcId="{A6D756A0-64D3-48F6-89C0-1009527866D4}" destId="{F98B18CE-E460-4E69-B1E3-9D75A11C36F7}" srcOrd="0" destOrd="0" presId="urn:microsoft.com/office/officeart/2005/8/layout/orgChart1"/>
    <dgm:cxn modelId="{B9FBD571-B2D0-48DC-BEB6-540741BDD3EA}" type="presParOf" srcId="{A6D756A0-64D3-48F6-89C0-1009527866D4}" destId="{FBC022F7-D983-40B7-BB03-DC679EECF7C4}" srcOrd="1" destOrd="0" presId="urn:microsoft.com/office/officeart/2005/8/layout/orgChart1"/>
    <dgm:cxn modelId="{DB4E5ECE-EEFD-44C1-A89D-DCF7472AF53E}" type="presParOf" srcId="{6EF54BEF-1CC8-4E68-B8E5-773BCD709D9F}" destId="{491D8436-2A1F-4AA2-8757-7B59F1EC43AE}" srcOrd="1" destOrd="0" presId="urn:microsoft.com/office/officeart/2005/8/layout/orgChart1"/>
    <dgm:cxn modelId="{B56B7E94-BA88-4DFC-952B-05BE6A8D045E}" type="presParOf" srcId="{491D8436-2A1F-4AA2-8757-7B59F1EC43AE}" destId="{19680EE3-9C16-4DA8-9D0D-E1A91594E96E}" srcOrd="0" destOrd="0" presId="urn:microsoft.com/office/officeart/2005/8/layout/orgChart1"/>
    <dgm:cxn modelId="{358D4FFE-99DA-41C1-9C32-AC7E3AFD9CF1}" type="presParOf" srcId="{491D8436-2A1F-4AA2-8757-7B59F1EC43AE}" destId="{0FAE40F0-AB0A-440D-995A-1A34799F4844}" srcOrd="1" destOrd="0" presId="urn:microsoft.com/office/officeart/2005/8/layout/orgChart1"/>
    <dgm:cxn modelId="{5B766E51-F2A0-45D0-82EA-A448FDBD8D12}" type="presParOf" srcId="{0FAE40F0-AB0A-440D-995A-1A34799F4844}" destId="{60EE926D-5660-4061-9246-F63B7F3041F9}" srcOrd="0" destOrd="0" presId="urn:microsoft.com/office/officeart/2005/8/layout/orgChart1"/>
    <dgm:cxn modelId="{6EF1128B-F162-4F67-A989-B1632834198E}" type="presParOf" srcId="{60EE926D-5660-4061-9246-F63B7F3041F9}" destId="{F0B3DE60-08D2-4454-9BE0-9A1578FEC307}" srcOrd="0" destOrd="0" presId="urn:microsoft.com/office/officeart/2005/8/layout/orgChart1"/>
    <dgm:cxn modelId="{B30D1359-06EC-4A93-8239-1255EFF67DB0}" type="presParOf" srcId="{60EE926D-5660-4061-9246-F63B7F3041F9}" destId="{E59842FB-F786-49B0-A378-1DC09282BCFB}" srcOrd="1" destOrd="0" presId="urn:microsoft.com/office/officeart/2005/8/layout/orgChart1"/>
    <dgm:cxn modelId="{FABA8072-4A62-4675-862C-633EFB3681AA}" type="presParOf" srcId="{0FAE40F0-AB0A-440D-995A-1A34799F4844}" destId="{DC145E49-3AEC-4D2E-826A-D4FBB2BD5D52}" srcOrd="1" destOrd="0" presId="urn:microsoft.com/office/officeart/2005/8/layout/orgChart1"/>
    <dgm:cxn modelId="{6D9ED7D6-ACC6-41FB-98A9-7F0CC2F2B688}" type="presParOf" srcId="{0FAE40F0-AB0A-440D-995A-1A34799F4844}" destId="{84A3364E-897A-427E-92B2-36EB12905707}" srcOrd="2" destOrd="0" presId="urn:microsoft.com/office/officeart/2005/8/layout/orgChart1"/>
    <dgm:cxn modelId="{1CEBD121-C10E-4309-8C56-183932954F54}" type="presParOf" srcId="{6EF54BEF-1CC8-4E68-B8E5-773BCD709D9F}" destId="{088B2632-77DB-4E20-AF1D-111EB971D904}" srcOrd="2" destOrd="0" presId="urn:microsoft.com/office/officeart/2005/8/layout/orgChart1"/>
    <dgm:cxn modelId="{9194E958-74B7-44F2-A99D-1CA6C004C23B}" type="presParOf" srcId="{14266037-2C09-44B3-88C7-3E66D0884A28}" destId="{665F47F6-BBC8-4F97-9090-D0094486B99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FAC811-C0C4-4042-8EC5-7D0F9EED34D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25FA6C-F0CE-48B2-9B67-C5DBAE0443D4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MNPs</a:t>
          </a:r>
          <a:endParaRPr lang="en-US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273CF5A-20FD-44A4-B81F-25BBE58470B0}" type="parTrans" cxnId="{56EBF32D-5A85-4A1E-A8CE-22AD06998075}">
      <dgm:prSet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8E358800-79B6-457D-94DC-0F7C86FFBE46}" type="sibTrans" cxnId="{56EBF32D-5A85-4A1E-A8CE-22AD06998075}">
      <dgm:prSet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DB688E2E-AA03-455E-BCB0-916F58C66C0F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pPr algn="l"/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Tumor growth</a:t>
          </a:r>
          <a:endParaRPr lang="en-US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7F3BB5-3700-4AB4-B066-29EFC1930064}" type="parTrans" cxnId="{B460E06E-6C4C-40A5-8D99-0750C59E4722}">
      <dgm:prSet custT="1"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FB120899-CB78-4D30-A0F1-9B1CF1986A02}" type="sibTrans" cxnId="{B460E06E-6C4C-40A5-8D99-0750C59E4722}">
      <dgm:prSet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A2D39D1B-ACE8-42F0-A542-EE60327428E2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pPr algn="l"/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rPr>
            <a:t> IT injection had more necrotic effect on tumor cells with low   toxicological effects </a:t>
          </a:r>
          <a:endParaRPr lang="en-US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7B9B86-1F26-478B-9CA9-B454076787B2}" type="parTrans" cxnId="{9EE28413-CCF2-4B2A-B372-13C40B501B8C}">
      <dgm:prSet custT="1"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B257448C-3319-4B4D-8D04-F53BFF39467D}" type="sibTrans" cxnId="{9EE28413-CCF2-4B2A-B372-13C40B501B8C}">
      <dgm:prSet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B9E1B145-D6B7-4CE7-8597-4D6B17F8D1BE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pPr algn="l"/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Expression of p53 and p16 genes</a:t>
          </a:r>
          <a:endParaRPr lang="en-US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A32251-A04F-4E2E-B367-E78401076C20}" type="sibTrans" cxnId="{6031F637-5E48-4842-B81B-08C1630A7469}">
      <dgm:prSet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B769562D-91D8-4BBE-8A2F-04DA1CD00697}" type="parTrans" cxnId="{6031F637-5E48-4842-B81B-08C1630A7469}">
      <dgm:prSet custT="1"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2E938D91-95E9-442F-9EC3-284EFAB09FB6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pPr algn="l"/>
          <a:r>
            <a:rPr lang="en-US" sz="2400" b="1" dirty="0" smtClean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rPr>
            <a:t> But,  </a:t>
          </a:r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rPr>
            <a:t>Induced inflammatory responses in organs </a:t>
          </a:r>
          <a:endParaRPr lang="en-US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9B2CB07-DD85-4694-A5D8-7F859ECA33EC}" type="parTrans" cxnId="{FCDC0D57-B4B6-4E65-82FA-43E9FEBB7D3D}">
      <dgm:prSet custT="1"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F68D9A0E-FB8E-487A-8A31-D4E2D53CBA80}" type="sibTrans" cxnId="{FCDC0D57-B4B6-4E65-82FA-43E9FEBB7D3D}">
      <dgm:prSet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26FBA34A-6BB0-4AE7-809A-8F420661B2AE}">
      <dgm:prSet phldrT="[Text]" custT="1"/>
      <dgm:spPr>
        <a:noFill/>
        <a:ln>
          <a:solidFill>
            <a:srgbClr val="0070C0"/>
          </a:solidFill>
        </a:ln>
      </dgm:spPr>
      <dgm:t>
        <a:bodyPr/>
        <a:lstStyle/>
        <a:p>
          <a:pPr algn="l"/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Induced p53 DNA damage </a:t>
          </a:r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rPr>
            <a:t>or apoptosis </a:t>
          </a:r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08E8A05-E97A-40FA-BEC0-6583E1A5B073}" type="parTrans" cxnId="{CD3B2535-CB84-4EA4-B44D-B3EACA550850}">
      <dgm:prSet custT="1"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94E84176-EEA5-4C2B-9A3B-267D50325A75}" type="sibTrans" cxnId="{CD3B2535-CB84-4EA4-B44D-B3EACA550850}">
      <dgm:prSet/>
      <dgm:spPr/>
      <dgm:t>
        <a:bodyPr/>
        <a:lstStyle/>
        <a:p>
          <a:endParaRPr lang="en-US" sz="2000">
            <a:latin typeface="Times New Roman" pitchFamily="18" charset="0"/>
            <a:cs typeface="Times New Roman" pitchFamily="18" charset="0"/>
          </a:endParaRPr>
        </a:p>
      </dgm:t>
    </dgm:pt>
    <dgm:pt modelId="{FF5E0F35-1015-496B-8F8C-91D811FF7F7C}" type="pres">
      <dgm:prSet presAssocID="{86FAC811-C0C4-4042-8EC5-7D0F9EED34D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4D4829-BBAC-4FAC-AB71-FEB11231973D}" type="pres">
      <dgm:prSet presAssocID="{1A25FA6C-F0CE-48B2-9B67-C5DBAE0443D4}" presName="root1" presStyleCnt="0"/>
      <dgm:spPr/>
    </dgm:pt>
    <dgm:pt modelId="{FD115759-70A9-4461-8D6F-C3647675D1D1}" type="pres">
      <dgm:prSet presAssocID="{1A25FA6C-F0CE-48B2-9B67-C5DBAE0443D4}" presName="LevelOneTextNode" presStyleLbl="node0" presStyleIdx="0" presStyleCnt="1" custAng="5400000" custScaleX="111092" custScaleY="24928" custLinFactNeighborX="-92693" custLinFactNeighborY="-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4B25DB-FF3A-4238-9598-437D24996D4E}" type="pres">
      <dgm:prSet presAssocID="{1A25FA6C-F0CE-48B2-9B67-C5DBAE0443D4}" presName="level2hierChild" presStyleCnt="0"/>
      <dgm:spPr/>
    </dgm:pt>
    <dgm:pt modelId="{7103F01B-48D3-44B9-8F40-BD5C9458F932}" type="pres">
      <dgm:prSet presAssocID="{9C7F3BB5-3700-4AB4-B066-29EFC1930064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212CFEB7-A4EB-4795-B2B0-E2340382FDA5}" type="pres">
      <dgm:prSet presAssocID="{9C7F3BB5-3700-4AB4-B066-29EFC1930064}" presName="connTx" presStyleLbl="parChTrans1D2" presStyleIdx="0" presStyleCnt="5"/>
      <dgm:spPr/>
      <dgm:t>
        <a:bodyPr/>
        <a:lstStyle/>
        <a:p>
          <a:endParaRPr lang="en-US"/>
        </a:p>
      </dgm:t>
    </dgm:pt>
    <dgm:pt modelId="{664AF296-E809-4783-9B4A-E330DC565571}" type="pres">
      <dgm:prSet presAssocID="{DB688E2E-AA03-455E-BCB0-916F58C66C0F}" presName="root2" presStyleCnt="0"/>
      <dgm:spPr/>
    </dgm:pt>
    <dgm:pt modelId="{A9FF92E4-768C-4402-9916-852C7E5A5629}" type="pres">
      <dgm:prSet presAssocID="{DB688E2E-AA03-455E-BCB0-916F58C66C0F}" presName="LevelTwoTextNode" presStyleLbl="node2" presStyleIdx="0" presStyleCnt="5" custScaleX="1601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4C37A0-31B3-466E-8BCE-4A6398E85648}" type="pres">
      <dgm:prSet presAssocID="{DB688E2E-AA03-455E-BCB0-916F58C66C0F}" presName="level3hierChild" presStyleCnt="0"/>
      <dgm:spPr/>
    </dgm:pt>
    <dgm:pt modelId="{7A5B6EFF-7A4C-470A-AF2B-2F1FB057DA18}" type="pres">
      <dgm:prSet presAssocID="{B769562D-91D8-4BBE-8A2F-04DA1CD00697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BC961F32-E5CC-4DDF-AB6B-41899771C540}" type="pres">
      <dgm:prSet presAssocID="{B769562D-91D8-4BBE-8A2F-04DA1CD00697}" presName="connTx" presStyleLbl="parChTrans1D2" presStyleIdx="1" presStyleCnt="5"/>
      <dgm:spPr/>
      <dgm:t>
        <a:bodyPr/>
        <a:lstStyle/>
        <a:p>
          <a:endParaRPr lang="en-US"/>
        </a:p>
      </dgm:t>
    </dgm:pt>
    <dgm:pt modelId="{124BC7B9-BCB5-4025-8DE8-E02D54FC5BA6}" type="pres">
      <dgm:prSet presAssocID="{B9E1B145-D6B7-4CE7-8597-4D6B17F8D1BE}" presName="root2" presStyleCnt="0"/>
      <dgm:spPr/>
    </dgm:pt>
    <dgm:pt modelId="{F0E9C67E-8634-4329-9E26-F71332A1FF3A}" type="pres">
      <dgm:prSet presAssocID="{B9E1B145-D6B7-4CE7-8597-4D6B17F8D1BE}" presName="LevelTwoTextNode" presStyleLbl="node2" presStyleIdx="1" presStyleCnt="5" custScaleX="2479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C2F03F-5A55-4944-9AF2-BFBF381FB20F}" type="pres">
      <dgm:prSet presAssocID="{B9E1B145-D6B7-4CE7-8597-4D6B17F8D1BE}" presName="level3hierChild" presStyleCnt="0"/>
      <dgm:spPr/>
    </dgm:pt>
    <dgm:pt modelId="{A6392403-0B28-4E01-906A-A3B1A26F88DE}" type="pres">
      <dgm:prSet presAssocID="{808E8A05-E97A-40FA-BEC0-6583E1A5B073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B3CFE437-1776-470E-BC25-DC174B40469E}" type="pres">
      <dgm:prSet presAssocID="{808E8A05-E97A-40FA-BEC0-6583E1A5B073}" presName="connTx" presStyleLbl="parChTrans1D2" presStyleIdx="2" presStyleCnt="5"/>
      <dgm:spPr/>
      <dgm:t>
        <a:bodyPr/>
        <a:lstStyle/>
        <a:p>
          <a:endParaRPr lang="en-US"/>
        </a:p>
      </dgm:t>
    </dgm:pt>
    <dgm:pt modelId="{3626A162-E983-43E9-9C3D-60FB03783017}" type="pres">
      <dgm:prSet presAssocID="{26FBA34A-6BB0-4AE7-809A-8F420661B2AE}" presName="root2" presStyleCnt="0"/>
      <dgm:spPr/>
    </dgm:pt>
    <dgm:pt modelId="{5EFA8AD6-267F-4BDB-BCBD-B127A354B1FC}" type="pres">
      <dgm:prSet presAssocID="{26FBA34A-6BB0-4AE7-809A-8F420661B2AE}" presName="LevelTwoTextNode" presStyleLbl="node2" presStyleIdx="2" presStyleCnt="5" custScaleX="2009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B95313-3309-4990-88E6-C3DDDDCCF6AC}" type="pres">
      <dgm:prSet presAssocID="{26FBA34A-6BB0-4AE7-809A-8F420661B2AE}" presName="level3hierChild" presStyleCnt="0"/>
      <dgm:spPr/>
    </dgm:pt>
    <dgm:pt modelId="{CAB24B7E-6653-4636-84F4-CF1813E04FB8}" type="pres">
      <dgm:prSet presAssocID="{59B2CB07-DD85-4694-A5D8-7F859ECA33EC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76D49745-F4B1-47FB-A48A-5C972362D0AC}" type="pres">
      <dgm:prSet presAssocID="{59B2CB07-DD85-4694-A5D8-7F859ECA33EC}" presName="connTx" presStyleLbl="parChTrans1D2" presStyleIdx="3" presStyleCnt="5"/>
      <dgm:spPr/>
      <dgm:t>
        <a:bodyPr/>
        <a:lstStyle/>
        <a:p>
          <a:endParaRPr lang="en-US"/>
        </a:p>
      </dgm:t>
    </dgm:pt>
    <dgm:pt modelId="{11523BC0-C1BA-47DE-8BA4-D6FE5A5EE394}" type="pres">
      <dgm:prSet presAssocID="{2E938D91-95E9-442F-9EC3-284EFAB09FB6}" presName="root2" presStyleCnt="0"/>
      <dgm:spPr/>
    </dgm:pt>
    <dgm:pt modelId="{608FCF7C-FB94-47E6-B392-15F51A323611}" type="pres">
      <dgm:prSet presAssocID="{2E938D91-95E9-442F-9EC3-284EFAB09FB6}" presName="LevelTwoTextNode" presStyleLbl="node2" presStyleIdx="3" presStyleCnt="5" custScaleX="3104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83BAED-CF9D-43FB-A453-18D76E7D5E6C}" type="pres">
      <dgm:prSet presAssocID="{2E938D91-95E9-442F-9EC3-284EFAB09FB6}" presName="level3hierChild" presStyleCnt="0"/>
      <dgm:spPr/>
    </dgm:pt>
    <dgm:pt modelId="{8913774D-C4E7-42FA-B3EC-8DB47E8E5A50}" type="pres">
      <dgm:prSet presAssocID="{C67B9B86-1F26-478B-9CA9-B454076787B2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019AB521-B250-48A2-9DA9-D4C4678E8CE3}" type="pres">
      <dgm:prSet presAssocID="{C67B9B86-1F26-478B-9CA9-B454076787B2}" presName="connTx" presStyleLbl="parChTrans1D2" presStyleIdx="4" presStyleCnt="5"/>
      <dgm:spPr/>
      <dgm:t>
        <a:bodyPr/>
        <a:lstStyle/>
        <a:p>
          <a:endParaRPr lang="en-US"/>
        </a:p>
      </dgm:t>
    </dgm:pt>
    <dgm:pt modelId="{A53FEF7C-0E79-4517-A280-1BD022A4875B}" type="pres">
      <dgm:prSet presAssocID="{A2D39D1B-ACE8-42F0-A542-EE60327428E2}" presName="root2" presStyleCnt="0"/>
      <dgm:spPr/>
    </dgm:pt>
    <dgm:pt modelId="{E86CCBC1-D442-4EAE-9C50-1C08E8E1D580}" type="pres">
      <dgm:prSet presAssocID="{A2D39D1B-ACE8-42F0-A542-EE60327428E2}" presName="LevelTwoTextNode" presStyleLbl="node2" presStyleIdx="4" presStyleCnt="5" custScaleX="3097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21554C-34F6-41EA-86BB-59C91DA023E0}" type="pres">
      <dgm:prSet presAssocID="{A2D39D1B-ACE8-42F0-A542-EE60327428E2}" presName="level3hierChild" presStyleCnt="0"/>
      <dgm:spPr/>
    </dgm:pt>
  </dgm:ptLst>
  <dgm:cxnLst>
    <dgm:cxn modelId="{12134B05-C1E7-4123-81EB-CB5295FF9AE7}" type="presOf" srcId="{9C7F3BB5-3700-4AB4-B066-29EFC1930064}" destId="{7103F01B-48D3-44B9-8F40-BD5C9458F932}" srcOrd="0" destOrd="0" presId="urn:microsoft.com/office/officeart/2008/layout/HorizontalMultiLevelHierarchy"/>
    <dgm:cxn modelId="{76AA44A0-8D85-4B5D-993D-FB39B51067B8}" type="presOf" srcId="{26FBA34A-6BB0-4AE7-809A-8F420661B2AE}" destId="{5EFA8AD6-267F-4BDB-BCBD-B127A354B1FC}" srcOrd="0" destOrd="0" presId="urn:microsoft.com/office/officeart/2008/layout/HorizontalMultiLevelHierarchy"/>
    <dgm:cxn modelId="{D3B4E827-CABE-4F3E-A3EE-D7594B41EAA1}" type="presOf" srcId="{808E8A05-E97A-40FA-BEC0-6583E1A5B073}" destId="{A6392403-0B28-4E01-906A-A3B1A26F88DE}" srcOrd="0" destOrd="0" presId="urn:microsoft.com/office/officeart/2008/layout/HorizontalMultiLevelHierarchy"/>
    <dgm:cxn modelId="{CD3B2535-CB84-4EA4-B44D-B3EACA550850}" srcId="{1A25FA6C-F0CE-48B2-9B67-C5DBAE0443D4}" destId="{26FBA34A-6BB0-4AE7-809A-8F420661B2AE}" srcOrd="2" destOrd="0" parTransId="{808E8A05-E97A-40FA-BEC0-6583E1A5B073}" sibTransId="{94E84176-EEA5-4C2B-9A3B-267D50325A75}"/>
    <dgm:cxn modelId="{9230E31B-4033-47D6-A23A-A3368CD46910}" type="presOf" srcId="{B769562D-91D8-4BBE-8A2F-04DA1CD00697}" destId="{7A5B6EFF-7A4C-470A-AF2B-2F1FB057DA18}" srcOrd="0" destOrd="0" presId="urn:microsoft.com/office/officeart/2008/layout/HorizontalMultiLevelHierarchy"/>
    <dgm:cxn modelId="{FCDC0D57-B4B6-4E65-82FA-43E9FEBB7D3D}" srcId="{1A25FA6C-F0CE-48B2-9B67-C5DBAE0443D4}" destId="{2E938D91-95E9-442F-9EC3-284EFAB09FB6}" srcOrd="3" destOrd="0" parTransId="{59B2CB07-DD85-4694-A5D8-7F859ECA33EC}" sibTransId="{F68D9A0E-FB8E-487A-8A31-D4E2D53CBA80}"/>
    <dgm:cxn modelId="{6031F637-5E48-4842-B81B-08C1630A7469}" srcId="{1A25FA6C-F0CE-48B2-9B67-C5DBAE0443D4}" destId="{B9E1B145-D6B7-4CE7-8597-4D6B17F8D1BE}" srcOrd="1" destOrd="0" parTransId="{B769562D-91D8-4BBE-8A2F-04DA1CD00697}" sibTransId="{D6A32251-A04F-4E2E-B367-E78401076C20}"/>
    <dgm:cxn modelId="{244AA1E6-7E05-41F2-97E1-D46681FC189E}" type="presOf" srcId="{C67B9B86-1F26-478B-9CA9-B454076787B2}" destId="{8913774D-C4E7-42FA-B3EC-8DB47E8E5A50}" srcOrd="0" destOrd="0" presId="urn:microsoft.com/office/officeart/2008/layout/HorizontalMultiLevelHierarchy"/>
    <dgm:cxn modelId="{0E7CF62C-E283-4C2F-A330-FC20F4A2D430}" type="presOf" srcId="{59B2CB07-DD85-4694-A5D8-7F859ECA33EC}" destId="{76D49745-F4B1-47FB-A48A-5C972362D0AC}" srcOrd="1" destOrd="0" presId="urn:microsoft.com/office/officeart/2008/layout/HorizontalMultiLevelHierarchy"/>
    <dgm:cxn modelId="{B460E06E-6C4C-40A5-8D99-0750C59E4722}" srcId="{1A25FA6C-F0CE-48B2-9B67-C5DBAE0443D4}" destId="{DB688E2E-AA03-455E-BCB0-916F58C66C0F}" srcOrd="0" destOrd="0" parTransId="{9C7F3BB5-3700-4AB4-B066-29EFC1930064}" sibTransId="{FB120899-CB78-4D30-A0F1-9B1CF1986A02}"/>
    <dgm:cxn modelId="{6FC4296D-40E3-43DA-8403-BDD99F03020A}" type="presOf" srcId="{B9E1B145-D6B7-4CE7-8597-4D6B17F8D1BE}" destId="{F0E9C67E-8634-4329-9E26-F71332A1FF3A}" srcOrd="0" destOrd="0" presId="urn:microsoft.com/office/officeart/2008/layout/HorizontalMultiLevelHierarchy"/>
    <dgm:cxn modelId="{AB77B9FE-EEE8-4721-BBB2-CDA29D33DFCA}" type="presOf" srcId="{A2D39D1B-ACE8-42F0-A542-EE60327428E2}" destId="{E86CCBC1-D442-4EAE-9C50-1C08E8E1D580}" srcOrd="0" destOrd="0" presId="urn:microsoft.com/office/officeart/2008/layout/HorizontalMultiLevelHierarchy"/>
    <dgm:cxn modelId="{39F48470-1D9C-4153-9640-40FF72C63BE1}" type="presOf" srcId="{9C7F3BB5-3700-4AB4-B066-29EFC1930064}" destId="{212CFEB7-A4EB-4795-B2B0-E2340382FDA5}" srcOrd="1" destOrd="0" presId="urn:microsoft.com/office/officeart/2008/layout/HorizontalMultiLevelHierarchy"/>
    <dgm:cxn modelId="{E2DC808D-A6C1-491F-B3C4-575BDBE1C65D}" type="presOf" srcId="{59B2CB07-DD85-4694-A5D8-7F859ECA33EC}" destId="{CAB24B7E-6653-4636-84F4-CF1813E04FB8}" srcOrd="0" destOrd="0" presId="urn:microsoft.com/office/officeart/2008/layout/HorizontalMultiLevelHierarchy"/>
    <dgm:cxn modelId="{DC7458B5-ADFE-4A2F-88D3-11E995E39351}" type="presOf" srcId="{DB688E2E-AA03-455E-BCB0-916F58C66C0F}" destId="{A9FF92E4-768C-4402-9916-852C7E5A5629}" srcOrd="0" destOrd="0" presId="urn:microsoft.com/office/officeart/2008/layout/HorizontalMultiLevelHierarchy"/>
    <dgm:cxn modelId="{74FB5E14-34E7-434B-9751-664F2DA1F10E}" type="presOf" srcId="{B769562D-91D8-4BBE-8A2F-04DA1CD00697}" destId="{BC961F32-E5CC-4DDF-AB6B-41899771C540}" srcOrd="1" destOrd="0" presId="urn:microsoft.com/office/officeart/2008/layout/HorizontalMultiLevelHierarchy"/>
    <dgm:cxn modelId="{88966502-C618-4ACA-948E-34ABB9AA0FFA}" type="presOf" srcId="{C67B9B86-1F26-478B-9CA9-B454076787B2}" destId="{019AB521-B250-48A2-9DA9-D4C4678E8CE3}" srcOrd="1" destOrd="0" presId="urn:microsoft.com/office/officeart/2008/layout/HorizontalMultiLevelHierarchy"/>
    <dgm:cxn modelId="{A7EF9A3E-439F-4EE5-A9B3-C8FC04CBA750}" type="presOf" srcId="{2E938D91-95E9-442F-9EC3-284EFAB09FB6}" destId="{608FCF7C-FB94-47E6-B392-15F51A323611}" srcOrd="0" destOrd="0" presId="urn:microsoft.com/office/officeart/2008/layout/HorizontalMultiLevelHierarchy"/>
    <dgm:cxn modelId="{9EE28413-CCF2-4B2A-B372-13C40B501B8C}" srcId="{1A25FA6C-F0CE-48B2-9B67-C5DBAE0443D4}" destId="{A2D39D1B-ACE8-42F0-A542-EE60327428E2}" srcOrd="4" destOrd="0" parTransId="{C67B9B86-1F26-478B-9CA9-B454076787B2}" sibTransId="{B257448C-3319-4B4D-8D04-F53BFF39467D}"/>
    <dgm:cxn modelId="{B53E5AD2-C90B-4202-A8E9-2B9E1EBF95CC}" type="presOf" srcId="{86FAC811-C0C4-4042-8EC5-7D0F9EED34D0}" destId="{FF5E0F35-1015-496B-8F8C-91D811FF7F7C}" srcOrd="0" destOrd="0" presId="urn:microsoft.com/office/officeart/2008/layout/HorizontalMultiLevelHierarchy"/>
    <dgm:cxn modelId="{F007200F-DF0F-402F-949A-B22D049D9436}" type="presOf" srcId="{808E8A05-E97A-40FA-BEC0-6583E1A5B073}" destId="{B3CFE437-1776-470E-BC25-DC174B40469E}" srcOrd="1" destOrd="0" presId="urn:microsoft.com/office/officeart/2008/layout/HorizontalMultiLevelHierarchy"/>
    <dgm:cxn modelId="{1CB86436-78E9-407A-9DB5-05B4197D13F7}" type="presOf" srcId="{1A25FA6C-F0CE-48B2-9B67-C5DBAE0443D4}" destId="{FD115759-70A9-4461-8D6F-C3647675D1D1}" srcOrd="0" destOrd="0" presId="urn:microsoft.com/office/officeart/2008/layout/HorizontalMultiLevelHierarchy"/>
    <dgm:cxn modelId="{56EBF32D-5A85-4A1E-A8CE-22AD06998075}" srcId="{86FAC811-C0C4-4042-8EC5-7D0F9EED34D0}" destId="{1A25FA6C-F0CE-48B2-9B67-C5DBAE0443D4}" srcOrd="0" destOrd="0" parTransId="{7273CF5A-20FD-44A4-B81F-25BBE58470B0}" sibTransId="{8E358800-79B6-457D-94DC-0F7C86FFBE46}"/>
    <dgm:cxn modelId="{A897437E-88B7-4BD9-9DFD-185AF5322061}" type="presParOf" srcId="{FF5E0F35-1015-496B-8F8C-91D811FF7F7C}" destId="{6F4D4829-BBAC-4FAC-AB71-FEB11231973D}" srcOrd="0" destOrd="0" presId="urn:microsoft.com/office/officeart/2008/layout/HorizontalMultiLevelHierarchy"/>
    <dgm:cxn modelId="{302D1600-5DCE-4BBF-A2EF-07E14010DF03}" type="presParOf" srcId="{6F4D4829-BBAC-4FAC-AB71-FEB11231973D}" destId="{FD115759-70A9-4461-8D6F-C3647675D1D1}" srcOrd="0" destOrd="0" presId="urn:microsoft.com/office/officeart/2008/layout/HorizontalMultiLevelHierarchy"/>
    <dgm:cxn modelId="{F38429E3-E438-436A-B63E-0AED78D33C40}" type="presParOf" srcId="{6F4D4829-BBAC-4FAC-AB71-FEB11231973D}" destId="{B44B25DB-FF3A-4238-9598-437D24996D4E}" srcOrd="1" destOrd="0" presId="urn:microsoft.com/office/officeart/2008/layout/HorizontalMultiLevelHierarchy"/>
    <dgm:cxn modelId="{4D20020E-F054-4C37-9C10-916B579B747A}" type="presParOf" srcId="{B44B25DB-FF3A-4238-9598-437D24996D4E}" destId="{7103F01B-48D3-44B9-8F40-BD5C9458F932}" srcOrd="0" destOrd="0" presId="urn:microsoft.com/office/officeart/2008/layout/HorizontalMultiLevelHierarchy"/>
    <dgm:cxn modelId="{300D76E9-7C15-4500-B0E9-D7D87781C253}" type="presParOf" srcId="{7103F01B-48D3-44B9-8F40-BD5C9458F932}" destId="{212CFEB7-A4EB-4795-B2B0-E2340382FDA5}" srcOrd="0" destOrd="0" presId="urn:microsoft.com/office/officeart/2008/layout/HorizontalMultiLevelHierarchy"/>
    <dgm:cxn modelId="{FE4D16E4-F05C-49A8-BD24-E648AAD92DC6}" type="presParOf" srcId="{B44B25DB-FF3A-4238-9598-437D24996D4E}" destId="{664AF296-E809-4783-9B4A-E330DC565571}" srcOrd="1" destOrd="0" presId="urn:microsoft.com/office/officeart/2008/layout/HorizontalMultiLevelHierarchy"/>
    <dgm:cxn modelId="{6FDB879D-C297-4ABE-BD73-33A32E6C3DD9}" type="presParOf" srcId="{664AF296-E809-4783-9B4A-E330DC565571}" destId="{A9FF92E4-768C-4402-9916-852C7E5A5629}" srcOrd="0" destOrd="0" presId="urn:microsoft.com/office/officeart/2008/layout/HorizontalMultiLevelHierarchy"/>
    <dgm:cxn modelId="{C0EDE0A7-4184-40DC-8FEE-16E1310F1ACD}" type="presParOf" srcId="{664AF296-E809-4783-9B4A-E330DC565571}" destId="{864C37A0-31B3-466E-8BCE-4A6398E85648}" srcOrd="1" destOrd="0" presId="urn:microsoft.com/office/officeart/2008/layout/HorizontalMultiLevelHierarchy"/>
    <dgm:cxn modelId="{765A52C5-0ED9-46AE-BF86-08CF49748752}" type="presParOf" srcId="{B44B25DB-FF3A-4238-9598-437D24996D4E}" destId="{7A5B6EFF-7A4C-470A-AF2B-2F1FB057DA18}" srcOrd="2" destOrd="0" presId="urn:microsoft.com/office/officeart/2008/layout/HorizontalMultiLevelHierarchy"/>
    <dgm:cxn modelId="{C1EAE518-95C6-4ECE-8E4B-E61664526C6E}" type="presParOf" srcId="{7A5B6EFF-7A4C-470A-AF2B-2F1FB057DA18}" destId="{BC961F32-E5CC-4DDF-AB6B-41899771C540}" srcOrd="0" destOrd="0" presId="urn:microsoft.com/office/officeart/2008/layout/HorizontalMultiLevelHierarchy"/>
    <dgm:cxn modelId="{06BC79E9-55F8-472F-89FE-ACE51A21BFCD}" type="presParOf" srcId="{B44B25DB-FF3A-4238-9598-437D24996D4E}" destId="{124BC7B9-BCB5-4025-8DE8-E02D54FC5BA6}" srcOrd="3" destOrd="0" presId="urn:microsoft.com/office/officeart/2008/layout/HorizontalMultiLevelHierarchy"/>
    <dgm:cxn modelId="{F126B42E-F643-48B7-BC06-0BB10D8335ED}" type="presParOf" srcId="{124BC7B9-BCB5-4025-8DE8-E02D54FC5BA6}" destId="{F0E9C67E-8634-4329-9E26-F71332A1FF3A}" srcOrd="0" destOrd="0" presId="urn:microsoft.com/office/officeart/2008/layout/HorizontalMultiLevelHierarchy"/>
    <dgm:cxn modelId="{6F476229-2E22-487C-8B42-3D9558EDA6A5}" type="presParOf" srcId="{124BC7B9-BCB5-4025-8DE8-E02D54FC5BA6}" destId="{84C2F03F-5A55-4944-9AF2-BFBF381FB20F}" srcOrd="1" destOrd="0" presId="urn:microsoft.com/office/officeart/2008/layout/HorizontalMultiLevelHierarchy"/>
    <dgm:cxn modelId="{50EE8FB3-9C15-4767-9041-E50A6896B1FF}" type="presParOf" srcId="{B44B25DB-FF3A-4238-9598-437D24996D4E}" destId="{A6392403-0B28-4E01-906A-A3B1A26F88DE}" srcOrd="4" destOrd="0" presId="urn:microsoft.com/office/officeart/2008/layout/HorizontalMultiLevelHierarchy"/>
    <dgm:cxn modelId="{274F0A36-9D4D-4500-8EEC-4DCC9B0FECE7}" type="presParOf" srcId="{A6392403-0B28-4E01-906A-A3B1A26F88DE}" destId="{B3CFE437-1776-470E-BC25-DC174B40469E}" srcOrd="0" destOrd="0" presId="urn:microsoft.com/office/officeart/2008/layout/HorizontalMultiLevelHierarchy"/>
    <dgm:cxn modelId="{E155F7AF-0C26-4B8A-AD21-4D069592D72B}" type="presParOf" srcId="{B44B25DB-FF3A-4238-9598-437D24996D4E}" destId="{3626A162-E983-43E9-9C3D-60FB03783017}" srcOrd="5" destOrd="0" presId="urn:microsoft.com/office/officeart/2008/layout/HorizontalMultiLevelHierarchy"/>
    <dgm:cxn modelId="{05DF58A3-1FCD-452B-8BA3-EF055DA5EEEB}" type="presParOf" srcId="{3626A162-E983-43E9-9C3D-60FB03783017}" destId="{5EFA8AD6-267F-4BDB-BCBD-B127A354B1FC}" srcOrd="0" destOrd="0" presId="urn:microsoft.com/office/officeart/2008/layout/HorizontalMultiLevelHierarchy"/>
    <dgm:cxn modelId="{09AF9C59-C247-4861-896E-FD5B169ECA09}" type="presParOf" srcId="{3626A162-E983-43E9-9C3D-60FB03783017}" destId="{54B95313-3309-4990-88E6-C3DDDDCCF6AC}" srcOrd="1" destOrd="0" presId="urn:microsoft.com/office/officeart/2008/layout/HorizontalMultiLevelHierarchy"/>
    <dgm:cxn modelId="{25F1E689-BBB3-496A-A4C2-D26E320B62CA}" type="presParOf" srcId="{B44B25DB-FF3A-4238-9598-437D24996D4E}" destId="{CAB24B7E-6653-4636-84F4-CF1813E04FB8}" srcOrd="6" destOrd="0" presId="urn:microsoft.com/office/officeart/2008/layout/HorizontalMultiLevelHierarchy"/>
    <dgm:cxn modelId="{0E6ED046-87DC-4231-8DA5-D8B9F8131C9B}" type="presParOf" srcId="{CAB24B7E-6653-4636-84F4-CF1813E04FB8}" destId="{76D49745-F4B1-47FB-A48A-5C972362D0AC}" srcOrd="0" destOrd="0" presId="urn:microsoft.com/office/officeart/2008/layout/HorizontalMultiLevelHierarchy"/>
    <dgm:cxn modelId="{DB3C6814-CD36-4470-90DF-1F1B43F172E9}" type="presParOf" srcId="{B44B25DB-FF3A-4238-9598-437D24996D4E}" destId="{11523BC0-C1BA-47DE-8BA4-D6FE5A5EE394}" srcOrd="7" destOrd="0" presId="urn:microsoft.com/office/officeart/2008/layout/HorizontalMultiLevelHierarchy"/>
    <dgm:cxn modelId="{956C75B3-6910-4FA0-89A0-8A0DD3090014}" type="presParOf" srcId="{11523BC0-C1BA-47DE-8BA4-D6FE5A5EE394}" destId="{608FCF7C-FB94-47E6-B392-15F51A323611}" srcOrd="0" destOrd="0" presId="urn:microsoft.com/office/officeart/2008/layout/HorizontalMultiLevelHierarchy"/>
    <dgm:cxn modelId="{7AFCAB18-94C2-42B1-9EA0-E67ED773ADE5}" type="presParOf" srcId="{11523BC0-C1BA-47DE-8BA4-D6FE5A5EE394}" destId="{4B83BAED-CF9D-43FB-A453-18D76E7D5E6C}" srcOrd="1" destOrd="0" presId="urn:microsoft.com/office/officeart/2008/layout/HorizontalMultiLevelHierarchy"/>
    <dgm:cxn modelId="{6D75430C-79BF-4240-A1D0-2E49CE8EE9F1}" type="presParOf" srcId="{B44B25DB-FF3A-4238-9598-437D24996D4E}" destId="{8913774D-C4E7-42FA-B3EC-8DB47E8E5A50}" srcOrd="8" destOrd="0" presId="urn:microsoft.com/office/officeart/2008/layout/HorizontalMultiLevelHierarchy"/>
    <dgm:cxn modelId="{F980B019-7781-4D6D-9991-DBCAB0BC217E}" type="presParOf" srcId="{8913774D-C4E7-42FA-B3EC-8DB47E8E5A50}" destId="{019AB521-B250-48A2-9DA9-D4C4678E8CE3}" srcOrd="0" destOrd="0" presId="urn:microsoft.com/office/officeart/2008/layout/HorizontalMultiLevelHierarchy"/>
    <dgm:cxn modelId="{7317ADD6-300F-489D-B0AC-B9E473168CCD}" type="presParOf" srcId="{B44B25DB-FF3A-4238-9598-437D24996D4E}" destId="{A53FEF7C-0E79-4517-A280-1BD022A4875B}" srcOrd="9" destOrd="0" presId="urn:microsoft.com/office/officeart/2008/layout/HorizontalMultiLevelHierarchy"/>
    <dgm:cxn modelId="{C56B48AC-7C98-4D78-82F9-A8CE70435D30}" type="presParOf" srcId="{A53FEF7C-0E79-4517-A280-1BD022A4875B}" destId="{E86CCBC1-D442-4EAE-9C50-1C08E8E1D580}" srcOrd="0" destOrd="0" presId="urn:microsoft.com/office/officeart/2008/layout/HorizontalMultiLevelHierarchy"/>
    <dgm:cxn modelId="{8EC2D206-E20B-42EA-A81E-A7C488041D8B}" type="presParOf" srcId="{A53FEF7C-0E79-4517-A280-1BD022A4875B}" destId="{5021554C-34F6-41EA-86BB-59C91DA023E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A6CD0-6028-42A5-B870-076639639E14}">
      <dsp:nvSpPr>
        <dsp:cNvPr id="0" name=""/>
        <dsp:cNvSpPr/>
      </dsp:nvSpPr>
      <dsp:spPr>
        <a:xfrm>
          <a:off x="7315834" y="2188709"/>
          <a:ext cx="181991" cy="1169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6894"/>
              </a:lnTo>
              <a:lnTo>
                <a:pt x="117403" y="776894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7CE82A-382E-4D23-94B4-9AFF52FDB765}">
      <dsp:nvSpPr>
        <dsp:cNvPr id="0" name=""/>
        <dsp:cNvSpPr/>
      </dsp:nvSpPr>
      <dsp:spPr>
        <a:xfrm>
          <a:off x="4094167" y="1257869"/>
          <a:ext cx="3697257" cy="3363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65"/>
              </a:lnTo>
              <a:lnTo>
                <a:pt x="2433864" y="83065"/>
              </a:lnTo>
              <a:lnTo>
                <a:pt x="2433864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A2CC50-D602-4377-8EEC-CF443BE36B9E}">
      <dsp:nvSpPr>
        <dsp:cNvPr id="0" name=""/>
        <dsp:cNvSpPr/>
      </dsp:nvSpPr>
      <dsp:spPr>
        <a:xfrm>
          <a:off x="5877176" y="2188709"/>
          <a:ext cx="210912" cy="1204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4957"/>
              </a:lnTo>
              <a:lnTo>
                <a:pt x="138841" y="86495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A53D9-A326-48B4-8B65-E126C209DC2A}">
      <dsp:nvSpPr>
        <dsp:cNvPr id="0" name=""/>
        <dsp:cNvSpPr/>
      </dsp:nvSpPr>
      <dsp:spPr>
        <a:xfrm>
          <a:off x="4094167" y="1257869"/>
          <a:ext cx="2258598" cy="3363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65"/>
              </a:lnTo>
              <a:lnTo>
                <a:pt x="1486810" y="83065"/>
              </a:lnTo>
              <a:lnTo>
                <a:pt x="148681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B9F186-F81F-40FB-AD56-E539B48B2201}">
      <dsp:nvSpPr>
        <dsp:cNvPr id="0" name=""/>
        <dsp:cNvSpPr/>
      </dsp:nvSpPr>
      <dsp:spPr>
        <a:xfrm>
          <a:off x="4438517" y="2188709"/>
          <a:ext cx="146624" cy="1249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701"/>
              </a:lnTo>
              <a:lnTo>
                <a:pt x="96521" y="894701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345C2-4A94-47D0-8FED-A190D21917B2}">
      <dsp:nvSpPr>
        <dsp:cNvPr id="0" name=""/>
        <dsp:cNvSpPr/>
      </dsp:nvSpPr>
      <dsp:spPr>
        <a:xfrm>
          <a:off x="4094167" y="1257869"/>
          <a:ext cx="819940" cy="3363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065"/>
              </a:lnTo>
              <a:lnTo>
                <a:pt x="539757" y="83065"/>
              </a:lnTo>
              <a:lnTo>
                <a:pt x="539757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E525D-3E91-4823-935B-E73644A3EED6}">
      <dsp:nvSpPr>
        <dsp:cNvPr id="0" name=""/>
        <dsp:cNvSpPr/>
      </dsp:nvSpPr>
      <dsp:spPr>
        <a:xfrm>
          <a:off x="2999859" y="2188709"/>
          <a:ext cx="178346" cy="1280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5227"/>
              </a:lnTo>
              <a:lnTo>
                <a:pt x="117403" y="91522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B6DB1-F078-4F0F-9972-8495A4E91A40}">
      <dsp:nvSpPr>
        <dsp:cNvPr id="0" name=""/>
        <dsp:cNvSpPr/>
      </dsp:nvSpPr>
      <dsp:spPr>
        <a:xfrm>
          <a:off x="3475449" y="1257869"/>
          <a:ext cx="618718" cy="336353"/>
        </a:xfrm>
        <a:custGeom>
          <a:avLst/>
          <a:gdLst/>
          <a:ahLst/>
          <a:cxnLst/>
          <a:rect l="0" t="0" r="0" b="0"/>
          <a:pathLst>
            <a:path>
              <a:moveTo>
                <a:pt x="407295" y="0"/>
              </a:moveTo>
              <a:lnTo>
                <a:pt x="407295" y="83065"/>
              </a:lnTo>
              <a:lnTo>
                <a:pt x="0" y="83065"/>
              </a:lnTo>
              <a:lnTo>
                <a:pt x="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09C06-0698-4175-8B9A-7B243EDB8318}">
      <dsp:nvSpPr>
        <dsp:cNvPr id="0" name=""/>
        <dsp:cNvSpPr/>
      </dsp:nvSpPr>
      <dsp:spPr>
        <a:xfrm>
          <a:off x="1561200" y="2188709"/>
          <a:ext cx="117755" cy="1275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2102"/>
              </a:lnTo>
              <a:lnTo>
                <a:pt x="123237" y="912102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ADDD31-102E-4E21-AE71-9D95F45DA0AB}">
      <dsp:nvSpPr>
        <dsp:cNvPr id="0" name=""/>
        <dsp:cNvSpPr/>
      </dsp:nvSpPr>
      <dsp:spPr>
        <a:xfrm>
          <a:off x="2036790" y="1257869"/>
          <a:ext cx="2057376" cy="336353"/>
        </a:xfrm>
        <a:custGeom>
          <a:avLst/>
          <a:gdLst/>
          <a:ahLst/>
          <a:cxnLst/>
          <a:rect l="0" t="0" r="0" b="0"/>
          <a:pathLst>
            <a:path>
              <a:moveTo>
                <a:pt x="1354348" y="0"/>
              </a:moveTo>
              <a:lnTo>
                <a:pt x="1354348" y="83065"/>
              </a:lnTo>
              <a:lnTo>
                <a:pt x="0" y="83065"/>
              </a:lnTo>
              <a:lnTo>
                <a:pt x="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986D4B-8F54-46AB-A30D-B7D4FDBB6756}">
      <dsp:nvSpPr>
        <dsp:cNvPr id="0" name=""/>
        <dsp:cNvSpPr/>
      </dsp:nvSpPr>
      <dsp:spPr>
        <a:xfrm>
          <a:off x="122542" y="2188709"/>
          <a:ext cx="96449" cy="1251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6167"/>
              </a:lnTo>
              <a:lnTo>
                <a:pt x="109211" y="896167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526A16-ACD8-41A5-B439-67032F517F61}">
      <dsp:nvSpPr>
        <dsp:cNvPr id="0" name=""/>
        <dsp:cNvSpPr/>
      </dsp:nvSpPr>
      <dsp:spPr>
        <a:xfrm>
          <a:off x="598132" y="1257869"/>
          <a:ext cx="3496035" cy="336353"/>
        </a:xfrm>
        <a:custGeom>
          <a:avLst/>
          <a:gdLst/>
          <a:ahLst/>
          <a:cxnLst/>
          <a:rect l="0" t="0" r="0" b="0"/>
          <a:pathLst>
            <a:path>
              <a:moveTo>
                <a:pt x="2301401" y="0"/>
              </a:moveTo>
              <a:lnTo>
                <a:pt x="2301401" y="83065"/>
              </a:lnTo>
              <a:lnTo>
                <a:pt x="0" y="83065"/>
              </a:lnTo>
              <a:lnTo>
                <a:pt x="0" y="165247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229E4C-B3AC-42BF-8346-8F16A53F4E13}">
      <dsp:nvSpPr>
        <dsp:cNvPr id="0" name=""/>
        <dsp:cNvSpPr/>
      </dsp:nvSpPr>
      <dsp:spPr>
        <a:xfrm>
          <a:off x="1983476" y="0"/>
          <a:ext cx="4221380" cy="1257869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Experimental Design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Swiss female albino mice </a:t>
          </a:r>
          <a:endParaRPr lang="en-US" sz="2400" b="1" kern="1200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(6 mice in each group)</a:t>
          </a:r>
          <a:endParaRPr lang="en-US" sz="24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1983476" y="0"/>
        <a:ext cx="4221380" cy="1257869"/>
      </dsp:txXfrm>
    </dsp:sp>
    <dsp:sp modelId="{ACBD588C-F8A6-42B5-8ECE-FFAB13F7A83A}">
      <dsp:nvSpPr>
        <dsp:cNvPr id="0" name=""/>
        <dsp:cNvSpPr/>
      </dsp:nvSpPr>
      <dsp:spPr>
        <a:xfrm>
          <a:off x="3645" y="1594222"/>
          <a:ext cx="1188973" cy="594486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1</a:t>
          </a:r>
          <a:endParaRPr lang="en-US" sz="1800" b="1" kern="120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3645" y="1594222"/>
        <a:ext cx="1188973" cy="594486"/>
      </dsp:txXfrm>
    </dsp:sp>
    <dsp:sp modelId="{4DA8A9D9-089B-4804-8DEE-F718D4F8FEAF}">
      <dsp:nvSpPr>
        <dsp:cNvPr id="0" name=""/>
        <dsp:cNvSpPr/>
      </dsp:nvSpPr>
      <dsp:spPr>
        <a:xfrm>
          <a:off x="218992" y="2689712"/>
          <a:ext cx="1188973" cy="1501287"/>
        </a:xfrm>
        <a:prstGeom prst="rect">
          <a:avLst/>
        </a:prstGeom>
        <a:solidFill>
          <a:srgbClr val="0033CC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Control </a:t>
          </a:r>
        </a:p>
      </dsp:txBody>
      <dsp:txXfrm>
        <a:off x="218992" y="2689712"/>
        <a:ext cx="1188973" cy="1501287"/>
      </dsp:txXfrm>
    </dsp:sp>
    <dsp:sp modelId="{1F446637-A37D-48C1-9D9B-05124B601604}">
      <dsp:nvSpPr>
        <dsp:cNvPr id="0" name=""/>
        <dsp:cNvSpPr/>
      </dsp:nvSpPr>
      <dsp:spPr>
        <a:xfrm>
          <a:off x="1442303" y="1594222"/>
          <a:ext cx="1188973" cy="594486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2</a:t>
          </a:r>
          <a:endParaRPr lang="en-US" sz="18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1442303" y="1594222"/>
        <a:ext cx="1188973" cy="594486"/>
      </dsp:txXfrm>
    </dsp:sp>
    <dsp:sp modelId="{EE27355F-50C6-41E3-B75E-D4262BC236FD}">
      <dsp:nvSpPr>
        <dsp:cNvPr id="0" name=""/>
        <dsp:cNvSpPr/>
      </dsp:nvSpPr>
      <dsp:spPr>
        <a:xfrm>
          <a:off x="1678956" y="2738127"/>
          <a:ext cx="1188973" cy="1452872"/>
        </a:xfrm>
        <a:prstGeom prst="rect">
          <a:avLst/>
        </a:prstGeom>
        <a:solidFill>
          <a:srgbClr val="00B0F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IP-MNPs </a:t>
          </a:r>
          <a:endParaRPr lang="en-US" sz="18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1678956" y="2738127"/>
        <a:ext cx="1188973" cy="1452872"/>
      </dsp:txXfrm>
    </dsp:sp>
    <dsp:sp modelId="{9F3C02A6-A58C-4A7F-8FF2-8A2BCC923868}">
      <dsp:nvSpPr>
        <dsp:cNvPr id="0" name=""/>
        <dsp:cNvSpPr/>
      </dsp:nvSpPr>
      <dsp:spPr>
        <a:xfrm>
          <a:off x="2880962" y="1594222"/>
          <a:ext cx="1188973" cy="594486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3</a:t>
          </a:r>
          <a:endParaRPr lang="en-US" sz="18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2880962" y="1594222"/>
        <a:ext cx="1188973" cy="594486"/>
      </dsp:txXfrm>
    </dsp:sp>
    <dsp:sp modelId="{86782D60-E7F1-4412-B914-B55D06F794CC}">
      <dsp:nvSpPr>
        <dsp:cNvPr id="0" name=""/>
        <dsp:cNvSpPr/>
      </dsp:nvSpPr>
      <dsp:spPr>
        <a:xfrm>
          <a:off x="3178205" y="2747621"/>
          <a:ext cx="1188973" cy="1443378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IM-MNPs  </a:t>
          </a:r>
          <a:endParaRPr lang="en-US" sz="18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3178205" y="2747621"/>
        <a:ext cx="1188973" cy="1443378"/>
      </dsp:txXfrm>
    </dsp:sp>
    <dsp:sp modelId="{7EF9AF03-CA9D-4E57-93F6-21A1BD4D1500}">
      <dsp:nvSpPr>
        <dsp:cNvPr id="0" name=""/>
        <dsp:cNvSpPr/>
      </dsp:nvSpPr>
      <dsp:spPr>
        <a:xfrm>
          <a:off x="4319620" y="1594222"/>
          <a:ext cx="1188973" cy="594486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4</a:t>
          </a:r>
          <a:endParaRPr lang="en-US" sz="18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4319620" y="1594222"/>
        <a:ext cx="1188973" cy="594486"/>
      </dsp:txXfrm>
    </dsp:sp>
    <dsp:sp modelId="{75E44041-E0C5-4F3E-A4CE-CFCA0A89B6CE}">
      <dsp:nvSpPr>
        <dsp:cNvPr id="0" name=""/>
        <dsp:cNvSpPr/>
      </dsp:nvSpPr>
      <dsp:spPr>
        <a:xfrm>
          <a:off x="4585142" y="2685259"/>
          <a:ext cx="1188973" cy="1505740"/>
        </a:xfrm>
        <a:prstGeom prst="rect">
          <a:avLst/>
        </a:prstGeom>
        <a:solidFill>
          <a:srgbClr val="FF00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dirty="0" smtClean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ESC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 </a:t>
          </a:r>
          <a:endParaRPr lang="en-US" sz="18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4585142" y="2685259"/>
        <a:ext cx="1188973" cy="1505740"/>
      </dsp:txXfrm>
    </dsp:sp>
    <dsp:sp modelId="{B1D45D3E-636C-4389-A46E-189849A1A61B}">
      <dsp:nvSpPr>
        <dsp:cNvPr id="0" name=""/>
        <dsp:cNvSpPr/>
      </dsp:nvSpPr>
      <dsp:spPr>
        <a:xfrm>
          <a:off x="5758278" y="1594222"/>
          <a:ext cx="1188973" cy="594486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5</a:t>
          </a:r>
          <a:endParaRPr lang="en-US" sz="1800" b="1" kern="120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5758278" y="1594222"/>
        <a:ext cx="1188973" cy="594486"/>
      </dsp:txXfrm>
    </dsp:sp>
    <dsp:sp modelId="{B275A0F6-439F-4BF2-A290-F9F6349956FF}">
      <dsp:nvSpPr>
        <dsp:cNvPr id="0" name=""/>
        <dsp:cNvSpPr/>
      </dsp:nvSpPr>
      <dsp:spPr>
        <a:xfrm>
          <a:off x="6088088" y="2594891"/>
          <a:ext cx="1188973" cy="1596108"/>
        </a:xfrm>
        <a:prstGeom prst="rect">
          <a:avLst/>
        </a:prstGeom>
        <a:solidFill>
          <a:srgbClr val="FF99CC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ESC + IP MNPs</a:t>
          </a:r>
        </a:p>
      </dsp:txBody>
      <dsp:txXfrm>
        <a:off x="6088088" y="2594891"/>
        <a:ext cx="1188973" cy="1596108"/>
      </dsp:txXfrm>
    </dsp:sp>
    <dsp:sp modelId="{B556A789-B046-49EB-BAA9-BD33F361C67E}">
      <dsp:nvSpPr>
        <dsp:cNvPr id="0" name=""/>
        <dsp:cNvSpPr/>
      </dsp:nvSpPr>
      <dsp:spPr>
        <a:xfrm>
          <a:off x="7196937" y="1594222"/>
          <a:ext cx="1188973" cy="594486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F81B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Group 6</a:t>
          </a:r>
          <a:endParaRPr lang="en-US" sz="18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7196937" y="1594222"/>
        <a:ext cx="1188973" cy="594486"/>
      </dsp:txXfrm>
    </dsp:sp>
    <dsp:sp modelId="{AC3FD891-F37D-4765-A249-22DAEE528DA0}">
      <dsp:nvSpPr>
        <dsp:cNvPr id="0" name=""/>
        <dsp:cNvSpPr/>
      </dsp:nvSpPr>
      <dsp:spPr>
        <a:xfrm>
          <a:off x="7497826" y="2525063"/>
          <a:ext cx="1188973" cy="1665936"/>
        </a:xfrm>
        <a:prstGeom prst="rect">
          <a:avLst/>
        </a:prstGeom>
        <a:solidFill>
          <a:srgbClr val="CC99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ESC + IT MNPs</a:t>
          </a:r>
          <a:endParaRPr lang="en-US" sz="1800" b="1" kern="1200" dirty="0">
            <a:solidFill>
              <a:sysClr val="windowText" lastClr="000000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7497826" y="2525063"/>
        <a:ext cx="1188973" cy="16659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80EE3-9C16-4DA8-9D0D-E1A91594E96E}">
      <dsp:nvSpPr>
        <dsp:cNvPr id="0" name=""/>
        <dsp:cNvSpPr/>
      </dsp:nvSpPr>
      <dsp:spPr>
        <a:xfrm>
          <a:off x="8210424" y="2961592"/>
          <a:ext cx="168194" cy="274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23"/>
              </a:lnTo>
              <a:lnTo>
                <a:pt x="168194" y="2747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30156-6210-45B9-9F44-7915ED06AD2E}">
      <dsp:nvSpPr>
        <dsp:cNvPr id="0" name=""/>
        <dsp:cNvSpPr/>
      </dsp:nvSpPr>
      <dsp:spPr>
        <a:xfrm>
          <a:off x="4555507" y="1559785"/>
          <a:ext cx="4103435" cy="473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028"/>
              </a:lnTo>
              <a:lnTo>
                <a:pt x="4103435" y="411028"/>
              </a:lnTo>
              <a:lnTo>
                <a:pt x="4103435" y="4737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B6BBC7-DD2F-4EFB-BF1A-357CA244557F}">
      <dsp:nvSpPr>
        <dsp:cNvPr id="0" name=""/>
        <dsp:cNvSpPr/>
      </dsp:nvSpPr>
      <dsp:spPr>
        <a:xfrm>
          <a:off x="6727779" y="3008035"/>
          <a:ext cx="207516" cy="698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8753"/>
              </a:lnTo>
              <a:lnTo>
                <a:pt x="207516" y="69875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B59418-8B6C-4DF7-B994-4A1975C181E9}">
      <dsp:nvSpPr>
        <dsp:cNvPr id="0" name=""/>
        <dsp:cNvSpPr/>
      </dsp:nvSpPr>
      <dsp:spPr>
        <a:xfrm>
          <a:off x="6727779" y="3008035"/>
          <a:ext cx="207516" cy="274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23"/>
              </a:lnTo>
              <a:lnTo>
                <a:pt x="207516" y="2747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BAE8B0-011D-452A-809A-3F02B5CF4348}">
      <dsp:nvSpPr>
        <dsp:cNvPr id="0" name=""/>
        <dsp:cNvSpPr/>
      </dsp:nvSpPr>
      <dsp:spPr>
        <a:xfrm>
          <a:off x="4555507" y="1559785"/>
          <a:ext cx="2725649" cy="473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1028"/>
              </a:lnTo>
              <a:lnTo>
                <a:pt x="2725649" y="411028"/>
              </a:lnTo>
              <a:lnTo>
                <a:pt x="2725649" y="4737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D17A38-C25D-45C2-8B50-C550F8A66A2A}">
      <dsp:nvSpPr>
        <dsp:cNvPr id="0" name=""/>
        <dsp:cNvSpPr/>
      </dsp:nvSpPr>
      <dsp:spPr>
        <a:xfrm>
          <a:off x="5697364" y="2690908"/>
          <a:ext cx="183873" cy="1722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2525"/>
              </a:lnTo>
              <a:lnTo>
                <a:pt x="183873" y="17225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6F568-1A46-434F-9EC6-73441E7FBE9D}">
      <dsp:nvSpPr>
        <dsp:cNvPr id="0" name=""/>
        <dsp:cNvSpPr/>
      </dsp:nvSpPr>
      <dsp:spPr>
        <a:xfrm>
          <a:off x="5697364" y="2690908"/>
          <a:ext cx="183873" cy="1225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5837"/>
              </a:lnTo>
              <a:lnTo>
                <a:pt x="183873" y="12258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CF2E04-9446-4475-B67E-F3C994342835}">
      <dsp:nvSpPr>
        <dsp:cNvPr id="0" name=""/>
        <dsp:cNvSpPr/>
      </dsp:nvSpPr>
      <dsp:spPr>
        <a:xfrm>
          <a:off x="5697364" y="2690908"/>
          <a:ext cx="183873" cy="79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1233"/>
              </a:lnTo>
              <a:lnTo>
                <a:pt x="183873" y="7912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AE0A2-5EF6-4281-A159-62757E7820D4}">
      <dsp:nvSpPr>
        <dsp:cNvPr id="0" name=""/>
        <dsp:cNvSpPr/>
      </dsp:nvSpPr>
      <dsp:spPr>
        <a:xfrm>
          <a:off x="5697364" y="2690908"/>
          <a:ext cx="183873" cy="4187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717"/>
              </a:lnTo>
              <a:lnTo>
                <a:pt x="183873" y="4187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293D1F-B903-45BF-8AFD-236FC0FCACA0}">
      <dsp:nvSpPr>
        <dsp:cNvPr id="0" name=""/>
        <dsp:cNvSpPr/>
      </dsp:nvSpPr>
      <dsp:spPr>
        <a:xfrm>
          <a:off x="4555507" y="1559785"/>
          <a:ext cx="1464423" cy="535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969"/>
              </a:lnTo>
              <a:lnTo>
                <a:pt x="1464423" y="472969"/>
              </a:lnTo>
              <a:lnTo>
                <a:pt x="1464423" y="5356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BC737-B41A-4B2C-8E65-0C1AA8BC27E6}">
      <dsp:nvSpPr>
        <dsp:cNvPr id="0" name=""/>
        <dsp:cNvSpPr/>
      </dsp:nvSpPr>
      <dsp:spPr>
        <a:xfrm>
          <a:off x="4078872" y="2816729"/>
          <a:ext cx="278296" cy="2934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4044"/>
              </a:lnTo>
              <a:lnTo>
                <a:pt x="278296" y="293404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B243EF-5A72-42E0-BD00-E3C53C5FE066}">
      <dsp:nvSpPr>
        <dsp:cNvPr id="0" name=""/>
        <dsp:cNvSpPr/>
      </dsp:nvSpPr>
      <dsp:spPr>
        <a:xfrm>
          <a:off x="4078872" y="2816729"/>
          <a:ext cx="278296" cy="2510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0014"/>
              </a:lnTo>
              <a:lnTo>
                <a:pt x="278296" y="25100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01CD98-BF4E-4B40-8041-591CE5D19B73}">
      <dsp:nvSpPr>
        <dsp:cNvPr id="0" name=""/>
        <dsp:cNvSpPr/>
      </dsp:nvSpPr>
      <dsp:spPr>
        <a:xfrm>
          <a:off x="4078872" y="2816729"/>
          <a:ext cx="278296" cy="20859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5985"/>
              </a:lnTo>
              <a:lnTo>
                <a:pt x="278296" y="20859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9F14D1-C01E-4567-AC37-B70252F52C01}">
      <dsp:nvSpPr>
        <dsp:cNvPr id="0" name=""/>
        <dsp:cNvSpPr/>
      </dsp:nvSpPr>
      <dsp:spPr>
        <a:xfrm>
          <a:off x="4078872" y="2816729"/>
          <a:ext cx="278296" cy="16619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1955"/>
              </a:lnTo>
              <a:lnTo>
                <a:pt x="278296" y="166195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2A3FD3-4650-40F6-8D24-864025A77848}">
      <dsp:nvSpPr>
        <dsp:cNvPr id="0" name=""/>
        <dsp:cNvSpPr/>
      </dsp:nvSpPr>
      <dsp:spPr>
        <a:xfrm>
          <a:off x="4078872" y="2816729"/>
          <a:ext cx="278296" cy="1237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7925"/>
              </a:lnTo>
              <a:lnTo>
                <a:pt x="278296" y="123792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1072D3-12E0-441C-9C8D-600E5FEC40D3}">
      <dsp:nvSpPr>
        <dsp:cNvPr id="0" name=""/>
        <dsp:cNvSpPr/>
      </dsp:nvSpPr>
      <dsp:spPr>
        <a:xfrm>
          <a:off x="4078872" y="2816729"/>
          <a:ext cx="278296" cy="813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3895"/>
              </a:lnTo>
              <a:lnTo>
                <a:pt x="278296" y="81389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8E679D-3F68-4412-A60F-3306490781B2}">
      <dsp:nvSpPr>
        <dsp:cNvPr id="0" name=""/>
        <dsp:cNvSpPr/>
      </dsp:nvSpPr>
      <dsp:spPr>
        <a:xfrm>
          <a:off x="4078872" y="2816729"/>
          <a:ext cx="278296" cy="3340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4098"/>
              </a:lnTo>
              <a:lnTo>
                <a:pt x="278296" y="33409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A09DE-CAC9-4645-945A-D3E2E335FFBA}">
      <dsp:nvSpPr>
        <dsp:cNvPr id="0" name=""/>
        <dsp:cNvSpPr/>
      </dsp:nvSpPr>
      <dsp:spPr>
        <a:xfrm>
          <a:off x="4555507" y="1559785"/>
          <a:ext cx="150040" cy="470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421"/>
              </a:lnTo>
              <a:lnTo>
                <a:pt x="150040" y="407421"/>
              </a:lnTo>
              <a:lnTo>
                <a:pt x="150040" y="4701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0A026-6BCE-416D-99C9-D29ABB31E63C}">
      <dsp:nvSpPr>
        <dsp:cNvPr id="0" name=""/>
        <dsp:cNvSpPr/>
      </dsp:nvSpPr>
      <dsp:spPr>
        <a:xfrm>
          <a:off x="3253622" y="1559785"/>
          <a:ext cx="1301885" cy="473736"/>
        </a:xfrm>
        <a:custGeom>
          <a:avLst/>
          <a:gdLst/>
          <a:ahLst/>
          <a:cxnLst/>
          <a:rect l="0" t="0" r="0" b="0"/>
          <a:pathLst>
            <a:path>
              <a:moveTo>
                <a:pt x="1301885" y="0"/>
              </a:moveTo>
              <a:lnTo>
                <a:pt x="1301885" y="411028"/>
              </a:lnTo>
              <a:lnTo>
                <a:pt x="0" y="411028"/>
              </a:lnTo>
              <a:lnTo>
                <a:pt x="0" y="4737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82F1A0-F852-4531-97C1-572ABDCBC863}">
      <dsp:nvSpPr>
        <dsp:cNvPr id="0" name=""/>
        <dsp:cNvSpPr/>
      </dsp:nvSpPr>
      <dsp:spPr>
        <a:xfrm>
          <a:off x="2147501" y="1559785"/>
          <a:ext cx="2408005" cy="473736"/>
        </a:xfrm>
        <a:custGeom>
          <a:avLst/>
          <a:gdLst/>
          <a:ahLst/>
          <a:cxnLst/>
          <a:rect l="0" t="0" r="0" b="0"/>
          <a:pathLst>
            <a:path>
              <a:moveTo>
                <a:pt x="2408005" y="0"/>
              </a:moveTo>
              <a:lnTo>
                <a:pt x="2408005" y="411028"/>
              </a:lnTo>
              <a:lnTo>
                <a:pt x="0" y="411028"/>
              </a:lnTo>
              <a:lnTo>
                <a:pt x="0" y="4737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5004F-00F0-4B90-8693-41427BAF24FE}">
      <dsp:nvSpPr>
        <dsp:cNvPr id="0" name=""/>
        <dsp:cNvSpPr/>
      </dsp:nvSpPr>
      <dsp:spPr>
        <a:xfrm>
          <a:off x="1256800" y="1559785"/>
          <a:ext cx="3298707" cy="473736"/>
        </a:xfrm>
        <a:custGeom>
          <a:avLst/>
          <a:gdLst/>
          <a:ahLst/>
          <a:cxnLst/>
          <a:rect l="0" t="0" r="0" b="0"/>
          <a:pathLst>
            <a:path>
              <a:moveTo>
                <a:pt x="3298707" y="0"/>
              </a:moveTo>
              <a:lnTo>
                <a:pt x="3298707" y="411028"/>
              </a:lnTo>
              <a:lnTo>
                <a:pt x="0" y="411028"/>
              </a:lnTo>
              <a:lnTo>
                <a:pt x="0" y="4737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6BE4E-AE2A-44F8-9232-F62C7500FF0E}">
      <dsp:nvSpPr>
        <dsp:cNvPr id="0" name=""/>
        <dsp:cNvSpPr/>
      </dsp:nvSpPr>
      <dsp:spPr>
        <a:xfrm>
          <a:off x="380476" y="1559785"/>
          <a:ext cx="4175030" cy="473736"/>
        </a:xfrm>
        <a:custGeom>
          <a:avLst/>
          <a:gdLst/>
          <a:ahLst/>
          <a:cxnLst/>
          <a:rect l="0" t="0" r="0" b="0"/>
          <a:pathLst>
            <a:path>
              <a:moveTo>
                <a:pt x="4175030" y="0"/>
              </a:moveTo>
              <a:lnTo>
                <a:pt x="4175030" y="411028"/>
              </a:lnTo>
              <a:lnTo>
                <a:pt x="0" y="411028"/>
              </a:lnTo>
              <a:lnTo>
                <a:pt x="0" y="4737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2FFB74-75D2-416D-8D8E-70F2A003A0F9}">
      <dsp:nvSpPr>
        <dsp:cNvPr id="0" name=""/>
        <dsp:cNvSpPr/>
      </dsp:nvSpPr>
      <dsp:spPr>
        <a:xfrm>
          <a:off x="2944501" y="609599"/>
          <a:ext cx="3222011" cy="95018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b="1" i="1" u="none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Results</a:t>
          </a:r>
          <a:r>
            <a:rPr lang="en-US" sz="6000" b="1" i="1" u="sng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6000" kern="1200" dirty="0">
            <a:solidFill>
              <a:srgbClr val="FF0000"/>
            </a:solidFill>
          </a:endParaRPr>
        </a:p>
      </dsp:txBody>
      <dsp:txXfrm>
        <a:off x="2944501" y="609599"/>
        <a:ext cx="3222011" cy="950185"/>
      </dsp:txXfrm>
    </dsp:sp>
    <dsp:sp modelId="{01A97355-95E7-435A-A556-E0817BC205E9}">
      <dsp:nvSpPr>
        <dsp:cNvPr id="0" name=""/>
        <dsp:cNvSpPr/>
      </dsp:nvSpPr>
      <dsp:spPr>
        <a:xfrm>
          <a:off x="608" y="2033522"/>
          <a:ext cx="759736" cy="689120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MNPs</a:t>
          </a:r>
          <a:endParaRPr lang="en-US" sz="1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08" y="2033522"/>
        <a:ext cx="759736" cy="689120"/>
      </dsp:txXfrm>
    </dsp:sp>
    <dsp:sp modelId="{9E2384D7-D938-467A-887F-D4582455081F}">
      <dsp:nvSpPr>
        <dsp:cNvPr id="0" name=""/>
        <dsp:cNvSpPr/>
      </dsp:nvSpPr>
      <dsp:spPr>
        <a:xfrm>
          <a:off x="885762" y="2033522"/>
          <a:ext cx="742076" cy="863253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2.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Mice growth </a:t>
          </a:r>
          <a:endParaRPr lang="en-US" sz="1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85762" y="2033522"/>
        <a:ext cx="742076" cy="863253"/>
      </dsp:txXfrm>
    </dsp:sp>
    <dsp:sp modelId="{167F717D-8B90-42C6-BAB6-203C2F70113E}">
      <dsp:nvSpPr>
        <dsp:cNvPr id="0" name=""/>
        <dsp:cNvSpPr/>
      </dsp:nvSpPr>
      <dsp:spPr>
        <a:xfrm>
          <a:off x="1753255" y="2033522"/>
          <a:ext cx="788492" cy="849137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3.</a:t>
          </a:r>
          <a:r>
            <a:rPr lang="en-US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Tumor growth</a:t>
          </a:r>
          <a:endParaRPr lang="en-US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53255" y="2033522"/>
        <a:ext cx="788492" cy="849137"/>
      </dsp:txXfrm>
    </dsp:sp>
    <dsp:sp modelId="{21222E11-A157-4758-96B8-D380D3451569}">
      <dsp:nvSpPr>
        <dsp:cNvPr id="0" name=""/>
        <dsp:cNvSpPr/>
      </dsp:nvSpPr>
      <dsp:spPr>
        <a:xfrm>
          <a:off x="2667165" y="2033522"/>
          <a:ext cx="1172914" cy="883057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4.</a:t>
          </a: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Iron distribution</a:t>
          </a:r>
          <a:endParaRPr lang="en-US" sz="1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67165" y="2033522"/>
        <a:ext cx="1172914" cy="883057"/>
      </dsp:txXfrm>
    </dsp:sp>
    <dsp:sp modelId="{527B324C-66B2-4A2E-A0B1-AF55223B52A9}">
      <dsp:nvSpPr>
        <dsp:cNvPr id="0" name=""/>
        <dsp:cNvSpPr/>
      </dsp:nvSpPr>
      <dsp:spPr>
        <a:xfrm>
          <a:off x="3922204" y="2029914"/>
          <a:ext cx="1566688" cy="786814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5.</a:t>
          </a: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Histopathology </a:t>
          </a:r>
          <a:endParaRPr lang="en-US" sz="1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22204" y="2029914"/>
        <a:ext cx="1566688" cy="786814"/>
      </dsp:txXfrm>
    </dsp:sp>
    <dsp:sp modelId="{C29EF639-2FA4-432A-B10F-B9A980ECAA6B}">
      <dsp:nvSpPr>
        <dsp:cNvPr id="0" name=""/>
        <dsp:cNvSpPr/>
      </dsp:nvSpPr>
      <dsp:spPr>
        <a:xfrm>
          <a:off x="4357169" y="2945753"/>
          <a:ext cx="736689" cy="410147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Muscles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57169" y="2945753"/>
        <a:ext cx="736689" cy="410147"/>
      </dsp:txXfrm>
    </dsp:sp>
    <dsp:sp modelId="{5F06BC7D-1BCB-4785-B956-674467DFE7FE}">
      <dsp:nvSpPr>
        <dsp:cNvPr id="0" name=""/>
        <dsp:cNvSpPr/>
      </dsp:nvSpPr>
      <dsp:spPr>
        <a:xfrm>
          <a:off x="4357169" y="3481318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ESC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57169" y="3481318"/>
        <a:ext cx="597225" cy="298612"/>
      </dsp:txXfrm>
    </dsp:sp>
    <dsp:sp modelId="{E196D7AA-AEF7-4A42-B510-86C845038CC4}">
      <dsp:nvSpPr>
        <dsp:cNvPr id="0" name=""/>
        <dsp:cNvSpPr/>
      </dsp:nvSpPr>
      <dsp:spPr>
        <a:xfrm>
          <a:off x="4357169" y="3905348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Liver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57169" y="3905348"/>
        <a:ext cx="597225" cy="298612"/>
      </dsp:txXfrm>
    </dsp:sp>
    <dsp:sp modelId="{C7016EB1-C4EE-46DE-86E2-A29EF7FAF0AF}">
      <dsp:nvSpPr>
        <dsp:cNvPr id="0" name=""/>
        <dsp:cNvSpPr/>
      </dsp:nvSpPr>
      <dsp:spPr>
        <a:xfrm>
          <a:off x="4357169" y="4329378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Brain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57169" y="4329378"/>
        <a:ext cx="597225" cy="298612"/>
      </dsp:txXfrm>
    </dsp:sp>
    <dsp:sp modelId="{C1E219FE-FA17-4C63-9AE1-7B12F8CE1EF1}">
      <dsp:nvSpPr>
        <dsp:cNvPr id="0" name=""/>
        <dsp:cNvSpPr/>
      </dsp:nvSpPr>
      <dsp:spPr>
        <a:xfrm>
          <a:off x="4357169" y="4753408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Spleen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57169" y="4753408"/>
        <a:ext cx="597225" cy="298612"/>
      </dsp:txXfrm>
    </dsp:sp>
    <dsp:sp modelId="{75B15D1D-7291-4A3D-AEE1-8721CA1AD09D}">
      <dsp:nvSpPr>
        <dsp:cNvPr id="0" name=""/>
        <dsp:cNvSpPr/>
      </dsp:nvSpPr>
      <dsp:spPr>
        <a:xfrm>
          <a:off x="4357169" y="5177437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Kidney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57169" y="5177437"/>
        <a:ext cx="597225" cy="298612"/>
      </dsp:txXfrm>
    </dsp:sp>
    <dsp:sp modelId="{27A11A6C-09C3-4175-BA41-E84112059186}">
      <dsp:nvSpPr>
        <dsp:cNvPr id="0" name=""/>
        <dsp:cNvSpPr/>
      </dsp:nvSpPr>
      <dsp:spPr>
        <a:xfrm>
          <a:off x="4357169" y="5601467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</a:rPr>
            <a:t>Lung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4357169" y="5601467"/>
        <a:ext cx="597225" cy="298612"/>
      </dsp:txXfrm>
    </dsp:sp>
    <dsp:sp modelId="{0E79492C-2ABC-47EA-9797-615DEF430DF6}">
      <dsp:nvSpPr>
        <dsp:cNvPr id="0" name=""/>
        <dsp:cNvSpPr/>
      </dsp:nvSpPr>
      <dsp:spPr>
        <a:xfrm>
          <a:off x="5616723" y="2095463"/>
          <a:ext cx="806415" cy="595445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6. </a:t>
          </a: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Comet</a:t>
          </a:r>
          <a:endParaRPr lang="en-US" sz="1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16723" y="2095463"/>
        <a:ext cx="806415" cy="595445"/>
      </dsp:txXfrm>
    </dsp:sp>
    <dsp:sp modelId="{A3E98963-2FFF-40AE-8DAE-9B7E0954CB8B}">
      <dsp:nvSpPr>
        <dsp:cNvPr id="0" name=""/>
        <dsp:cNvSpPr/>
      </dsp:nvSpPr>
      <dsp:spPr>
        <a:xfrm>
          <a:off x="5881238" y="2960320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Muscles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5881238" y="2960320"/>
        <a:ext cx="597225" cy="298612"/>
      </dsp:txXfrm>
    </dsp:sp>
    <dsp:sp modelId="{A8294E38-AFAD-4489-927F-6A0B61E8E10F}">
      <dsp:nvSpPr>
        <dsp:cNvPr id="0" name=""/>
        <dsp:cNvSpPr/>
      </dsp:nvSpPr>
      <dsp:spPr>
        <a:xfrm>
          <a:off x="5881238" y="3332836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ESC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5881238" y="3332836"/>
        <a:ext cx="597225" cy="298612"/>
      </dsp:txXfrm>
    </dsp:sp>
    <dsp:sp modelId="{EA59D197-FD2D-4B42-8860-9B757FC51B68}">
      <dsp:nvSpPr>
        <dsp:cNvPr id="0" name=""/>
        <dsp:cNvSpPr/>
      </dsp:nvSpPr>
      <dsp:spPr>
        <a:xfrm>
          <a:off x="5881238" y="3767440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Liver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5881238" y="3767440"/>
        <a:ext cx="597225" cy="298612"/>
      </dsp:txXfrm>
    </dsp:sp>
    <dsp:sp modelId="{23BC71C4-A3B2-4B6E-A856-F4BAB41F8896}">
      <dsp:nvSpPr>
        <dsp:cNvPr id="0" name=""/>
        <dsp:cNvSpPr/>
      </dsp:nvSpPr>
      <dsp:spPr>
        <a:xfrm>
          <a:off x="5881238" y="4264128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Brain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5881238" y="4264128"/>
        <a:ext cx="597225" cy="298612"/>
      </dsp:txXfrm>
    </dsp:sp>
    <dsp:sp modelId="{4F82FF2A-827C-4DCF-BF38-E81A159B84A0}">
      <dsp:nvSpPr>
        <dsp:cNvPr id="0" name=""/>
        <dsp:cNvSpPr/>
      </dsp:nvSpPr>
      <dsp:spPr>
        <a:xfrm>
          <a:off x="6589435" y="2033522"/>
          <a:ext cx="1383442" cy="974513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7.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Genes expression</a:t>
          </a:r>
          <a:endParaRPr lang="en-US" sz="1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89435" y="2033522"/>
        <a:ext cx="1383442" cy="974513"/>
      </dsp:txXfrm>
    </dsp:sp>
    <dsp:sp modelId="{BFAA9C8D-F790-46AE-A5A8-AF6C8F3A7C27}">
      <dsp:nvSpPr>
        <dsp:cNvPr id="0" name=""/>
        <dsp:cNvSpPr/>
      </dsp:nvSpPr>
      <dsp:spPr>
        <a:xfrm>
          <a:off x="6935296" y="3133452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P53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6935296" y="3133452"/>
        <a:ext cx="597225" cy="298612"/>
      </dsp:txXfrm>
    </dsp:sp>
    <dsp:sp modelId="{C3AC854C-E35B-408C-BA70-043B96CAF18A}">
      <dsp:nvSpPr>
        <dsp:cNvPr id="0" name=""/>
        <dsp:cNvSpPr/>
      </dsp:nvSpPr>
      <dsp:spPr>
        <a:xfrm>
          <a:off x="6935296" y="3557482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p16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6935296" y="3557482"/>
        <a:ext cx="597225" cy="298612"/>
      </dsp:txXfrm>
    </dsp:sp>
    <dsp:sp modelId="{F98B18CE-E460-4E69-B1E3-9D75A11C36F7}">
      <dsp:nvSpPr>
        <dsp:cNvPr id="0" name=""/>
        <dsp:cNvSpPr/>
      </dsp:nvSpPr>
      <dsp:spPr>
        <a:xfrm>
          <a:off x="8098295" y="2033522"/>
          <a:ext cx="1121296" cy="928070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8.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Protein </a:t>
          </a:r>
          <a:r>
            <a:rPr lang="en-US" sz="1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expression</a:t>
          </a:r>
          <a:endParaRPr lang="en-US" sz="1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098295" y="2033522"/>
        <a:ext cx="1121296" cy="928070"/>
      </dsp:txXfrm>
    </dsp:sp>
    <dsp:sp modelId="{F0B3DE60-08D2-4454-9BE0-9A1578FEC307}">
      <dsp:nvSpPr>
        <dsp:cNvPr id="0" name=""/>
        <dsp:cNvSpPr/>
      </dsp:nvSpPr>
      <dsp:spPr>
        <a:xfrm>
          <a:off x="8378619" y="3087009"/>
          <a:ext cx="597225" cy="298612"/>
        </a:xfrm>
        <a:prstGeom prst="rect">
          <a:avLst/>
        </a:prstGeom>
        <a:noFill/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p53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8378619" y="3087009"/>
        <a:ext cx="597225" cy="2986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0.35467</cdr:x>
      <cdr:y>0.4446</cdr:y>
    </cdr:from>
    <cdr:to>
      <cdr:x>0.41025</cdr:x>
      <cdr:y>0.56591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34752" y="1422908"/>
          <a:ext cx="256179" cy="388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*</a:t>
          </a:r>
        </a:p>
      </cdr:txBody>
    </cdr:sp>
  </cdr:relSizeAnchor>
  <cdr:relSizeAnchor xmlns:cdr="http://schemas.openxmlformats.org/drawingml/2006/chartDrawing">
    <cdr:from>
      <cdr:x>0.32117</cdr:x>
      <cdr:y>0.58596</cdr:y>
    </cdr:from>
    <cdr:to>
      <cdr:x>0.35921</cdr:x>
      <cdr:y>0.62477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84231" y="3687885"/>
          <a:ext cx="329711" cy="2442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0.31272</cdr:x>
      <cdr:y>0.60536</cdr:y>
    </cdr:from>
    <cdr:to>
      <cdr:x>0.35498</cdr:x>
      <cdr:y>0.63253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10962" y="3810000"/>
          <a:ext cx="366346" cy="170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0.47845</cdr:x>
      <cdr:y>0.30175</cdr:y>
    </cdr:from>
    <cdr:to>
      <cdr:x>0.55271</cdr:x>
      <cdr:y>0.4261</cdr:y>
    </cdr:to>
    <cdr:sp macro="" textlink="">
      <cdr:nvSpPr>
        <cdr:cNvPr id="6" name="TextBox 5"/>
        <cdr:cNvSpPr txBox="1"/>
      </cdr:nvSpPr>
      <cdr:spPr>
        <a:xfrm xmlns:a="http://schemas.openxmlformats.org/drawingml/2006/main" flipV="1">
          <a:off x="2205247" y="965708"/>
          <a:ext cx="342279" cy="3979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*</a:t>
          </a:r>
          <a:endParaRPr lang="en-US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0.75325</cdr:x>
      <cdr:y>0.50381</cdr:y>
    </cdr:from>
    <cdr:to>
      <cdr:x>0.81382</cdr:x>
      <cdr:y>0.58598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19600" y="1737166"/>
          <a:ext cx="355388" cy="2833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 *</a:t>
          </a:r>
          <a:endParaRPr lang="en-US" sz="12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0.87837</cdr:x>
      <cdr:y>0.01443</cdr:y>
    </cdr:from>
    <cdr:to>
      <cdr:x>0.95517</cdr:x>
      <cdr:y>0.09599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048559" y="46166"/>
          <a:ext cx="353986" cy="261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itchFamily="18" charset="0"/>
              <a:cs typeface="Times New Roman" pitchFamily="18" charset="0"/>
            </a:rPr>
            <a:t>*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0.6029</cdr:x>
      <cdr:y>0.10866</cdr:y>
    </cdr:from>
    <cdr:to>
      <cdr:x>0.64375</cdr:x>
      <cdr:y>0.15716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226538" y="683846"/>
          <a:ext cx="354135" cy="3052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7B17F-D417-474F-994E-EFC25B84F13B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03030-520D-40DE-B95A-C4BD247DC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97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65AB6-8D36-422A-98A3-87329B6F02BC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DC235-15D1-48CC-A5EE-3FACCDDE8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8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DC235-15D1-48CC-A5EE-3FACCDDE89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24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DC235-15D1-48CC-A5EE-3FACCDDE89A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05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8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0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31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8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48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26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36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11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4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20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375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05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44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725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871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504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782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2742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66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3593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961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055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68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072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25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4887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5482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333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868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6690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62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32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6784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4642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9889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7562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410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3536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19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78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8307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4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A86A2-322C-4F05-A762-2C6AC9EA4C45}" type="datetimeFigureOut">
              <a:rPr lang="en-US" smtClean="0"/>
              <a:t>23-Sep-15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ED3C4-15AB-4439-8D88-70BB7310C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6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88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46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23-Sep-15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23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ptc.city.nagoya.jp/e_proton/e_radiotherapy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drugdiscoverytoday.com/view/15998/cancer-nanotechnology-application-of-nanotechnology-in-cancer-therapy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eba%20Bassiony%20symposium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838200"/>
            <a:ext cx="8915400" cy="268605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Times New Roman"/>
                <a:ea typeface="Calibri"/>
                <a:cs typeface="Arial"/>
              </a:rPr>
              <a:t>Evaluation of antitumor potential and expression of p53/p16 genes in Ehrlich solid carcinoma bearing mice treated with </a:t>
            </a:r>
            <a:r>
              <a:rPr lang="en-US" sz="3600" b="1" dirty="0" smtClean="0">
                <a:latin typeface="Times New Roman"/>
                <a:ea typeface="Calibri"/>
                <a:cs typeface="Arial"/>
              </a:rPr>
              <a:t>magnetite </a:t>
            </a:r>
            <a:r>
              <a:rPr lang="en-US" sz="3600" b="1" dirty="0">
                <a:latin typeface="Times New Roman"/>
                <a:ea typeface="Calibri"/>
                <a:cs typeface="Arial"/>
              </a:rPr>
              <a:t>nanoparticles</a:t>
            </a:r>
            <a:endParaRPr lang="en-US" sz="3600" dirty="0">
              <a:ea typeface="Calibri"/>
              <a:cs typeface="Arial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7338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latin typeface="Lucida Calligraphy" pitchFamily="66" charset="0"/>
              </a:rPr>
              <a:t>Dr</a:t>
            </a:r>
            <a:r>
              <a:rPr lang="en-US" sz="3200" b="1" dirty="0" smtClean="0">
                <a:latin typeface="Lucida Calligraphy" pitchFamily="66" charset="0"/>
              </a:rPr>
              <a:t>/ </a:t>
            </a:r>
            <a:r>
              <a:rPr lang="en-US" sz="3200" b="1" dirty="0" err="1" smtClean="0">
                <a:latin typeface="Lucida Calligraphy" pitchFamily="66" charset="0"/>
              </a:rPr>
              <a:t>Heba</a:t>
            </a:r>
            <a:r>
              <a:rPr lang="en-US" sz="3200" b="1" dirty="0" smtClean="0">
                <a:latin typeface="Lucida Calligraphy" pitchFamily="66" charset="0"/>
              </a:rPr>
              <a:t> </a:t>
            </a:r>
            <a:r>
              <a:rPr lang="en-US" sz="3200" b="1" dirty="0" err="1" smtClean="0">
                <a:latin typeface="Lucida Calligraphy" pitchFamily="66" charset="0"/>
              </a:rPr>
              <a:t>Bassiony</a:t>
            </a:r>
            <a:r>
              <a:rPr lang="en-US" sz="3200" b="1" dirty="0" smtClean="0">
                <a:latin typeface="Lucida Calligraphy" pitchFamily="66" charset="0"/>
              </a:rPr>
              <a:t> </a:t>
            </a:r>
            <a:r>
              <a:rPr lang="en-US" sz="3200" b="1" dirty="0" err="1" smtClean="0">
                <a:latin typeface="Lucida Calligraphy" pitchFamily="66" charset="0"/>
              </a:rPr>
              <a:t>Atwa</a:t>
            </a:r>
            <a:r>
              <a:rPr lang="en-US" sz="3200" b="1" dirty="0" smtClean="0">
                <a:latin typeface="Lucida Calligraphy" pitchFamily="66" charset="0"/>
              </a:rPr>
              <a:t> Mohamed </a:t>
            </a:r>
          </a:p>
          <a:p>
            <a:r>
              <a:rPr lang="en-US" sz="2800" dirty="0" smtClean="0">
                <a:latin typeface="Times New Roman" pitchFamily="18" charset="0"/>
                <a:ea typeface="+mn-ea"/>
                <a:cs typeface="Times New Roman" pitchFamily="18" charset="0"/>
              </a:rPr>
              <a:t>PhD.</a:t>
            </a:r>
            <a:endParaRPr lang="en-US" sz="2800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872" y="5257800"/>
            <a:ext cx="883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Lecturer 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Zoology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epartment, Faculty of Science, 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Cairo University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572" y="0"/>
            <a:ext cx="1264428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194" y="2209800"/>
            <a:ext cx="853440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US" sz="3200" dirty="0" smtClean="0">
                <a:latin typeface="Times New Roman"/>
                <a:ea typeface="Calibri"/>
              </a:rPr>
              <a:t>Most </a:t>
            </a:r>
            <a:r>
              <a:rPr lang="en-US" sz="3200" dirty="0">
                <a:latin typeface="Times New Roman"/>
                <a:ea typeface="Calibri"/>
              </a:rPr>
              <a:t>prevalent </a:t>
            </a:r>
            <a:r>
              <a:rPr lang="en-US" sz="3200" dirty="0" smtClean="0">
                <a:latin typeface="Times New Roman"/>
                <a:ea typeface="Calibri"/>
              </a:rPr>
              <a:t>malignancy among women</a:t>
            </a:r>
            <a:r>
              <a:rPr lang="en-US" sz="3200" b="1" dirty="0" smtClean="0">
                <a:latin typeface="Times New Roman"/>
                <a:ea typeface="Calibri"/>
              </a:rPr>
              <a:t>.</a:t>
            </a:r>
            <a:r>
              <a:rPr lang="en-US" sz="3200" dirty="0" smtClean="0">
                <a:latin typeface="Times New Roman"/>
                <a:ea typeface="Calibri"/>
              </a:rPr>
              <a:t> </a:t>
            </a:r>
          </a:p>
          <a:p>
            <a:pPr algn="just"/>
            <a:endParaRPr lang="en-US" dirty="0" smtClean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dirty="0">
                <a:latin typeface="Times New Roman"/>
                <a:ea typeface="Calibri"/>
              </a:rPr>
              <a:t>About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Calibri"/>
              </a:rPr>
              <a:t>11.9%</a:t>
            </a:r>
            <a:r>
              <a:rPr lang="en-US" sz="3200" dirty="0">
                <a:latin typeface="Times New Roman"/>
                <a:ea typeface="Calibri"/>
              </a:rPr>
              <a:t> of cancers worldwide. </a:t>
            </a:r>
            <a:endParaRPr lang="en-US" sz="3200" dirty="0" smtClean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n-US" dirty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dirty="0">
                <a:latin typeface="Times New Roman"/>
                <a:ea typeface="Calibri"/>
              </a:rPr>
              <a:t>S</a:t>
            </a:r>
            <a:r>
              <a:rPr lang="en-US" sz="3200" dirty="0" smtClean="0">
                <a:latin typeface="Times New Roman"/>
                <a:ea typeface="Calibri"/>
              </a:rPr>
              <a:t>econd </a:t>
            </a:r>
            <a:r>
              <a:rPr lang="en-US" sz="3200" dirty="0">
                <a:latin typeface="Times New Roman"/>
                <a:ea typeface="Calibri"/>
              </a:rPr>
              <a:t>leading cause of cancer-related deaths after lung </a:t>
            </a:r>
            <a:r>
              <a:rPr lang="en-US" sz="3200" dirty="0" smtClean="0">
                <a:latin typeface="Times New Roman"/>
                <a:ea typeface="Calibri"/>
              </a:rPr>
              <a:t>cancer.</a:t>
            </a:r>
          </a:p>
          <a:p>
            <a:pPr algn="just"/>
            <a:endParaRPr lang="en-US" dirty="0" smtClean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dirty="0">
                <a:latin typeface="Times New Roman"/>
                <a:ea typeface="Calibri"/>
              </a:rPr>
              <a:t>A</a:t>
            </a:r>
            <a:r>
              <a:rPr lang="en-US" sz="3200" dirty="0" smtClean="0">
                <a:latin typeface="Times New Roman"/>
                <a:ea typeface="Calibri"/>
              </a:rPr>
              <a:t>bout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Calibri"/>
              </a:rPr>
              <a:t>458,000</a:t>
            </a:r>
            <a:r>
              <a:rPr lang="en-US" sz="3200" dirty="0">
                <a:latin typeface="Times New Roman"/>
                <a:ea typeface="Calibri"/>
              </a:rPr>
              <a:t> deaths each </a:t>
            </a:r>
            <a:r>
              <a:rPr lang="en-US" sz="3200" dirty="0" smtClean="0">
                <a:latin typeface="Times New Roman"/>
                <a:ea typeface="Calibri"/>
              </a:rPr>
              <a:t>year (WHO</a:t>
            </a:r>
            <a:r>
              <a:rPr lang="en-US" sz="3200" dirty="0" smtClean="0">
                <a:latin typeface="Times New Roman"/>
                <a:ea typeface="Calibri"/>
              </a:rPr>
              <a:t>, </a:t>
            </a:r>
            <a:r>
              <a:rPr lang="en-US" sz="3200" dirty="0" smtClean="0">
                <a:latin typeface="Times New Roman"/>
                <a:ea typeface="Calibri"/>
              </a:rPr>
              <a:t>2014). </a:t>
            </a:r>
            <a:endParaRPr lang="en-US" sz="3200" dirty="0" smtClean="0">
              <a:latin typeface="Times New Roman"/>
              <a:ea typeface="Calibri"/>
            </a:endParaRPr>
          </a:p>
          <a:p>
            <a:pPr algn="just"/>
            <a:endParaRPr lang="en-US" dirty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US" sz="3200" dirty="0">
                <a:latin typeface="Times New Roman"/>
                <a:ea typeface="Calibri"/>
              </a:rPr>
              <a:t>I</a:t>
            </a:r>
            <a:r>
              <a:rPr lang="en-US" sz="3200" dirty="0" smtClean="0">
                <a:latin typeface="Times New Roman"/>
                <a:ea typeface="Calibri"/>
              </a:rPr>
              <a:t>n </a:t>
            </a:r>
            <a:r>
              <a:rPr lang="en-US" sz="3200" dirty="0">
                <a:latin typeface="Times New Roman"/>
                <a:ea typeface="Calibri"/>
              </a:rPr>
              <a:t>Egypt</a:t>
            </a:r>
            <a:r>
              <a:rPr lang="en-US" sz="3200" dirty="0" smtClean="0">
                <a:latin typeface="Times New Roman"/>
                <a:ea typeface="Calibri"/>
              </a:rPr>
              <a:t>,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ea typeface="Calibri"/>
              </a:rPr>
              <a:t>37.7%</a:t>
            </a:r>
            <a:r>
              <a:rPr lang="en-US" sz="3200" dirty="0">
                <a:latin typeface="Times New Roman"/>
                <a:ea typeface="Calibri"/>
              </a:rPr>
              <a:t> among females </a:t>
            </a:r>
            <a:r>
              <a:rPr lang="en-US" sz="3200" dirty="0" smtClean="0">
                <a:latin typeface="Times New Roman"/>
                <a:ea typeface="Calibri"/>
              </a:rPr>
              <a:t>cancers.</a:t>
            </a:r>
            <a:endParaRPr lang="en-US" sz="3200" dirty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n-US" sz="3200" dirty="0" smtClean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n-US" dirty="0" smtClean="0">
              <a:latin typeface="Times New Roman"/>
              <a:ea typeface="Calibri"/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3328603" y="1381877"/>
            <a:ext cx="2834687" cy="783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en-US" sz="3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Breast cancer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00696" y="152400"/>
            <a:ext cx="42033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i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Introduction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53555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401762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Ehrlich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tumor</a:t>
            </a:r>
            <a:b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xperimental </a:t>
            </a:r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breast cancer model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lnSpcReduction="10000"/>
          </a:bodyPr>
          <a:lstStyle/>
          <a:p>
            <a:pPr algn="just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L="0" indent="0" algn="just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Aacites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(EAC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Solid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 (ESC)</a:t>
            </a:r>
          </a:p>
          <a:p>
            <a:pPr marL="0" indent="0" algn="just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7"/>
          <a:stretch/>
        </p:blipFill>
        <p:spPr bwMode="auto">
          <a:xfrm>
            <a:off x="914401" y="1447800"/>
            <a:ext cx="3352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Gr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47800"/>
            <a:ext cx="3276600" cy="44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/>
          <p:cNvSpPr/>
          <p:nvPr/>
        </p:nvSpPr>
        <p:spPr>
          <a:xfrm>
            <a:off x="5257800" y="5715000"/>
            <a:ext cx="3124200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25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7" y="1397397"/>
            <a:ext cx="4848225" cy="41494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416790" y="6324600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hlinkClick r:id="rId3"/>
              </a:rPr>
              <a:t>http://www.nptc.city.nagoya.jp/e_proton/e_radiotherapy.html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99094" y="477672"/>
            <a:ext cx="426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Cancer treatment</a:t>
            </a:r>
          </a:p>
        </p:txBody>
      </p:sp>
      <p:sp>
        <p:nvSpPr>
          <p:cNvPr id="2" name="Down Arrow 1"/>
          <p:cNvSpPr/>
          <p:nvPr/>
        </p:nvSpPr>
        <p:spPr>
          <a:xfrm>
            <a:off x="4571999" y="5546804"/>
            <a:ext cx="1121391" cy="1147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0946" y="6248400"/>
            <a:ext cx="786566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u="sng" dirty="0">
                <a:solidFill>
                  <a:srgbClr val="0000FF"/>
                </a:solidFill>
                <a:ea typeface="Calibri"/>
                <a:cs typeface="Arial"/>
                <a:hlinkClick r:id="rId2"/>
              </a:rPr>
              <a:t>http://www.drugdiscoverytoday.com/view/15998/cancer-nanotechnology-application-of-nanotechnology-in-cancer-therapy/</a:t>
            </a:r>
            <a:endParaRPr lang="en-US" dirty="0">
              <a:ea typeface="Calibri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4212" y="457200"/>
            <a:ext cx="3657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Nanotechnology </a:t>
            </a:r>
            <a:endParaRPr lang="en-US" sz="3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PePo\Desktop\Untitled.jpg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2" t="10856" r="53947" b="32016"/>
          <a:stretch/>
        </p:blipFill>
        <p:spPr bwMode="auto">
          <a:xfrm>
            <a:off x="1773071" y="1219200"/>
            <a:ext cx="6073254" cy="484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14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763000" cy="1143000"/>
          </a:xfrm>
        </p:spPr>
        <p:txBody>
          <a:bodyPr>
            <a:normAutofit/>
          </a:bodyPr>
          <a:lstStyle/>
          <a:p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Difference between Normal </a:t>
            </a:r>
            <a:r>
              <a:rPr lang="en-US" sz="34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and Cancer cells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10" y="1752600"/>
            <a:ext cx="7313613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45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0"/>
            <a:ext cx="5257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304800"/>
            <a:ext cx="6019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NPs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effect depends on</a:t>
            </a:r>
            <a:endParaRPr lang="en-US" sz="3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0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6419" y="276723"/>
            <a:ext cx="5562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Iron Oxide NPs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95743" y="6310909"/>
            <a:ext cx="8951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Magnetic Resonance Imaging (MRI)</a:t>
            </a:r>
            <a:endParaRPr lang="en-US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743" y="2878372"/>
            <a:ext cx="3924513" cy="345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66800" y="892276"/>
            <a:ext cx="5791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üstite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FeO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•  Fe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o  hematite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α-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β-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000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o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maghemite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γ-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ε-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Magnetite (Fe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66800" y="3657600"/>
            <a:ext cx="2590800" cy="68580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9600" y="4606877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Most significant in biomedical research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Why ?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5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8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Nanoparticles </a:t>
            </a:r>
            <a:r>
              <a:rPr lang="en-US" sz="38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affect DNA </a:t>
            </a:r>
            <a:r>
              <a:rPr lang="en-US" sz="38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and </a:t>
            </a:r>
            <a:r>
              <a:rPr lang="en-US" sz="38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alter gene expression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" y="1828800"/>
            <a:ext cx="9147412" cy="487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69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5610"/>
            <a:ext cx="8229600" cy="1143000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Tumor suppressor </a:t>
            </a:r>
            <a:r>
              <a:rPr lang="en-US" sz="3400" b="1" dirty="0" smtClean="0">
                <a:solidFill>
                  <a:srgbClr val="0070C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genes (p53 and p16) </a:t>
            </a:r>
            <a:endParaRPr lang="en-US" sz="3400" b="1" dirty="0">
              <a:solidFill>
                <a:srgbClr val="0070C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9270" y="1037818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/>
                <a:ea typeface="Calibri"/>
              </a:rPr>
              <a:t>p53 </a:t>
            </a:r>
            <a:r>
              <a:rPr lang="en-US" sz="2400" dirty="0">
                <a:solidFill>
                  <a:srgbClr val="0070C0"/>
                </a:solidFill>
                <a:latin typeface="Times New Roman"/>
                <a:ea typeface="Calibri"/>
              </a:rPr>
              <a:t>and </a:t>
            </a:r>
            <a:r>
              <a:rPr lang="en-US" sz="2400" dirty="0" smtClean="0">
                <a:solidFill>
                  <a:srgbClr val="0070C0"/>
                </a:solidFill>
                <a:latin typeface="Times New Roman"/>
                <a:ea typeface="Calibri"/>
              </a:rPr>
              <a:t>p16 </a:t>
            </a:r>
            <a:r>
              <a:rPr lang="en-US" sz="2400" dirty="0">
                <a:solidFill>
                  <a:srgbClr val="0070C0"/>
                </a:solidFill>
                <a:latin typeface="Times New Roman"/>
                <a:ea typeface="Calibri"/>
              </a:rPr>
              <a:t>deficiency cooperate in </a:t>
            </a:r>
            <a:r>
              <a:rPr lang="en-US" sz="2400" dirty="0" err="1">
                <a:solidFill>
                  <a:srgbClr val="0070C0"/>
                </a:solidFill>
                <a:latin typeface="Times New Roman"/>
                <a:ea typeface="Calibri"/>
              </a:rPr>
              <a:t>tumorigenesis</a:t>
            </a:r>
            <a:endParaRPr lang="en-US" sz="2400" dirty="0">
              <a:solidFill>
                <a:srgbClr val="0070C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054290" y="1524000"/>
            <a:ext cx="7251510" cy="5358514"/>
            <a:chOff x="2298510" y="1926187"/>
            <a:chExt cx="6423249" cy="4877792"/>
          </a:xfrm>
        </p:grpSpPr>
        <p:sp>
          <p:nvSpPr>
            <p:cNvPr id="18" name="Oval 17"/>
            <p:cNvSpPr/>
            <p:nvPr/>
          </p:nvSpPr>
          <p:spPr>
            <a:xfrm>
              <a:off x="7095102" y="4967787"/>
              <a:ext cx="386416" cy="38327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648200" y="6069842"/>
              <a:ext cx="457200" cy="40715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 descr="C:\Users\PePo\Desktop\fig5.jpg best.jpg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3" t="12427" r="4223" b="3139"/>
            <a:stretch/>
          </p:blipFill>
          <p:spPr bwMode="auto">
            <a:xfrm>
              <a:off x="2320119" y="2006221"/>
              <a:ext cx="5854890" cy="46811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7345311" y="2006221"/>
              <a:ext cx="1065122" cy="7450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44829" y="1926187"/>
              <a:ext cx="900482" cy="4967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98510" y="4346813"/>
              <a:ext cx="1168590" cy="132410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8200" y="4764776"/>
              <a:ext cx="1796629" cy="203920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77872" y="2789830"/>
              <a:ext cx="843887" cy="35052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66556" y="4045719"/>
              <a:ext cx="1328545" cy="4967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 rot="3288283">
              <a:off x="4172797" y="4642832"/>
              <a:ext cx="950805" cy="95542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6" name="Oval 15"/>
          <p:cNvSpPr/>
          <p:nvPr/>
        </p:nvSpPr>
        <p:spPr>
          <a:xfrm>
            <a:off x="3990106" y="1807324"/>
            <a:ext cx="787020" cy="47564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373567" y="5153209"/>
            <a:ext cx="749326" cy="4600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922362" y="2260227"/>
            <a:ext cx="1202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x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68586" y="4171896"/>
            <a:ext cx="1202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x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87511" y="6012293"/>
            <a:ext cx="1202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x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8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9" grpId="0" animBg="1"/>
      <p:bldP spid="5" grpId="0"/>
      <p:bldP spid="28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57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Aim of Work</a:t>
            </a:r>
            <a:endParaRPr lang="en-US" sz="6000" dirty="0"/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0" y="1371600"/>
            <a:ext cx="89916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MNPs</a:t>
            </a:r>
          </a:p>
          <a:p>
            <a:pPr marL="742950" indent="-74295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ESC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Antitumor activity</a:t>
            </a:r>
          </a:p>
          <a:p>
            <a:pPr marL="742950" indent="-74295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MNPs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Distribution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(by ICP)</a:t>
            </a:r>
          </a:p>
          <a:p>
            <a:pPr marL="742950" indent="-74295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MNPs             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Histopathological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changes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(by H&amp;E) </a:t>
            </a:r>
          </a:p>
          <a:p>
            <a:pPr marL="742950" indent="-74295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MNPs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DNA damage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(by Comet assay)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MNPs                    Expression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p53 &amp; p16 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(mRNA &amp; protein)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209800" y="2101755"/>
            <a:ext cx="1676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990298" y="2777888"/>
            <a:ext cx="1676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975513" y="3543300"/>
            <a:ext cx="1547884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896471" y="4307005"/>
            <a:ext cx="1547884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879411" y="5257800"/>
            <a:ext cx="1547884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133203"/>
            <a:ext cx="906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Termination </a:t>
            </a:r>
            <a:r>
              <a:rPr lang="en-US" sz="2800" dirty="0"/>
              <a:t>for all mice after </a:t>
            </a:r>
            <a:r>
              <a:rPr lang="en-US" sz="2800" dirty="0" smtClean="0"/>
              <a:t>9 injections of MNPs day by day  </a:t>
            </a:r>
            <a:endParaRPr lang="en-US" sz="2800" dirty="0"/>
          </a:p>
        </p:txBody>
      </p:sp>
      <p:sp>
        <p:nvSpPr>
          <p:cNvPr id="5" name="Down Arrow 4"/>
          <p:cNvSpPr/>
          <p:nvPr/>
        </p:nvSpPr>
        <p:spPr>
          <a:xfrm>
            <a:off x="4108442" y="5257800"/>
            <a:ext cx="547116" cy="7004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43965786"/>
              </p:ext>
            </p:extLst>
          </p:nvPr>
        </p:nvGraphicFramePr>
        <p:xfrm>
          <a:off x="196755" y="311584"/>
          <a:ext cx="86868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59626" y="4527605"/>
            <a:ext cx="4177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Dose was 60 mg/k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"/>
            <a:ext cx="2514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86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hlinkClick r:id="rId2" action="ppaction://hlinkpres?slideindex=1&amp;slidetitle="/>
          </p:cNvPr>
          <p:cNvGraphicFramePr/>
          <p:nvPr>
            <p:extLst>
              <p:ext uri="{D42A27DB-BD31-4B8C-83A1-F6EECF244321}">
                <p14:modId xmlns:p14="http://schemas.microsoft.com/office/powerpoint/2010/main" val="3828817525"/>
              </p:ext>
            </p:extLst>
          </p:nvPr>
        </p:nvGraphicFramePr>
        <p:xfrm>
          <a:off x="27296" y="0"/>
          <a:ext cx="92202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321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45" y="838200"/>
            <a:ext cx="3133755" cy="279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7" y="1066800"/>
            <a:ext cx="5059363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44" y="3848100"/>
            <a:ext cx="3627755" cy="3003550"/>
          </a:xfrm>
          <a:prstGeom prst="rect">
            <a:avLst/>
          </a:prstGeom>
          <a:noFill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962400"/>
            <a:ext cx="4718050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Characterization </a:t>
            </a:r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MNPs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2778" y="3095182"/>
            <a:ext cx="1103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HR-TEM 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78" y="6337240"/>
            <a:ext cx="681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VSM</a:t>
            </a:r>
          </a:p>
        </p:txBody>
      </p:sp>
      <p:sp>
        <p:nvSpPr>
          <p:cNvPr id="4" name="Rectangle 3">
            <a:hlinkClick r:id="rId7" action="ppaction://hlinksldjump"/>
          </p:cNvPr>
          <p:cNvSpPr/>
          <p:nvPr/>
        </p:nvSpPr>
        <p:spPr>
          <a:xfrm>
            <a:off x="8398838" y="6337240"/>
            <a:ext cx="6319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XRD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7240" y="3052186"/>
            <a:ext cx="5950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PSA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2778" y="2898297"/>
            <a:ext cx="12186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20.0 ± 2.0 nm </a:t>
            </a:r>
          </a:p>
        </p:txBody>
      </p:sp>
      <p:sp>
        <p:nvSpPr>
          <p:cNvPr id="8" name="Rectangle 7"/>
          <p:cNvSpPr/>
          <p:nvPr/>
        </p:nvSpPr>
        <p:spPr>
          <a:xfrm>
            <a:off x="8314128" y="2755089"/>
            <a:ext cx="862737" cy="3400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400" dirty="0" smtClean="0">
                <a:latin typeface="Times New Roman"/>
                <a:ea typeface="TimesNewRomanPSMT"/>
                <a:cs typeface="Arial"/>
              </a:rPr>
              <a:t>  25.8 nm</a:t>
            </a:r>
            <a:endParaRPr lang="en-US" sz="1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150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788206973"/>
              </p:ext>
            </p:extLst>
          </p:nvPr>
        </p:nvGraphicFramePr>
        <p:xfrm>
          <a:off x="1003911" y="988662"/>
          <a:ext cx="7224713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228599" y="2275"/>
            <a:ext cx="3972241" cy="823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2-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Mice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growth rate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638033" y="5233916"/>
            <a:ext cx="84752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/>
                <a:ea typeface="Calibri"/>
              </a:rPr>
              <a:t>No signs </a:t>
            </a:r>
            <a:r>
              <a:rPr lang="en-US" sz="2800" dirty="0">
                <a:latin typeface="Times New Roman"/>
                <a:ea typeface="Calibri"/>
              </a:rPr>
              <a:t>of toxicity were observed in all mice </a:t>
            </a:r>
            <a:r>
              <a:rPr lang="en-US" sz="2800" dirty="0" smtClean="0">
                <a:latin typeface="Times New Roman"/>
                <a:ea typeface="Calibri"/>
              </a:rPr>
              <a:t>groups</a:t>
            </a:r>
          </a:p>
        </p:txBody>
      </p:sp>
    </p:spTree>
    <p:extLst>
      <p:ext uri="{BB962C8B-B14F-4D97-AF65-F5344CB8AC3E}">
        <p14:creationId xmlns:p14="http://schemas.microsoft.com/office/powerpoint/2010/main" val="408274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43318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3-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Tumor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growth rate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1"/>
            <a:ext cx="7162800" cy="40385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41527" y="5543857"/>
            <a:ext cx="83967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/>
                <a:ea typeface="Calibri"/>
              </a:rPr>
              <a:t>Growth </a:t>
            </a:r>
            <a:r>
              <a:rPr lang="en-US" sz="2400" dirty="0">
                <a:latin typeface="Times New Roman"/>
                <a:ea typeface="Calibri"/>
              </a:rPr>
              <a:t>inhibition of ESC </a:t>
            </a:r>
            <a:r>
              <a:rPr lang="en-US" sz="2400" dirty="0" smtClean="0">
                <a:latin typeface="Times New Roman"/>
                <a:ea typeface="Calibri"/>
              </a:rPr>
              <a:t>was </a:t>
            </a:r>
            <a:r>
              <a:rPr lang="en-US" sz="2400" dirty="0">
                <a:solidFill>
                  <a:srgbClr val="FF0000"/>
                </a:solidFill>
                <a:latin typeface="Times New Roman"/>
                <a:ea typeface="Calibri"/>
              </a:rPr>
              <a:t>47.35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ea typeface="Calibri"/>
              </a:rPr>
              <a:t>%</a:t>
            </a:r>
            <a:r>
              <a:rPr lang="en-US" sz="2400" dirty="0" smtClean="0">
                <a:latin typeface="Times New Roman"/>
                <a:ea typeface="Calibri"/>
              </a:rPr>
              <a:t> for IT-treated </a:t>
            </a:r>
            <a:r>
              <a:rPr lang="en-US" sz="2400" dirty="0">
                <a:latin typeface="Times New Roman"/>
                <a:ea typeface="Calibri"/>
              </a:rPr>
              <a:t>and </a:t>
            </a:r>
            <a:endParaRPr lang="en-US" sz="2400" dirty="0" smtClean="0">
              <a:latin typeface="Times New Roman"/>
              <a:ea typeface="Calibri"/>
            </a:endParaRPr>
          </a:p>
          <a:p>
            <a:r>
              <a:rPr lang="en-US" sz="2400" dirty="0">
                <a:latin typeface="Times New Roman"/>
                <a:ea typeface="Calibri"/>
              </a:rPr>
              <a:t> </a:t>
            </a:r>
            <a:r>
              <a:rPr lang="en-US" sz="2400" dirty="0" smtClean="0">
                <a:latin typeface="Times New Roman"/>
                <a:ea typeface="Calibri"/>
              </a:rPr>
              <a:t>  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ea typeface="Calibri"/>
              </a:rPr>
              <a:t>37.1 </a:t>
            </a:r>
            <a:r>
              <a:rPr lang="en-US" sz="2400" dirty="0">
                <a:solidFill>
                  <a:srgbClr val="FF0000"/>
                </a:solidFill>
                <a:latin typeface="Times New Roman"/>
                <a:ea typeface="Calibri"/>
              </a:rPr>
              <a:t>% </a:t>
            </a:r>
            <a:r>
              <a:rPr lang="en-US" sz="2400" dirty="0">
                <a:latin typeface="Times New Roman"/>
                <a:ea typeface="Calibri"/>
              </a:rPr>
              <a:t>for </a:t>
            </a:r>
            <a:r>
              <a:rPr lang="en-US" sz="2400" dirty="0" smtClean="0">
                <a:latin typeface="Times New Roman"/>
                <a:ea typeface="Calibri"/>
              </a:rPr>
              <a:t>IP-treated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987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heba pc\PhD\journal\paper 2\photos adjusted by photoshop 10w 7-10h 600resolution\figure 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76201"/>
            <a:ext cx="6934199" cy="67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2557" y="45254"/>
            <a:ext cx="49808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4-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MNPs </a:t>
            </a:r>
            <a:r>
              <a:rPr lang="en-US" sz="3600" b="1" dirty="0" err="1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biodistribution</a:t>
            </a:r>
            <a:endParaRPr lang="en-US" sz="3600" b="1" dirty="0" smtClean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en-US" sz="28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7698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9800" y="120180"/>
            <a:ext cx="8963477" cy="94662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5-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Histopathology (H&amp;E)</a:t>
            </a:r>
            <a:endParaRPr lang="en-US" sz="3100" dirty="0"/>
          </a:p>
        </p:txBody>
      </p:sp>
      <p:pic>
        <p:nvPicPr>
          <p:cNvPr id="22" name="Picture 2" descr="D:\heba bc\PhD\RESULTS\Habba Bassyou nny (Erlich Tumor Cell)\DSCN03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5" y="2694941"/>
            <a:ext cx="3015121" cy="242371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D:\heba bc\PhD\RESULTS\Habba Bassyou nny (Erlich Tumor Cell)\DSCN03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572" y="2694940"/>
            <a:ext cx="2863574" cy="242371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D:\heba bc\PhD\RESULTS\Habba Bassyou nny (Erlich Tumor Cell)\DSCN03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987" y="2681682"/>
            <a:ext cx="2816813" cy="242371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66800" y="2205335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ea typeface="Calibri"/>
              </a:rPr>
              <a:t>ESC</a:t>
            </a:r>
            <a:endParaRPr lang="en-US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3607909" y="2191219"/>
            <a:ext cx="2301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/>
                <a:ea typeface="Calibri"/>
              </a:rPr>
              <a:t>ESC + IP MNPs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6580790" y="2191218"/>
            <a:ext cx="2330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/>
                <a:ea typeface="Calibri"/>
              </a:rPr>
              <a:t>ESC + </a:t>
            </a:r>
            <a:r>
              <a:rPr lang="en-US" sz="2400" b="1" dirty="0" smtClean="0">
                <a:latin typeface="Times New Roman"/>
                <a:ea typeface="Calibri"/>
              </a:rPr>
              <a:t>IT </a:t>
            </a:r>
            <a:r>
              <a:rPr lang="en-US" sz="2400" b="1" dirty="0">
                <a:latin typeface="Times New Roman"/>
                <a:ea typeface="Calibri"/>
              </a:rPr>
              <a:t>MNPs</a:t>
            </a:r>
            <a:endParaRPr lang="en-US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426459" y="402945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526582" y="474932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524593" y="474932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>
          <a:xfrm>
            <a:off x="425438" y="1278606"/>
            <a:ext cx="12827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4579328" y="3747152"/>
            <a:ext cx="358434" cy="3443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7117084" y="3232944"/>
            <a:ext cx="503510" cy="1715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536585" y="5118752"/>
            <a:ext cx="233031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</a:t>
            </a:r>
            <a:r>
              <a:rPr lang="en-US" dirty="0" err="1" smtClean="0"/>
              <a:t>c</a:t>
            </a:r>
            <a:r>
              <a:rPr lang="en-US" dirty="0" smtClean="0"/>
              <a:t>= necrotic cells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423267" y="5080652"/>
            <a:ext cx="2330318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cc= cancer cells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799852" y="346800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40%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7483187" y="294940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</a:t>
            </a:r>
            <a:r>
              <a:rPr lang="en-US" b="1" dirty="0" smtClean="0"/>
              <a:t>0%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6925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929" y="381000"/>
            <a:ext cx="1999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Liver </a:t>
            </a:r>
            <a:endParaRPr lang="en-US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1" name="Picture 5" descr="D:\heba bc\PhD\RESULTS\Habba Bassyou nny (Erlich Tumor Cell)\DSCN03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1" y="2192507"/>
            <a:ext cx="3025897" cy="253189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heba bc\PhD\RESULTS\Habba Bassyou nny (Erlich Tumor Cell)\DSCN03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204" y="2192507"/>
            <a:ext cx="2885208" cy="253189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38741" y="440106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3349" y="440106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912513" y="1718028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ea typeface="Calibri"/>
              </a:rPr>
              <a:t>ESC</a:t>
            </a: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>
          <a:xfrm>
            <a:off x="3475050" y="1730842"/>
            <a:ext cx="2301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/>
                <a:ea typeface="Calibri"/>
              </a:rPr>
              <a:t>ESC + IP MNPs</a:t>
            </a:r>
            <a:endParaRPr lang="en-US" sz="2400" b="1" dirty="0"/>
          </a:p>
        </p:txBody>
      </p:sp>
      <p:pic>
        <p:nvPicPr>
          <p:cNvPr id="25" name="Picture 24"/>
          <p:cNvPicPr/>
          <p:nvPr/>
        </p:nvPicPr>
        <p:blipFill>
          <a:blip r:embed="rId4"/>
          <a:stretch>
            <a:fillRect/>
          </a:stretch>
        </p:blipFill>
        <p:spPr>
          <a:xfrm>
            <a:off x="6193190" y="2179693"/>
            <a:ext cx="2895599" cy="254470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8535545" y="440106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6510027" y="1721134"/>
            <a:ext cx="2330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/>
                <a:ea typeface="Calibri"/>
              </a:rPr>
              <a:t>ESC + </a:t>
            </a:r>
            <a:r>
              <a:rPr lang="en-US" sz="2400" b="1" dirty="0" smtClean="0">
                <a:latin typeface="Times New Roman"/>
                <a:ea typeface="Calibri"/>
              </a:rPr>
              <a:t>IT </a:t>
            </a:r>
            <a:r>
              <a:rPr lang="en-US" sz="2400" b="1" dirty="0">
                <a:latin typeface="Times New Roman"/>
                <a:ea typeface="Calibri"/>
              </a:rPr>
              <a:t>MNPs</a:t>
            </a:r>
            <a:endParaRPr lang="en-US" sz="2400" b="1" dirty="0"/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1675790" y="3842694"/>
            <a:ext cx="471082" cy="17159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5049568" y="2914291"/>
            <a:ext cx="397000" cy="2669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340858" y="471456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cc= cancer cells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389168" y="472250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=inflammatory 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8472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Times New Roman" pitchFamily="18" charset="0"/>
                <a:cs typeface="Times New Roman" panose="02020603050405020304" pitchFamily="18" charset="0"/>
              </a:rPr>
              <a:t>Brain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5" descr="D:\heba bc\PhD\RESULTS\Habba Bassyou nny (Erlich Tumor Cell)\DSCN03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3" y="2061959"/>
            <a:ext cx="2941043" cy="241123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heba bc\PhD\RESULTS\Habba Bassyou nny (Erlich Tumor Cell)\DSCN03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82" y="2061959"/>
            <a:ext cx="2875234" cy="2411237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D:\heba bc\PhD\RESULTS\Habba Bassyou nny (Erlich Tumor Cell)\DSCN04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2061961"/>
            <a:ext cx="2928712" cy="241123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462523" y="409191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52320" y="409191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453097" y="410386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26" name="Rectangle 25"/>
          <p:cNvSpPr/>
          <p:nvPr/>
        </p:nvSpPr>
        <p:spPr>
          <a:xfrm>
            <a:off x="988922" y="1633382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ea typeface="Calibri"/>
              </a:rPr>
              <a:t>ESC</a:t>
            </a: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3470063" y="1631178"/>
            <a:ext cx="2301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/>
                <a:ea typeface="Calibri"/>
              </a:rPr>
              <a:t>ESC + IP MNPs</a:t>
            </a: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>
          <a:xfrm>
            <a:off x="6586436" y="1633382"/>
            <a:ext cx="2330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/>
                <a:ea typeface="Calibri"/>
              </a:rPr>
              <a:t>ESC + </a:t>
            </a:r>
            <a:r>
              <a:rPr lang="en-US" sz="2400" b="1" dirty="0" smtClean="0">
                <a:latin typeface="Times New Roman"/>
                <a:ea typeface="Calibri"/>
              </a:rPr>
              <a:t>IT </a:t>
            </a:r>
            <a:r>
              <a:rPr lang="en-US" sz="2400" b="1" dirty="0">
                <a:latin typeface="Times New Roman"/>
                <a:ea typeface="Calibri"/>
              </a:rPr>
              <a:t>MNPs</a:t>
            </a: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5452320" y="2496557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3666699" y="4461245"/>
            <a:ext cx="179472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</a:t>
            </a:r>
            <a:r>
              <a:rPr lang="en-US" dirty="0" smtClean="0"/>
              <a:t>=gliosis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572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Spleen</a:t>
            </a:r>
            <a:r>
              <a:rPr lang="en-US" sz="4000" dirty="0" smtClean="0"/>
              <a:t>  </a:t>
            </a:r>
            <a:endParaRPr lang="en-US" sz="4000" dirty="0"/>
          </a:p>
        </p:txBody>
      </p:sp>
      <p:pic>
        <p:nvPicPr>
          <p:cNvPr id="7173" name="Picture 5" descr="D:\heba bc\PhD\RESULTS\Habba Bassyou nny (Erlich Tumor Cell)\DSCN03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9" y="2109294"/>
            <a:ext cx="2971800" cy="252489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heba bc\PhD\RESULTS\Habba Bassyou nny (Erlich Tumor Cell)\DSCN03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905" y="2097438"/>
            <a:ext cx="2952958" cy="255883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D:\heba bc\PhD\RESULTS\Habba Bassyou nny (Erlich Tumor Cell)\DSCN04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293" y="2140708"/>
            <a:ext cx="2821468" cy="2493481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64009" y="428694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566826" y="426485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459712" y="425794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26" name="Rectangle 25"/>
          <p:cNvSpPr/>
          <p:nvPr/>
        </p:nvSpPr>
        <p:spPr>
          <a:xfrm>
            <a:off x="870703" y="1692431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ea typeface="Calibri"/>
              </a:rPr>
              <a:t>ESC</a:t>
            </a: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3433240" y="1705245"/>
            <a:ext cx="2301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/>
                <a:ea typeface="Calibri"/>
              </a:rPr>
              <a:t>ESC + IP MNPs</a:t>
            </a: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>
          <a:xfrm>
            <a:off x="6468217" y="1695537"/>
            <a:ext cx="2330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/>
                <a:ea typeface="Calibri"/>
              </a:rPr>
              <a:t>ESC + </a:t>
            </a:r>
            <a:r>
              <a:rPr lang="en-US" sz="2400" b="1" dirty="0" smtClean="0">
                <a:latin typeface="Times New Roman"/>
                <a:ea typeface="Calibri"/>
              </a:rPr>
              <a:t>IT </a:t>
            </a:r>
            <a:r>
              <a:rPr lang="en-US" sz="2400" b="1" dirty="0">
                <a:latin typeface="Times New Roman"/>
                <a:ea typeface="Calibri"/>
              </a:rPr>
              <a:t>MNPs</a:t>
            </a:r>
            <a:endParaRPr lang="en-US" sz="2400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904638" y="3215856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H="1">
            <a:off x="8338782" y="2685545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3220367" y="4619173"/>
            <a:ext cx="290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rrow= </a:t>
            </a:r>
            <a:r>
              <a:rPr lang="en-US" dirty="0" err="1" smtClean="0"/>
              <a:t>karyomegaloblast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39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599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4400" dirty="0"/>
              <a:t>Kidney </a:t>
            </a:r>
          </a:p>
        </p:txBody>
      </p:sp>
      <p:pic>
        <p:nvPicPr>
          <p:cNvPr id="5126" name="Picture 6" descr="D:\heba bc\PhD\RESULTS\Habba Bassyou nny (Erlich Tumor Cell)\DSCN03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126598"/>
            <a:ext cx="2971800" cy="2333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heba bc\PhD\RESULTS\Habba Bassyou nny (Erlich Tumor Cell)\DSCN03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633" y="2126600"/>
            <a:ext cx="2886220" cy="233350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470148" y="411821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505453" y="410582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924636" y="1658300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ea typeface="Calibri"/>
              </a:rPr>
              <a:t>ESC</a:t>
            </a: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>
          <a:xfrm>
            <a:off x="3487173" y="1664933"/>
            <a:ext cx="2301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/>
                <a:ea typeface="Calibri"/>
              </a:rPr>
              <a:t>ESC + IP MNPs</a:t>
            </a: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>
          <a:xfrm>
            <a:off x="6529517" y="1664935"/>
            <a:ext cx="2330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/>
                <a:ea typeface="Calibri"/>
              </a:rPr>
              <a:t>ESC + </a:t>
            </a:r>
            <a:r>
              <a:rPr lang="en-US" sz="2400" b="1" dirty="0" smtClean="0">
                <a:latin typeface="Times New Roman"/>
                <a:ea typeface="Calibri"/>
              </a:rPr>
              <a:t>IT </a:t>
            </a:r>
            <a:r>
              <a:rPr lang="en-US" sz="2400" b="1" dirty="0">
                <a:latin typeface="Times New Roman"/>
                <a:ea typeface="Calibri"/>
              </a:rPr>
              <a:t>MNPs</a:t>
            </a:r>
            <a:endParaRPr lang="en-US" sz="2400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637808" y="2454437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>
          <a:xfrm flipH="1">
            <a:off x="4448588" y="3597732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>
          <a:xfrm flipH="1">
            <a:off x="7466632" y="2745020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pic>
        <p:nvPicPr>
          <p:cNvPr id="1027" name="Picture 3" descr="D:\heba bc\PhD\RESULTS222\Habba Bassyou nny (Erlich Tumor Cell)\DSCN0379modified22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0" y="2119966"/>
            <a:ext cx="2929824" cy="234013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403764" y="409217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141541" y="4533708"/>
            <a:ext cx="2914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=inflammatory cells</a:t>
            </a:r>
          </a:p>
          <a:p>
            <a:r>
              <a:rPr lang="en-US" dirty="0" smtClean="0"/>
              <a:t>D= degeneration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57426" y="4487542"/>
            <a:ext cx="2212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m=inflammatory cells</a:t>
            </a:r>
          </a:p>
        </p:txBody>
      </p:sp>
    </p:spTree>
    <p:extLst>
      <p:ext uri="{BB962C8B-B14F-4D97-AF65-F5344CB8AC3E}">
        <p14:creationId xmlns:p14="http://schemas.microsoft.com/office/powerpoint/2010/main" val="341454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30354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Lung</a:t>
            </a:r>
            <a:r>
              <a:rPr lang="en-US" sz="4000" dirty="0" smtClean="0"/>
              <a:t>  </a:t>
            </a:r>
            <a:endParaRPr lang="en-US" sz="4000" dirty="0"/>
          </a:p>
        </p:txBody>
      </p:sp>
      <p:pic>
        <p:nvPicPr>
          <p:cNvPr id="6150" name="Picture 6" descr="D:\heba bc\PhD\RESULTS\Habba Bassyou nny (Erlich Tumor Cell)\DSCN03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937" y="2204885"/>
            <a:ext cx="2932847" cy="240176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D:\heba bc\PhD\RESULTS\Habba Bassyou nny (Erlich Tumor Cell)\DSCN04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271" y="2204885"/>
            <a:ext cx="2914650" cy="240176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516101" y="42429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502765" y="4242934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534400" y="428871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40X</a:t>
            </a:r>
            <a:endParaRPr lang="en-US" b="1" dirty="0"/>
          </a:p>
        </p:txBody>
      </p:sp>
      <p:sp>
        <p:nvSpPr>
          <p:cNvPr id="26" name="Rectangle 25"/>
          <p:cNvSpPr/>
          <p:nvPr/>
        </p:nvSpPr>
        <p:spPr>
          <a:xfrm>
            <a:off x="1266652" y="1763538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ea typeface="Calibri"/>
              </a:rPr>
              <a:t>ESC</a:t>
            </a: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3615637" y="1763537"/>
            <a:ext cx="23012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/>
                <a:ea typeface="Calibri"/>
              </a:rPr>
              <a:t>ESC + IP MNPs</a:t>
            </a: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>
          <a:xfrm>
            <a:off x="6563404" y="1763538"/>
            <a:ext cx="23303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/>
                <a:ea typeface="Calibri"/>
              </a:rPr>
              <a:t>ESC + </a:t>
            </a:r>
            <a:r>
              <a:rPr lang="en-US" sz="2400" b="1" dirty="0" smtClean="0">
                <a:latin typeface="Times New Roman"/>
                <a:ea typeface="Calibri"/>
              </a:rPr>
              <a:t>IT </a:t>
            </a:r>
            <a:r>
              <a:rPr lang="en-US" sz="2400" b="1" dirty="0">
                <a:latin typeface="Times New Roman"/>
                <a:ea typeface="Calibri"/>
              </a:rPr>
              <a:t>MNPs</a:t>
            </a: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812717" y="2204885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30" name="Straight Arrow Connector 29"/>
          <p:cNvCxnSpPr/>
          <p:nvPr/>
        </p:nvCxnSpPr>
        <p:spPr>
          <a:xfrm flipH="1">
            <a:off x="7977601" y="2236657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H="1">
            <a:off x="5226167" y="3423871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>
          <a:xfrm flipH="1">
            <a:off x="4662797" y="2892279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1594753" y="2516255"/>
            <a:ext cx="456088" cy="34318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6279398" y="4621154"/>
            <a:ext cx="2212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m=inflammatory cells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48791" y="4574665"/>
            <a:ext cx="2458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= emphysema</a:t>
            </a:r>
          </a:p>
          <a:p>
            <a:r>
              <a:rPr lang="en-US" dirty="0" smtClean="0"/>
              <a:t>V=vessel dilatation</a:t>
            </a:r>
            <a:endParaRPr lang="en-US" dirty="0"/>
          </a:p>
        </p:txBody>
      </p:sp>
      <p:pic>
        <p:nvPicPr>
          <p:cNvPr id="20" name="Picture 2" descr="D:\heba bc\PhD\RESULTS\Habba Bassyou nny (Erlich Tumor Cell)\DSCN03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5" y="2204885"/>
            <a:ext cx="2971800" cy="241982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5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14600"/>
            <a:ext cx="7249728" cy="392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29179" y="1150203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Photomicrograph 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showing typical nuclei with various degrees of DNA damage observed as comet. </a:t>
            </a:r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400X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3681" y="248928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A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0979" y="4254837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88876" y="428739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3681" y="429706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248658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1900" y="249724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B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0999" y="304800"/>
            <a:ext cx="3159839" cy="678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6-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Comet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assay</a:t>
            </a:r>
          </a:p>
        </p:txBody>
      </p:sp>
    </p:spTree>
    <p:extLst>
      <p:ext uri="{BB962C8B-B14F-4D97-AF65-F5344CB8AC3E}">
        <p14:creationId xmlns:p14="http://schemas.microsoft.com/office/powerpoint/2010/main" val="336565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38400" y="68231"/>
            <a:ext cx="4188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  MNPs 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induced DNA damage </a:t>
            </a:r>
            <a:endParaRPr lang="en-US" sz="2400" b="1" dirty="0" smtClean="0">
              <a:solidFill>
                <a:srgbClr val="0070C0"/>
              </a:solidFill>
              <a:latin typeface="Times New Roman"/>
              <a:ea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52569" y="5791200"/>
            <a:ext cx="16914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baseline="30000" dirty="0" smtClean="0">
                <a:latin typeface="Times New Roman"/>
                <a:ea typeface="Calibri"/>
              </a:rPr>
              <a:t>*</a:t>
            </a:r>
            <a:r>
              <a:rPr lang="en-US" b="1" baseline="30000" dirty="0" smtClean="0">
                <a:latin typeface="Times New Roman"/>
                <a:ea typeface="Calibri"/>
              </a:rPr>
              <a:t> </a:t>
            </a:r>
            <a:r>
              <a:rPr lang="en-US" b="1" dirty="0" smtClean="0">
                <a:latin typeface="Times New Roman"/>
                <a:ea typeface="Calibri"/>
              </a:rPr>
              <a:t>Statistically </a:t>
            </a:r>
            <a:r>
              <a:rPr lang="en-US" b="1" dirty="0">
                <a:latin typeface="Times New Roman"/>
                <a:ea typeface="Calibri"/>
              </a:rPr>
              <a:t>significant </a:t>
            </a:r>
            <a:r>
              <a:rPr lang="en-US" b="1" dirty="0" err="1" smtClean="0">
                <a:latin typeface="Times New Roman"/>
                <a:ea typeface="Calibri"/>
              </a:rPr>
              <a:t>vs</a:t>
            </a:r>
            <a:r>
              <a:rPr lang="en-US" b="1" dirty="0" smtClean="0">
                <a:latin typeface="Times New Roman"/>
                <a:ea typeface="Calibri"/>
              </a:rPr>
              <a:t> control</a:t>
            </a:r>
            <a:endParaRPr lang="en-US" b="1" dirty="0"/>
          </a:p>
        </p:txBody>
      </p:sp>
      <p:graphicFrame>
        <p:nvGraphicFramePr>
          <p:cNvPr id="5" name="Objec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160032"/>
              </p:ext>
            </p:extLst>
          </p:nvPr>
        </p:nvGraphicFramePr>
        <p:xfrm>
          <a:off x="-186952" y="939292"/>
          <a:ext cx="4609196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Objec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206443"/>
              </p:ext>
            </p:extLst>
          </p:nvPr>
        </p:nvGraphicFramePr>
        <p:xfrm>
          <a:off x="4343400" y="985458"/>
          <a:ext cx="48006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6528178" y="523793"/>
            <a:ext cx="1234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in Liver</a:t>
            </a:r>
            <a:endParaRPr lang="en-US" sz="2400" dirty="0">
              <a:solidFill>
                <a:srgbClr val="0070C0"/>
              </a:solidFill>
            </a:endParaRPr>
          </a:p>
        </p:txBody>
      </p:sp>
      <p:graphicFrame>
        <p:nvGraphicFramePr>
          <p:cNvPr id="10" name="Objec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57363"/>
              </p:ext>
            </p:extLst>
          </p:nvPr>
        </p:nvGraphicFramePr>
        <p:xfrm>
          <a:off x="2079298" y="4114800"/>
          <a:ext cx="4800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867400" y="1448294"/>
            <a:ext cx="45561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*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919417" y="1277361"/>
            <a:ext cx="45561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3173413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*</a:t>
            </a:r>
          </a:p>
        </p:txBody>
      </p:sp>
      <p:sp>
        <p:nvSpPr>
          <p:cNvPr id="6" name="Rectangle 5"/>
          <p:cNvSpPr/>
          <p:nvPr/>
        </p:nvSpPr>
        <p:spPr>
          <a:xfrm>
            <a:off x="1723749" y="569960"/>
            <a:ext cx="1117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in ESC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752600" y="4495798"/>
            <a:ext cx="579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NOT in Brain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30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6" y="2353523"/>
            <a:ext cx="8355584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8008" y="89603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MNPs </a:t>
            </a:r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    p53 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and p16 mRNA in ESC compared to the control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447800" y="915323"/>
            <a:ext cx="0" cy="42307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85800" y="1595491"/>
            <a:ext cx="8366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/>
                <a:ea typeface="Calibri"/>
              </a:rPr>
              <a:t>by </a:t>
            </a:r>
            <a:r>
              <a:rPr lang="en-US" sz="2800" b="1" dirty="0" err="1">
                <a:latin typeface="Times New Roman"/>
                <a:ea typeface="Calibri"/>
              </a:rPr>
              <a:t>semiquantitative</a:t>
            </a:r>
            <a:r>
              <a:rPr lang="en-US" sz="2800" b="1" dirty="0">
                <a:latin typeface="Times New Roman"/>
                <a:ea typeface="Calibri"/>
              </a:rPr>
              <a:t> </a:t>
            </a:r>
            <a:r>
              <a:rPr lang="en-US" sz="2800" b="1" dirty="0" smtClean="0">
                <a:latin typeface="Times New Roman"/>
                <a:ea typeface="Calibri"/>
              </a:rPr>
              <a:t>conventional PCR</a:t>
            </a:r>
            <a:r>
              <a:rPr lang="en-US" sz="2800" b="1" dirty="0">
                <a:latin typeface="Times New Roman"/>
                <a:ea typeface="Calibri"/>
              </a:rPr>
              <a:t>.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88416" y="2133600"/>
            <a:ext cx="5069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2273433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53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2280973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p16</a:t>
            </a:r>
          </a:p>
        </p:txBody>
      </p:sp>
      <p:sp>
        <p:nvSpPr>
          <p:cNvPr id="7" name="Rectangle 6"/>
          <p:cNvSpPr/>
          <p:nvPr/>
        </p:nvSpPr>
        <p:spPr>
          <a:xfrm>
            <a:off x="1114127" y="4773304"/>
            <a:ext cx="6945444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4192" y="6067567"/>
            <a:ext cx="7834823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2275" y="228600"/>
            <a:ext cx="92856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7-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Changes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in expression of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p53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and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p16 </a:t>
            </a: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genes</a:t>
            </a:r>
          </a:p>
        </p:txBody>
      </p:sp>
    </p:spTree>
    <p:extLst>
      <p:ext uri="{BB962C8B-B14F-4D97-AF65-F5344CB8AC3E}">
        <p14:creationId xmlns:p14="http://schemas.microsoft.com/office/powerpoint/2010/main" val="382362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8" name="Picture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7924800" cy="406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685799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MNPs </a:t>
            </a:r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    p53 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and p16 mRNA in ESC compared to the control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295400" y="685799"/>
            <a:ext cx="0" cy="42307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200400" y="1425100"/>
            <a:ext cx="495300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Times New Roman"/>
                <a:ea typeface="Calibri"/>
              </a:defRPr>
            </a:lvl1pPr>
          </a:lstStyle>
          <a:p>
            <a:r>
              <a:rPr lang="en-US" sz="2800" dirty="0" smtClean="0"/>
              <a:t>by </a:t>
            </a:r>
            <a:r>
              <a:rPr lang="en-US" sz="2800" dirty="0"/>
              <a:t>Real time PCR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2514600"/>
            <a:ext cx="609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56263" y="2197767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p53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225299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p16</a:t>
            </a:r>
          </a:p>
        </p:txBody>
      </p:sp>
    </p:spTree>
    <p:extLst>
      <p:ext uri="{BB962C8B-B14F-4D97-AF65-F5344CB8AC3E}">
        <p14:creationId xmlns:p14="http://schemas.microsoft.com/office/powerpoint/2010/main" val="167946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88" y="1496226"/>
            <a:ext cx="8939688" cy="3639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6201" y="127283"/>
            <a:ext cx="7924800" cy="823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8-</a:t>
            </a:r>
            <a:r>
              <a:rPr lang="en-US" sz="2400" b="1" dirty="0" smtClean="0">
                <a:solidFill>
                  <a:srgbClr val="0070C0"/>
                </a:solidFill>
                <a:latin typeface="Times New Roman"/>
                <a:ea typeface="Calibri"/>
              </a:rPr>
              <a:t> MNPs     p53 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ea typeface="Calibri"/>
              </a:rPr>
              <a:t>protein level in ESC tissues </a:t>
            </a:r>
          </a:p>
        </p:txBody>
      </p:sp>
      <p:sp>
        <p:nvSpPr>
          <p:cNvPr id="8" name="Rectangle 7"/>
          <p:cNvSpPr/>
          <p:nvPr/>
        </p:nvSpPr>
        <p:spPr>
          <a:xfrm>
            <a:off x="1236617" y="1754423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</a:rPr>
              <a:t>ESC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46201" y="1735138"/>
            <a:ext cx="1963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</a:rPr>
              <a:t>ESC + IP MNPs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84152" y="1754423"/>
            <a:ext cx="1978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</a:rPr>
              <a:t>ESC + IT MNPs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616198" y="2819400"/>
            <a:ext cx="794002" cy="3431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934200" y="2591084"/>
            <a:ext cx="1066801" cy="7998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81904" y="5148194"/>
            <a:ext cx="2486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ea typeface="Calibri"/>
              </a:rPr>
              <a:t>negative staining for p53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980173" y="5107250"/>
            <a:ext cx="3272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ea typeface="Calibri"/>
              </a:rPr>
              <a:t>moderate expression of p53 (++)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248656" y="5107250"/>
            <a:ext cx="2895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ea typeface="Calibri"/>
              </a:rPr>
              <a:t>overexpression of p53 (+++)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493672" y="4788677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/>
                <a:ea typeface="Calibri"/>
              </a:rPr>
              <a:t>10X</a:t>
            </a:r>
            <a:endParaRPr lang="en-US" b="1" dirty="0"/>
          </a:p>
        </p:txBody>
      </p:sp>
      <p:sp>
        <p:nvSpPr>
          <p:cNvPr id="24" name="Rectangle 23"/>
          <p:cNvSpPr/>
          <p:nvPr/>
        </p:nvSpPr>
        <p:spPr>
          <a:xfrm>
            <a:off x="5315275" y="4738763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/>
                <a:ea typeface="Calibri"/>
              </a:rPr>
              <a:t>10X</a:t>
            </a:r>
            <a:endParaRPr lang="en-US" b="1" dirty="0"/>
          </a:p>
        </p:txBody>
      </p:sp>
      <p:sp>
        <p:nvSpPr>
          <p:cNvPr id="25" name="Rectangle 24"/>
          <p:cNvSpPr/>
          <p:nvPr/>
        </p:nvSpPr>
        <p:spPr>
          <a:xfrm>
            <a:off x="8186505" y="4738763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/>
                <a:ea typeface="Calibri"/>
              </a:rPr>
              <a:t>10X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791072" y="952900"/>
            <a:ext cx="437172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Times New Roman"/>
                <a:ea typeface="Calibri"/>
              </a:defRPr>
            </a:lvl1pPr>
          </a:lstStyle>
          <a:p>
            <a:r>
              <a:rPr lang="en-US" sz="2800" dirty="0" smtClean="0"/>
              <a:t>by </a:t>
            </a:r>
            <a:r>
              <a:rPr lang="en-US" sz="2800" dirty="0"/>
              <a:t>I</a:t>
            </a:r>
            <a:r>
              <a:rPr lang="en-US" sz="2800" dirty="0" smtClean="0"/>
              <a:t>mmunohistochemistry</a:t>
            </a:r>
            <a:endParaRPr lang="en-US" sz="28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626330" y="453659"/>
            <a:ext cx="0" cy="423078"/>
          </a:xfrm>
          <a:prstGeom prst="straightConnector1">
            <a:avLst/>
          </a:prstGeom>
          <a:ln w="381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31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60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96402513"/>
              </p:ext>
            </p:extLst>
          </p:nvPr>
        </p:nvGraphicFramePr>
        <p:xfrm>
          <a:off x="304800" y="1049170"/>
          <a:ext cx="8686800" cy="4132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1981200" y="1239670"/>
            <a:ext cx="0" cy="3969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981200" y="1981200"/>
            <a:ext cx="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own Arrow 22"/>
          <p:cNvSpPr/>
          <p:nvPr/>
        </p:nvSpPr>
        <p:spPr>
          <a:xfrm>
            <a:off x="4572000" y="5263486"/>
            <a:ext cx="4572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274928" y="5791200"/>
            <a:ext cx="739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Times New Roman"/>
                <a:ea typeface="Calibri"/>
                <a:cs typeface="Arial"/>
              </a:rPr>
              <a:t>MNPs may be useful in breast cancer treatment.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31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6298" y="1905000"/>
            <a:ext cx="81443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/>
                <a:ea typeface="Calibri"/>
                <a:cs typeface="Arial"/>
              </a:rPr>
              <a:t>IT </a:t>
            </a:r>
            <a:r>
              <a:rPr lang="en-US" sz="2800" dirty="0">
                <a:latin typeface="Times New Roman"/>
                <a:ea typeface="Calibri"/>
                <a:cs typeface="Arial"/>
              </a:rPr>
              <a:t>injection of MNPs is preferable to direct these NPs to tumor tissues and avoid their side effects on the normal </a:t>
            </a:r>
            <a:r>
              <a:rPr lang="en-US" sz="2800" dirty="0" smtClean="0">
                <a:latin typeface="Times New Roman"/>
                <a:ea typeface="Calibri"/>
                <a:cs typeface="Arial"/>
              </a:rPr>
              <a:t>tissues</a:t>
            </a:r>
            <a:r>
              <a:rPr lang="en-US" sz="2800" dirty="0">
                <a:latin typeface="Times New Roman"/>
                <a:ea typeface="Calibri"/>
                <a:cs typeface="Arial"/>
              </a:rPr>
              <a:t>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75397" y="8382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sz="60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Recommendation</a:t>
            </a:r>
          </a:p>
          <a:p>
            <a:endParaRPr lang="en-US" altLang="en-US" sz="6000" b="1" i="1" u="sng" kern="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5397" y="5029200"/>
            <a:ext cx="76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>
              <a:buFont typeface="Arial" pitchFamily="34" charset="0"/>
              <a:buChar char="•"/>
            </a:pPr>
            <a:r>
              <a:rPr lang="en-US" sz="2800" b="1" dirty="0">
                <a:latin typeface="Times New Roman"/>
                <a:ea typeface="Calibri"/>
                <a:cs typeface="Arial"/>
              </a:rPr>
              <a:t>More investigation for other tumor </a:t>
            </a:r>
            <a:r>
              <a:rPr lang="en-US" sz="2800" b="1" dirty="0" smtClean="0">
                <a:latin typeface="Times New Roman"/>
                <a:ea typeface="Calibri"/>
                <a:cs typeface="Arial"/>
              </a:rPr>
              <a:t>suppressor </a:t>
            </a:r>
            <a:r>
              <a:rPr lang="en-US" sz="2800" b="1" dirty="0">
                <a:latin typeface="Times New Roman"/>
                <a:ea typeface="Calibri"/>
                <a:cs typeface="Arial"/>
              </a:rPr>
              <a:t>genes and oncogenes. </a:t>
            </a:r>
          </a:p>
        </p:txBody>
      </p:sp>
    </p:spTree>
    <p:extLst>
      <p:ext uri="{BB962C8B-B14F-4D97-AF65-F5344CB8AC3E}">
        <p14:creationId xmlns:p14="http://schemas.microsoft.com/office/powerpoint/2010/main" val="211180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ePo\Desktop\Untit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001000" cy="61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08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ePo\Desktop\slide_8.jp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72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ePo\Desktop\8C2D7F0C-B6E0-4617-8650-C245C675C7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74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5070</TotalTime>
  <Words>719</Words>
  <Application>Microsoft Office PowerPoint</Application>
  <PresentationFormat>On-screen Show (4:3)</PresentationFormat>
  <Paragraphs>238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Office Theme</vt:lpstr>
      <vt:lpstr>3_Office Theme</vt:lpstr>
      <vt:lpstr>4_Office Theme</vt:lpstr>
      <vt:lpstr>2_Office Theme</vt:lpstr>
      <vt:lpstr>Evaluation of antitumor potential and expression of p53/p16 genes in Ehrlich solid carcinoma bearing mice treated with magnetite nanoparticles</vt:lpstr>
      <vt:lpstr>PowerPoint Presentation</vt:lpstr>
      <vt:lpstr>Ehrlich tumor Experimental breast cancer model </vt:lpstr>
      <vt:lpstr>PowerPoint Presentation</vt:lpstr>
      <vt:lpstr>PowerPoint Presentation</vt:lpstr>
      <vt:lpstr>Difference between Normal and Cancer cells</vt:lpstr>
      <vt:lpstr>PowerPoint Presentation</vt:lpstr>
      <vt:lpstr>PowerPoint Presentation</vt:lpstr>
      <vt:lpstr>Nanoparticles affect DNA and alter gene expression   </vt:lpstr>
      <vt:lpstr>Tumor suppressor genes (p53 and p16) </vt:lpstr>
      <vt:lpstr>Aim of Work</vt:lpstr>
      <vt:lpstr>PowerPoint Presentation</vt:lpstr>
      <vt:lpstr>PowerPoint Presentation</vt:lpstr>
      <vt:lpstr> 1. Characterization of MNPs </vt:lpstr>
      <vt:lpstr>PowerPoint Presentation</vt:lpstr>
      <vt:lpstr>PowerPoint Presentation</vt:lpstr>
      <vt:lpstr>PowerPoint Presentation</vt:lpstr>
      <vt:lpstr>5- Histopathology (H&amp;E)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HEBA</dc:creator>
  <cp:lastModifiedBy>Heba Bassiony</cp:lastModifiedBy>
  <cp:revision>314</cp:revision>
  <cp:lastPrinted>2014-11-17T16:18:53Z</cp:lastPrinted>
  <dcterms:created xsi:type="dcterms:W3CDTF">2013-05-24T15:24:48Z</dcterms:created>
  <dcterms:modified xsi:type="dcterms:W3CDTF">2015-09-23T14:11:59Z</dcterms:modified>
</cp:coreProperties>
</file>