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rawings/drawing3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80" r:id="rId4"/>
    <p:sldId id="281" r:id="rId5"/>
    <p:sldId id="282" r:id="rId6"/>
    <p:sldId id="283" r:id="rId7"/>
    <p:sldId id="284" r:id="rId8"/>
    <p:sldId id="314" r:id="rId9"/>
    <p:sldId id="315" r:id="rId10"/>
    <p:sldId id="285" r:id="rId11"/>
    <p:sldId id="287" r:id="rId12"/>
    <p:sldId id="312" r:id="rId13"/>
    <p:sldId id="313" r:id="rId14"/>
    <p:sldId id="293" r:id="rId15"/>
    <p:sldId id="289" r:id="rId16"/>
    <p:sldId id="290" r:id="rId17"/>
    <p:sldId id="317" r:id="rId18"/>
    <p:sldId id="318" r:id="rId19"/>
    <p:sldId id="291" r:id="rId20"/>
    <p:sldId id="309" r:id="rId21"/>
    <p:sldId id="294" r:id="rId22"/>
    <p:sldId id="296" r:id="rId23"/>
    <p:sldId id="297" r:id="rId24"/>
    <p:sldId id="299" r:id="rId25"/>
    <p:sldId id="300" r:id="rId26"/>
    <p:sldId id="301" r:id="rId27"/>
    <p:sldId id="305" r:id="rId28"/>
    <p:sldId id="306" r:id="rId29"/>
    <p:sldId id="302" r:id="rId30"/>
    <p:sldId id="310" r:id="rId31"/>
    <p:sldId id="311" r:id="rId32"/>
    <p:sldId id="303" r:id="rId33"/>
    <p:sldId id="304" r:id="rId34"/>
    <p:sldId id="307" r:id="rId35"/>
    <p:sldId id="319" r:id="rId36"/>
    <p:sldId id="308" r:id="rId37"/>
    <p:sldId id="316" r:id="rId38"/>
    <p:sldId id="320" r:id="rId39"/>
    <p:sldId id="288" r:id="rId40"/>
    <p:sldId id="321" r:id="rId4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CC7FF"/>
    <a:srgbClr val="0028D2"/>
    <a:srgbClr val="FF0066"/>
    <a:srgbClr val="000066"/>
    <a:srgbClr val="008000"/>
    <a:srgbClr val="003300"/>
    <a:srgbClr val="FF3300"/>
    <a:srgbClr val="35759D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6" autoAdjust="0"/>
    <p:restoredTop sz="95596" autoAdjust="0"/>
  </p:normalViewPr>
  <p:slideViewPr>
    <p:cSldViewPr>
      <p:cViewPr>
        <p:scale>
          <a:sx n="70" d="100"/>
          <a:sy n="70" d="100"/>
        </p:scale>
        <p:origin x="-11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son%20mannanaz%20makallesi%20grafikleri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2016%20makaleleri\Sara%20lipaz%20makalesi%2030.01.2016\Lipaz%20enzimi%20makale%20yaz&#305;m&#305;\makale\Sara%20lipaz%20enzimi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hnisa\Desktop\2016%20makaleleri\Sara%20lipaz%20makalesi%2030.01.2016\Lipaz%20enzimi%20makale%20yaz&#305;m&#305;\makale\Sara%20lipaz%20enzimi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makale\Sara%20lipaz%20enzimi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HP\Desktop\Lipaz%20makalesi\FTIR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Lipaz%20enzimi%20makale%20yaz&#305;m&#305;\Kitap1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nisa\Desktop\2016%20makaleleri\Sara%20lipaz%20makalesi%2030.01.2016\Lipaz%20enzimi%20makale%20yaz&#305;m&#305;\makale\Sara%20lipaz%20enzim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935688888888892"/>
          <c:y val="4.3895536429758394E-2"/>
          <c:w val="0.62562244444444448"/>
          <c:h val="0.727435555555555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Absorbance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2540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Sayfa1!$A$2:$A$36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xVal>
          <c:yVal>
            <c:numRef>
              <c:f>Sayfa1!$B$2:$B$36</c:f>
              <c:numCache>
                <c:formatCode>General</c:formatCode>
                <c:ptCount val="35"/>
                <c:pt idx="0">
                  <c:v>5.0000000000000044E-3</c:v>
                </c:pt>
                <c:pt idx="1">
                  <c:v>1.0000000000000005E-2</c:v>
                </c:pt>
                <c:pt idx="2">
                  <c:v>4.8000000000000022E-2</c:v>
                </c:pt>
                <c:pt idx="3">
                  <c:v>0.15400000000000014</c:v>
                </c:pt>
                <c:pt idx="4">
                  <c:v>0.38000000000000034</c:v>
                </c:pt>
                <c:pt idx="5">
                  <c:v>0.6890000000000005</c:v>
                </c:pt>
                <c:pt idx="6">
                  <c:v>1.028</c:v>
                </c:pt>
                <c:pt idx="7">
                  <c:v>1.284</c:v>
                </c:pt>
                <c:pt idx="8">
                  <c:v>1.3859999999999988</c:v>
                </c:pt>
                <c:pt idx="9">
                  <c:v>1.381</c:v>
                </c:pt>
                <c:pt idx="10">
                  <c:v>1.341</c:v>
                </c:pt>
                <c:pt idx="11">
                  <c:v>1.274</c:v>
                </c:pt>
                <c:pt idx="12">
                  <c:v>1.206</c:v>
                </c:pt>
                <c:pt idx="13">
                  <c:v>1.1359999999999988</c:v>
                </c:pt>
                <c:pt idx="14">
                  <c:v>1.1060000000000001</c:v>
                </c:pt>
                <c:pt idx="15">
                  <c:v>1.077</c:v>
                </c:pt>
                <c:pt idx="16">
                  <c:v>1.0620000000000001</c:v>
                </c:pt>
                <c:pt idx="17">
                  <c:v>1.0229999999999988</c:v>
                </c:pt>
                <c:pt idx="18">
                  <c:v>0.91</c:v>
                </c:pt>
                <c:pt idx="19">
                  <c:v>0.87200000000000055</c:v>
                </c:pt>
                <c:pt idx="20">
                  <c:v>0.84400000000000053</c:v>
                </c:pt>
                <c:pt idx="21">
                  <c:v>0.65900000000000081</c:v>
                </c:pt>
                <c:pt idx="22">
                  <c:v>0.52</c:v>
                </c:pt>
                <c:pt idx="23">
                  <c:v>0.45400000000000001</c:v>
                </c:pt>
                <c:pt idx="24">
                  <c:v>0.37300000000000028</c:v>
                </c:pt>
                <c:pt idx="25">
                  <c:v>0.3410000000000003</c:v>
                </c:pt>
                <c:pt idx="26">
                  <c:v>0.33900000000000041</c:v>
                </c:pt>
                <c:pt idx="27">
                  <c:v>0.26900000000000002</c:v>
                </c:pt>
                <c:pt idx="28">
                  <c:v>0.19600000000000004</c:v>
                </c:pt>
                <c:pt idx="29">
                  <c:v>0.17100000000000001</c:v>
                </c:pt>
                <c:pt idx="30">
                  <c:v>0.15200000000000014</c:v>
                </c:pt>
                <c:pt idx="31">
                  <c:v>0.129</c:v>
                </c:pt>
                <c:pt idx="32">
                  <c:v>8.9000000000000065E-2</c:v>
                </c:pt>
                <c:pt idx="33">
                  <c:v>5.5000000000000014E-2</c:v>
                </c:pt>
                <c:pt idx="34">
                  <c:v>2.300000000000001E-2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903936"/>
        <c:axId val="76905856"/>
      </c:scatterChart>
      <c:scatterChart>
        <c:scatterStyle val="smoothMarker"/>
        <c:varyColors val="0"/>
        <c:ser>
          <c:idx val="1"/>
          <c:order val="1"/>
          <c:tx>
            <c:strRef>
              <c:f>Sayfa1!$C$1</c:f>
              <c:strCache>
                <c:ptCount val="1"/>
                <c:pt idx="0">
                  <c:v>Activity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2225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Sayfa1!$A$2:$A$36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xVal>
          <c:yVal>
            <c:numRef>
              <c:f>Sayfa1!$C$2:$C$36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</c:v>
                </c:pt>
                <c:pt idx="10">
                  <c:v>5</c:v>
                </c:pt>
                <c:pt idx="11">
                  <c:v>8.9</c:v>
                </c:pt>
                <c:pt idx="12">
                  <c:v>15.5</c:v>
                </c:pt>
                <c:pt idx="13">
                  <c:v>20.14</c:v>
                </c:pt>
                <c:pt idx="14">
                  <c:v>25</c:v>
                </c:pt>
                <c:pt idx="15">
                  <c:v>33</c:v>
                </c:pt>
                <c:pt idx="16">
                  <c:v>28.2</c:v>
                </c:pt>
                <c:pt idx="17">
                  <c:v>28</c:v>
                </c:pt>
                <c:pt idx="18">
                  <c:v>27.2</c:v>
                </c:pt>
                <c:pt idx="19">
                  <c:v>25</c:v>
                </c:pt>
                <c:pt idx="20">
                  <c:v>20.6</c:v>
                </c:pt>
                <c:pt idx="21">
                  <c:v>17.2</c:v>
                </c:pt>
                <c:pt idx="22">
                  <c:v>10.200000000000001</c:v>
                </c:pt>
                <c:pt idx="23">
                  <c:v>7.6</c:v>
                </c:pt>
                <c:pt idx="24">
                  <c:v>4.5999999999999996</c:v>
                </c:pt>
                <c:pt idx="25">
                  <c:v>2.2000000000000002</c:v>
                </c:pt>
                <c:pt idx="26">
                  <c:v>1.8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918144"/>
        <c:axId val="76916224"/>
      </c:scatterChart>
      <c:valAx>
        <c:axId val="76903936"/>
        <c:scaling>
          <c:orientation val="minMax"/>
          <c:max val="3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Fraction number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6905856"/>
        <c:crosses val="autoZero"/>
        <c:crossBetween val="midCat"/>
      </c:valAx>
      <c:valAx>
        <c:axId val="76905856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tr-TR"/>
                  <a:t>Absorbance (280 nm)</a:t>
                </a:r>
              </a:p>
            </c:rich>
          </c:tx>
          <c:layout>
            <c:manualLayout>
              <c:xMode val="edge"/>
              <c:yMode val="edge"/>
              <c:x val="2.6844925634295733E-2"/>
              <c:y val="0.174099227179936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6903936"/>
        <c:crosses val="autoZero"/>
        <c:crossBetween val="midCat"/>
        <c:majorUnit val="0.4"/>
      </c:valAx>
      <c:valAx>
        <c:axId val="76916224"/>
        <c:scaling>
          <c:orientation val="minMax"/>
          <c:max val="40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Activity (EU/mL)</a:t>
                </a:r>
              </a:p>
            </c:rich>
          </c:tx>
          <c:layout>
            <c:manualLayout>
              <c:xMode val="edge"/>
              <c:yMode val="edge"/>
              <c:x val="0.91512707786526659"/>
              <c:y val="0.2219233012540098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6918144"/>
        <c:crosses val="max"/>
        <c:crossBetween val="midCat"/>
        <c:majorUnit val="10"/>
      </c:valAx>
      <c:valAx>
        <c:axId val="769181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691622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1679773675940777"/>
          <c:y val="4.0405675965081891E-2"/>
          <c:w val="0.32316106291220181"/>
          <c:h val="0.1672047244094488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19555555555555"/>
          <c:y val="4.2141294838145431E-2"/>
          <c:w val="0.70053066666666663"/>
          <c:h val="0.7254581481481481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Sayfa3!$B$1</c:f>
              <c:strCache>
                <c:ptCount val="1"/>
                <c:pt idx="0">
                  <c:v>Absorbance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Sayfa3!$A$2:$A$31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</c:numCache>
            </c:numRef>
          </c:xVal>
          <c:yVal>
            <c:numRef>
              <c:f>Sayfa3!$B$2:$B$31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1.2E-2</c:v>
                </c:pt>
                <c:pt idx="7">
                  <c:v>6.3E-2</c:v>
                </c:pt>
                <c:pt idx="8">
                  <c:v>0.13600000000000001</c:v>
                </c:pt>
                <c:pt idx="9">
                  <c:v>0.255</c:v>
                </c:pt>
                <c:pt idx="10">
                  <c:v>0.46500000000000002</c:v>
                </c:pt>
                <c:pt idx="11">
                  <c:v>0.9</c:v>
                </c:pt>
                <c:pt idx="12">
                  <c:v>1.2</c:v>
                </c:pt>
                <c:pt idx="13">
                  <c:v>1.5</c:v>
                </c:pt>
                <c:pt idx="14">
                  <c:v>1.6</c:v>
                </c:pt>
                <c:pt idx="15">
                  <c:v>2.52</c:v>
                </c:pt>
                <c:pt idx="16">
                  <c:v>1.6</c:v>
                </c:pt>
                <c:pt idx="17">
                  <c:v>1.5</c:v>
                </c:pt>
                <c:pt idx="18">
                  <c:v>0.60000000000000053</c:v>
                </c:pt>
                <c:pt idx="19">
                  <c:v>0.5</c:v>
                </c:pt>
                <c:pt idx="20">
                  <c:v>0.30000000000000027</c:v>
                </c:pt>
                <c:pt idx="21">
                  <c:v>0.1</c:v>
                </c:pt>
                <c:pt idx="22">
                  <c:v>6.0000000000000032E-2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961664"/>
        <c:axId val="76963200"/>
      </c:scatterChart>
      <c:scatterChart>
        <c:scatterStyle val="smoothMarker"/>
        <c:varyColors val="0"/>
        <c:ser>
          <c:idx val="1"/>
          <c:order val="1"/>
          <c:tx>
            <c:strRef>
              <c:f>Sayfa3!$C$1</c:f>
              <c:strCache>
                <c:ptCount val="1"/>
                <c:pt idx="0">
                  <c:v>Activity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1905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stdErr"/>
            <c:noEndCap val="0"/>
          </c:errBars>
          <c:xVal>
            <c:numRef>
              <c:f>Sayfa3!$A$2:$A$31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</c:numCache>
            </c:numRef>
          </c:xVal>
          <c:yVal>
            <c:numRef>
              <c:f>Sayfa3!$C$2:$C$31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1.32</c:v>
                </c:pt>
                <c:pt idx="8">
                  <c:v>2.13</c:v>
                </c:pt>
                <c:pt idx="9">
                  <c:v>3.23</c:v>
                </c:pt>
                <c:pt idx="10">
                  <c:v>5.21</c:v>
                </c:pt>
                <c:pt idx="11">
                  <c:v>6.1599999999999975</c:v>
                </c:pt>
                <c:pt idx="12">
                  <c:v>4.3599999999999985</c:v>
                </c:pt>
                <c:pt idx="13">
                  <c:v>0.62000000000000055</c:v>
                </c:pt>
                <c:pt idx="14">
                  <c:v>0.2</c:v>
                </c:pt>
                <c:pt idx="15">
                  <c:v>0.1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6.0000000000000032E-2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975488"/>
        <c:axId val="76973568"/>
      </c:scatterChart>
      <c:valAx>
        <c:axId val="76961664"/>
        <c:scaling>
          <c:orientation val="minMax"/>
          <c:max val="25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76963200"/>
        <c:crosses val="autoZero"/>
        <c:crossBetween val="midCat"/>
        <c:majorUnit val="5"/>
      </c:valAx>
      <c:valAx>
        <c:axId val="76963200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Absorbance (280 nm)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6961664"/>
        <c:crosses val="autoZero"/>
        <c:crossBetween val="midCat"/>
        <c:majorUnit val="1"/>
      </c:valAx>
      <c:valAx>
        <c:axId val="76973568"/>
        <c:scaling>
          <c:orientation val="minMax"/>
          <c:max val="12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Activity (E</a:t>
                </a:r>
                <a:r>
                  <a:rPr lang="tr-TR"/>
                  <a:t>U</a:t>
                </a:r>
                <a:r>
                  <a:rPr lang="en-US"/>
                  <a:t>/mL)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6975488"/>
        <c:crosses val="max"/>
        <c:crossBetween val="midCat"/>
        <c:majorUnit val="2"/>
      </c:valAx>
      <c:valAx>
        <c:axId val="76975488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Fraction Number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one"/>
        <c:crossAx val="769735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3025933333333331"/>
          <c:y val="2.3060740740740739E-2"/>
          <c:w val="0.31614607335013079"/>
          <c:h val="0.1773804316127152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237899070793263"/>
          <c:y val="5.1400554097404488E-2"/>
          <c:w val="0.67821904301347435"/>
          <c:h val="0.7615772284075836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Sayfa8!$B$1</c:f>
              <c:strCache>
                <c:ptCount val="1"/>
                <c:pt idx="0">
                  <c:v>Relative activity(%)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2540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4"/>
          </c:errBars>
          <c:xVal>
            <c:numRef>
              <c:f>Sayfa8!$A$2:$A$6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</c:numCache>
            </c:numRef>
          </c:xVal>
          <c:yVal>
            <c:numRef>
              <c:f>Sayfa8!$B$2:$B$6</c:f>
              <c:numCache>
                <c:formatCode>General</c:formatCode>
                <c:ptCount val="5"/>
                <c:pt idx="0">
                  <c:v>78</c:v>
                </c:pt>
                <c:pt idx="1">
                  <c:v>82</c:v>
                </c:pt>
                <c:pt idx="2">
                  <c:v>87</c:v>
                </c:pt>
                <c:pt idx="3">
                  <c:v>90</c:v>
                </c:pt>
                <c:pt idx="4">
                  <c:v>100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357824"/>
        <c:axId val="77359744"/>
      </c:scatterChart>
      <c:scatterChart>
        <c:scatterStyle val="smoothMarker"/>
        <c:varyColors val="0"/>
        <c:ser>
          <c:idx val="1"/>
          <c:order val="1"/>
          <c:tx>
            <c:strRef>
              <c:f>Sayfa8!$C$1</c:f>
              <c:strCache>
                <c:ptCount val="1"/>
                <c:pt idx="0">
                  <c:v>Immobilized lipase (%)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540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Sayfa8!$A$2:$A$6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</c:numCache>
            </c:numRef>
          </c:xVal>
          <c:yVal>
            <c:numRef>
              <c:f>Sayfa8!$C$2:$C$6</c:f>
              <c:numCache>
                <c:formatCode>General</c:formatCode>
                <c:ptCount val="5"/>
                <c:pt idx="0">
                  <c:v>78</c:v>
                </c:pt>
                <c:pt idx="1">
                  <c:v>83</c:v>
                </c:pt>
                <c:pt idx="2">
                  <c:v>80</c:v>
                </c:pt>
                <c:pt idx="3">
                  <c:v>75</c:v>
                </c:pt>
                <c:pt idx="4">
                  <c:v>70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363840"/>
        <c:axId val="77361920"/>
      </c:scatterChart>
      <c:valAx>
        <c:axId val="77357824"/>
        <c:scaling>
          <c:orientation val="minMax"/>
          <c:min val="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pH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7359744"/>
        <c:crosses val="autoZero"/>
        <c:crossBetween val="midCat"/>
      </c:valAx>
      <c:valAx>
        <c:axId val="773597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activity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7357824"/>
        <c:crosses val="autoZero"/>
        <c:crossBetween val="midCat"/>
      </c:valAx>
      <c:valAx>
        <c:axId val="77361920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Immobilized lipa</a:t>
                </a:r>
                <a:r>
                  <a:rPr lang="tr-TR"/>
                  <a:t>s</a:t>
                </a:r>
                <a:r>
                  <a:rPr lang="en-US"/>
                  <a:t>e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7363840"/>
        <c:crosses val="max"/>
        <c:crossBetween val="midCat"/>
        <c:majorUnit val="20"/>
      </c:valAx>
      <c:valAx>
        <c:axId val="773638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736192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823737970253719"/>
          <c:y val="0.59220873432487664"/>
          <c:w val="0.63984842519685114"/>
          <c:h val="0.1489158646835812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845283974713604"/>
          <c:y val="5.1400554097404488E-2"/>
          <c:w val="0.6717884626142957"/>
          <c:h val="0.747497808885432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Sayfa9!$B$1</c:f>
              <c:strCache>
                <c:ptCount val="1"/>
                <c:pt idx="0">
                  <c:v>Relative activity(%)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2540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Sayfa9!$A$2:$A$4</c:f>
              <c:numCache>
                <c:formatCode>General</c:formatCode>
                <c:ptCount val="3"/>
                <c:pt idx="0">
                  <c:v>10</c:v>
                </c:pt>
                <c:pt idx="1">
                  <c:v>20</c:v>
                </c:pt>
                <c:pt idx="2">
                  <c:v>30</c:v>
                </c:pt>
              </c:numCache>
            </c:numRef>
          </c:xVal>
          <c:yVal>
            <c:numRef>
              <c:f>Sayfa9!$B$2:$B$4</c:f>
              <c:numCache>
                <c:formatCode>General</c:formatCode>
                <c:ptCount val="3"/>
                <c:pt idx="0">
                  <c:v>95</c:v>
                </c:pt>
                <c:pt idx="1">
                  <c:v>100</c:v>
                </c:pt>
                <c:pt idx="2">
                  <c:v>85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091968"/>
        <c:axId val="77093888"/>
      </c:scatterChart>
      <c:scatterChart>
        <c:scatterStyle val="smoothMarker"/>
        <c:varyColors val="0"/>
        <c:ser>
          <c:idx val="1"/>
          <c:order val="1"/>
          <c:tx>
            <c:strRef>
              <c:f>Sayfa9!$C$1</c:f>
              <c:strCache>
                <c:ptCount val="1"/>
                <c:pt idx="0">
                  <c:v>Immobilized lipase (%)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540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Sayfa9!$A$2:$A$4</c:f>
              <c:numCache>
                <c:formatCode>General</c:formatCode>
                <c:ptCount val="3"/>
                <c:pt idx="0">
                  <c:v>10</c:v>
                </c:pt>
                <c:pt idx="1">
                  <c:v>20</c:v>
                </c:pt>
                <c:pt idx="2">
                  <c:v>30</c:v>
                </c:pt>
              </c:numCache>
            </c:numRef>
          </c:xVal>
          <c:yVal>
            <c:numRef>
              <c:f>Sayfa9!$C$2:$C$4</c:f>
              <c:numCache>
                <c:formatCode>General</c:formatCode>
                <c:ptCount val="3"/>
                <c:pt idx="0">
                  <c:v>83</c:v>
                </c:pt>
                <c:pt idx="1">
                  <c:v>83</c:v>
                </c:pt>
                <c:pt idx="2">
                  <c:v>80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110272"/>
        <c:axId val="77108352"/>
      </c:scatterChart>
      <c:valAx>
        <c:axId val="770919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Temperature (</a:t>
                </a:r>
                <a:r>
                  <a:rPr lang="en-US" baseline="30000" dirty="0" err="1"/>
                  <a:t>o</a:t>
                </a:r>
                <a:r>
                  <a:rPr lang="en-US" dirty="0" err="1"/>
                  <a:t>C</a:t>
                </a:r>
                <a:r>
                  <a:rPr lang="en-US" dirty="0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7093888"/>
        <c:crosses val="autoZero"/>
        <c:crossBetween val="midCat"/>
        <c:majorUnit val="10"/>
      </c:valAx>
      <c:valAx>
        <c:axId val="77093888"/>
        <c:scaling>
          <c:orientation val="minMax"/>
          <c:max val="12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activity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7091968"/>
        <c:crosses val="autoZero"/>
        <c:crossBetween val="midCat"/>
        <c:majorUnit val="20"/>
      </c:valAx>
      <c:valAx>
        <c:axId val="77108352"/>
        <c:scaling>
          <c:orientation val="minMax"/>
          <c:max val="120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Immobilized lipase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7110272"/>
        <c:crosses val="max"/>
        <c:crossBetween val="midCat"/>
      </c:valAx>
      <c:valAx>
        <c:axId val="77110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710835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6636828912771882"/>
          <c:y val="0.62211729560912998"/>
          <c:w val="0.54444444444444462"/>
          <c:h val="0.1584835228929719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905010921985147"/>
          <c:y val="5.1400554097404488E-2"/>
          <c:w val="0.67996777582527335"/>
          <c:h val="0.7240237399994081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Sayfa10!$B$2</c:f>
              <c:strCache>
                <c:ptCount val="1"/>
                <c:pt idx="0">
                  <c:v>Relative activity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2540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Sayfa10!$A$3:$A$10</c:f>
              <c:numCache>
                <c:formatCode>General</c:formatCode>
                <c:ptCount val="8"/>
                <c:pt idx="0">
                  <c:v>30</c:v>
                </c:pt>
                <c:pt idx="1">
                  <c:v>60</c:v>
                </c:pt>
                <c:pt idx="2">
                  <c:v>90</c:v>
                </c:pt>
                <c:pt idx="3">
                  <c:v>120</c:v>
                </c:pt>
                <c:pt idx="4">
                  <c:v>150</c:v>
                </c:pt>
                <c:pt idx="5">
                  <c:v>180</c:v>
                </c:pt>
                <c:pt idx="6">
                  <c:v>210</c:v>
                </c:pt>
                <c:pt idx="7">
                  <c:v>240</c:v>
                </c:pt>
              </c:numCache>
            </c:numRef>
          </c:xVal>
          <c:yVal>
            <c:numRef>
              <c:f>Sayfa10!$B$3:$B$10</c:f>
              <c:numCache>
                <c:formatCode>General</c:formatCode>
                <c:ptCount val="8"/>
                <c:pt idx="0">
                  <c:v>83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95</c:v>
                </c:pt>
                <c:pt idx="5">
                  <c:v>90</c:v>
                </c:pt>
                <c:pt idx="6">
                  <c:v>90</c:v>
                </c:pt>
                <c:pt idx="7">
                  <c:v>90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220480"/>
        <c:axId val="77226752"/>
      </c:scatterChart>
      <c:scatterChart>
        <c:scatterStyle val="smoothMarker"/>
        <c:varyColors val="0"/>
        <c:ser>
          <c:idx val="1"/>
          <c:order val="1"/>
          <c:tx>
            <c:strRef>
              <c:f>Sayfa10!$C$2</c:f>
              <c:strCache>
                <c:ptCount val="1"/>
                <c:pt idx="0">
                  <c:v>Immobilized lipase(%)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540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Sayfa10!$A$3:$A$10</c:f>
              <c:numCache>
                <c:formatCode>General</c:formatCode>
                <c:ptCount val="8"/>
                <c:pt idx="0">
                  <c:v>30</c:v>
                </c:pt>
                <c:pt idx="1">
                  <c:v>60</c:v>
                </c:pt>
                <c:pt idx="2">
                  <c:v>90</c:v>
                </c:pt>
                <c:pt idx="3">
                  <c:v>120</c:v>
                </c:pt>
                <c:pt idx="4">
                  <c:v>150</c:v>
                </c:pt>
                <c:pt idx="5">
                  <c:v>180</c:v>
                </c:pt>
                <c:pt idx="6">
                  <c:v>210</c:v>
                </c:pt>
                <c:pt idx="7">
                  <c:v>240</c:v>
                </c:pt>
              </c:numCache>
            </c:numRef>
          </c:xVal>
          <c:yVal>
            <c:numRef>
              <c:f>Sayfa10!$C$3:$C$10</c:f>
              <c:numCache>
                <c:formatCode>General</c:formatCode>
                <c:ptCount val="8"/>
                <c:pt idx="0">
                  <c:v>75</c:v>
                </c:pt>
                <c:pt idx="1">
                  <c:v>83</c:v>
                </c:pt>
                <c:pt idx="2">
                  <c:v>83.5</c:v>
                </c:pt>
                <c:pt idx="3">
                  <c:v>83</c:v>
                </c:pt>
                <c:pt idx="4">
                  <c:v>80</c:v>
                </c:pt>
                <c:pt idx="5">
                  <c:v>80</c:v>
                </c:pt>
                <c:pt idx="6">
                  <c:v>80</c:v>
                </c:pt>
                <c:pt idx="7">
                  <c:v>80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234944"/>
        <c:axId val="77228672"/>
      </c:scatterChart>
      <c:valAx>
        <c:axId val="772204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(min)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7226752"/>
        <c:crosses val="autoZero"/>
        <c:crossBetween val="midCat"/>
      </c:valAx>
      <c:valAx>
        <c:axId val="772267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activity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7220480"/>
        <c:crosses val="autoZero"/>
        <c:crossBetween val="midCat"/>
      </c:valAx>
      <c:valAx>
        <c:axId val="77228672"/>
        <c:scaling>
          <c:orientation val="minMax"/>
          <c:max val="120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Immobilized lipase (%)</a:t>
                </a:r>
              </a:p>
            </c:rich>
          </c:tx>
          <c:layout>
            <c:manualLayout>
              <c:xMode val="edge"/>
              <c:yMode val="edge"/>
              <c:x val="0.9438830994253985"/>
              <c:y val="0.1128695039903718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7234944"/>
        <c:crosses val="max"/>
        <c:crossBetween val="midCat"/>
        <c:majorUnit val="20"/>
      </c:valAx>
      <c:valAx>
        <c:axId val="77234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722867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8309601924759431"/>
          <c:y val="0.61535688247302489"/>
          <c:w val="0.46925"/>
          <c:h val="0.1723724117818607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37779708785626"/>
          <c:y val="6.9919072615923034E-2"/>
          <c:w val="0.68901846564568459"/>
          <c:h val="0.7318205384586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Sayfa11!$B$1</c:f>
              <c:strCache>
                <c:ptCount val="1"/>
                <c:pt idx="0">
                  <c:v>Relative activity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rgbClr val="0028D2"/>
              </a:solidFill>
              <a:ln w="2540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Sayfa11!$A$2:$A$6</c:f>
              <c:numCache>
                <c:formatCode>General</c:formatCode>
                <c:ptCount val="5"/>
                <c:pt idx="0">
                  <c:v>0.25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</c:numCache>
            </c:numRef>
          </c:xVal>
          <c:yVal>
            <c:numRef>
              <c:f>Sayfa11!$B$2:$B$6</c:f>
              <c:numCache>
                <c:formatCode>General</c:formatCode>
                <c:ptCount val="5"/>
                <c:pt idx="0">
                  <c:v>45</c:v>
                </c:pt>
                <c:pt idx="1">
                  <c:v>60</c:v>
                </c:pt>
                <c:pt idx="2">
                  <c:v>100</c:v>
                </c:pt>
                <c:pt idx="3">
                  <c:v>97</c:v>
                </c:pt>
                <c:pt idx="4">
                  <c:v>95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160832"/>
        <c:axId val="77162752"/>
      </c:scatterChart>
      <c:scatterChart>
        <c:scatterStyle val="smoothMarker"/>
        <c:varyColors val="0"/>
        <c:ser>
          <c:idx val="1"/>
          <c:order val="1"/>
          <c:tx>
            <c:strRef>
              <c:f>Sayfa11!$C$1</c:f>
              <c:strCache>
                <c:ptCount val="1"/>
                <c:pt idx="0">
                  <c:v>Immobilized lipase(%)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540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2.5"/>
          </c:errBars>
          <c:xVal>
            <c:numRef>
              <c:f>Sayfa11!$A$2:$A$6</c:f>
              <c:numCache>
                <c:formatCode>General</c:formatCode>
                <c:ptCount val="5"/>
                <c:pt idx="0">
                  <c:v>0.25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</c:numCache>
            </c:numRef>
          </c:xVal>
          <c:yVal>
            <c:numRef>
              <c:f>Sayfa11!$C$2:$C$6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83.5</c:v>
                </c:pt>
                <c:pt idx="3">
                  <c:v>80</c:v>
                </c:pt>
                <c:pt idx="4">
                  <c:v>81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183232"/>
        <c:axId val="77181312"/>
      </c:scatterChart>
      <c:valAx>
        <c:axId val="77160832"/>
        <c:scaling>
          <c:orientation val="minMax"/>
          <c:max val="2.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Amount of lipase (mg/mL)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162752"/>
        <c:crosses val="autoZero"/>
        <c:crossBetween val="midCat"/>
        <c:majorUnit val="0.5"/>
      </c:valAx>
      <c:valAx>
        <c:axId val="771627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activity 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160832"/>
        <c:crosses val="autoZero"/>
        <c:crossBetween val="midCat"/>
      </c:valAx>
      <c:valAx>
        <c:axId val="7718131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Immobilized protein 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183232"/>
        <c:crosses val="max"/>
        <c:crossBetween val="midCat"/>
      </c:valAx>
      <c:valAx>
        <c:axId val="771832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71813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108737970253719"/>
          <c:y val="0.6060976232137657"/>
          <c:w val="0.57880643044619495"/>
          <c:h val="0.1955205599300086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10038123205775"/>
          <c:y val="5.1400554097404488E-2"/>
          <c:w val="0.77194018475598514"/>
          <c:h val="0.7671833811394693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Sayfa3!$B$2</c:f>
              <c:strCache>
                <c:ptCount val="1"/>
                <c:pt idx="0">
                  <c:v>Free enzyme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540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20"/>
          </c:errBars>
          <c:xVal>
            <c:numRef>
              <c:f>Sayfa3!$A$3:$A$11</c:f>
              <c:numCache>
                <c:formatCode>General</c:formatCode>
                <c:ptCount val="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</c:numCache>
            </c:numRef>
          </c:xVal>
          <c:yVal>
            <c:numRef>
              <c:f>Sayfa3!$B$3:$B$11</c:f>
              <c:numCache>
                <c:formatCode>General</c:formatCode>
                <c:ptCount val="9"/>
                <c:pt idx="0">
                  <c:v>4.2</c:v>
                </c:pt>
                <c:pt idx="1">
                  <c:v>4.8</c:v>
                </c:pt>
                <c:pt idx="2">
                  <c:v>5.6</c:v>
                </c:pt>
                <c:pt idx="3">
                  <c:v>5.8</c:v>
                </c:pt>
                <c:pt idx="4">
                  <c:v>10.200000000000001</c:v>
                </c:pt>
                <c:pt idx="5">
                  <c:v>22.6</c:v>
                </c:pt>
                <c:pt idx="6">
                  <c:v>23.6</c:v>
                </c:pt>
                <c:pt idx="7">
                  <c:v>5.2</c:v>
                </c:pt>
                <c:pt idx="8">
                  <c:v>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Sayfa3!$C$2</c:f>
              <c:strCache>
                <c:ptCount val="1"/>
                <c:pt idx="0">
                  <c:v>Immobilized lipase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2540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7"/>
          </c:errBars>
          <c:xVal>
            <c:numRef>
              <c:f>Sayfa3!$A$3:$A$11</c:f>
              <c:numCache>
                <c:formatCode>General</c:formatCode>
                <c:ptCount val="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</c:numCache>
            </c:numRef>
          </c:xVal>
          <c:yVal>
            <c:numRef>
              <c:f>Sayfa3!$C$3:$C$11</c:f>
              <c:numCache>
                <c:formatCode>General</c:formatCode>
                <c:ptCount val="9"/>
                <c:pt idx="0">
                  <c:v>13</c:v>
                </c:pt>
                <c:pt idx="1">
                  <c:v>17.2</c:v>
                </c:pt>
                <c:pt idx="2">
                  <c:v>18.600000000000001</c:v>
                </c:pt>
                <c:pt idx="3">
                  <c:v>23.5</c:v>
                </c:pt>
                <c:pt idx="4">
                  <c:v>49.4</c:v>
                </c:pt>
                <c:pt idx="5">
                  <c:v>84.4</c:v>
                </c:pt>
                <c:pt idx="6">
                  <c:v>139.4</c:v>
                </c:pt>
                <c:pt idx="7">
                  <c:v>98.8</c:v>
                </c:pt>
                <c:pt idx="8">
                  <c:v>56.3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431552"/>
        <c:axId val="77433472"/>
      </c:scatterChart>
      <c:valAx>
        <c:axId val="77431552"/>
        <c:scaling>
          <c:orientation val="minMax"/>
          <c:max val="12"/>
          <c:min val="3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433472"/>
        <c:crosses val="autoZero"/>
        <c:crossBetween val="midCat"/>
        <c:majorUnit val="3"/>
      </c:valAx>
      <c:valAx>
        <c:axId val="77433472"/>
        <c:scaling>
          <c:orientation val="minMax"/>
          <c:max val="16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Activity (EU/mL)</a:t>
                </a:r>
              </a:p>
            </c:rich>
          </c:tx>
          <c:layout>
            <c:manualLayout>
              <c:xMode val="edge"/>
              <c:yMode val="edge"/>
              <c:x val="2.7733814523184647E-2"/>
              <c:y val="0.2242381160688247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7431552"/>
        <c:crosses val="autoZero"/>
        <c:crossBetween val="midCat"/>
        <c:majorUnit val="40"/>
      </c:valAx>
    </c:plotArea>
    <c:legend>
      <c:legendPos val="r"/>
      <c:layout>
        <c:manualLayout>
          <c:xMode val="edge"/>
          <c:yMode val="edge"/>
          <c:x val="0.19201268591426074"/>
          <c:y val="5.5171697287839022E-2"/>
          <c:w val="0.41240757262503625"/>
          <c:h val="0.2193136999929301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0649606299213"/>
          <c:y val="6.831000291630214E-2"/>
          <c:w val="0.72381671041119866"/>
          <c:h val="0.7196223388743076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Sayfa6!$A$18</c:f>
              <c:strCache>
                <c:ptCount val="1"/>
                <c:pt idx="0">
                  <c:v>3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square"/>
            <c:size val="5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Sayfa6!$B$18:$H$18</c:f>
              <c:numCache>
                <c:formatCode>General</c:formatCode>
                <c:ptCount val="7"/>
                <c:pt idx="0">
                  <c:v>98</c:v>
                </c:pt>
                <c:pt idx="1">
                  <c:v>98</c:v>
                </c:pt>
                <c:pt idx="2">
                  <c:v>86</c:v>
                </c:pt>
                <c:pt idx="3">
                  <c:v>85</c:v>
                </c:pt>
                <c:pt idx="4">
                  <c:v>76</c:v>
                </c:pt>
                <c:pt idx="5">
                  <c:v>76</c:v>
                </c:pt>
                <c:pt idx="6">
                  <c:v>65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Sayfa6!$A$19</c:f>
              <c:strCache>
                <c:ptCount val="1"/>
                <c:pt idx="0">
                  <c:v>4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triangle"/>
            <c:size val="6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Sayfa6!$B$19:$H$19</c:f>
              <c:numCache>
                <c:formatCode>General</c:formatCode>
                <c:ptCount val="7"/>
                <c:pt idx="0">
                  <c:v>98</c:v>
                </c:pt>
                <c:pt idx="1">
                  <c:v>78</c:v>
                </c:pt>
                <c:pt idx="2">
                  <c:v>78</c:v>
                </c:pt>
                <c:pt idx="3">
                  <c:v>76</c:v>
                </c:pt>
                <c:pt idx="4">
                  <c:v>65</c:v>
                </c:pt>
                <c:pt idx="5">
                  <c:v>65</c:v>
                </c:pt>
                <c:pt idx="6">
                  <c:v>65.8</c:v>
                </c:pt>
              </c:numCache>
            </c:numRef>
          </c:yVal>
          <c:smooth val="1"/>
        </c:ser>
        <c:ser>
          <c:idx val="3"/>
          <c:order val="2"/>
          <c:tx>
            <c:strRef>
              <c:f>Sayfa6!$A$20</c:f>
              <c:strCache>
                <c:ptCount val="1"/>
                <c:pt idx="0">
                  <c:v>5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Sayfa6!$B$20:$H$20</c:f>
              <c:numCache>
                <c:formatCode>General</c:formatCode>
                <c:ptCount val="7"/>
                <c:pt idx="0">
                  <c:v>69</c:v>
                </c:pt>
                <c:pt idx="1">
                  <c:v>66</c:v>
                </c:pt>
                <c:pt idx="2">
                  <c:v>66</c:v>
                </c:pt>
                <c:pt idx="3">
                  <c:v>65</c:v>
                </c:pt>
                <c:pt idx="4">
                  <c:v>65</c:v>
                </c:pt>
                <c:pt idx="5">
                  <c:v>64</c:v>
                </c:pt>
                <c:pt idx="6">
                  <c:v>60</c:v>
                </c:pt>
              </c:numCache>
            </c:numRef>
          </c:yVal>
          <c:smooth val="1"/>
        </c:ser>
        <c:ser>
          <c:idx val="4"/>
          <c:order val="3"/>
          <c:tx>
            <c:strRef>
              <c:f>Sayfa6!$A$21</c:f>
              <c:strCache>
                <c:ptCount val="1"/>
                <c:pt idx="0">
                  <c:v>6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diamond"/>
            <c:size val="5"/>
            <c:spPr>
              <a:solidFill>
                <a:schemeClr val="bg1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Sayfa6!$B$21:$H$21</c:f>
              <c:numCache>
                <c:formatCode>General</c:formatCode>
                <c:ptCount val="7"/>
                <c:pt idx="0">
                  <c:v>98</c:v>
                </c:pt>
                <c:pt idx="1">
                  <c:v>78</c:v>
                </c:pt>
                <c:pt idx="2">
                  <c:v>78</c:v>
                </c:pt>
                <c:pt idx="3">
                  <c:v>77.5</c:v>
                </c:pt>
                <c:pt idx="4">
                  <c:v>77.5</c:v>
                </c:pt>
                <c:pt idx="5">
                  <c:v>77</c:v>
                </c:pt>
                <c:pt idx="6">
                  <c:v>77</c:v>
                </c:pt>
              </c:numCache>
            </c:numRef>
          </c:yVal>
          <c:smooth val="1"/>
        </c:ser>
        <c:ser>
          <c:idx val="5"/>
          <c:order val="4"/>
          <c:tx>
            <c:strRef>
              <c:f>Sayfa6!$A$22</c:f>
              <c:strCache>
                <c:ptCount val="1"/>
                <c:pt idx="0">
                  <c:v>7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square"/>
            <c:size val="5"/>
            <c:spPr>
              <a:solidFill>
                <a:schemeClr val="bg1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Sayfa6!$B$22:$H$22</c:f>
              <c:numCache>
                <c:formatCode>General</c:formatCode>
                <c:ptCount val="7"/>
                <c:pt idx="0">
                  <c:v>96.6</c:v>
                </c:pt>
                <c:pt idx="1">
                  <c:v>96.4</c:v>
                </c:pt>
                <c:pt idx="2">
                  <c:v>76.8</c:v>
                </c:pt>
                <c:pt idx="3">
                  <c:v>81.8</c:v>
                </c:pt>
                <c:pt idx="4">
                  <c:v>71.599999999999994</c:v>
                </c:pt>
                <c:pt idx="5">
                  <c:v>71.599999999999994</c:v>
                </c:pt>
                <c:pt idx="6">
                  <c:v>70.599999999999994</c:v>
                </c:pt>
              </c:numCache>
            </c:numRef>
          </c:yVal>
          <c:smooth val="1"/>
        </c:ser>
        <c:ser>
          <c:idx val="6"/>
          <c:order val="5"/>
          <c:tx>
            <c:strRef>
              <c:f>Sayfa6!$A$23</c:f>
              <c:strCache>
                <c:ptCount val="1"/>
                <c:pt idx="0">
                  <c:v>8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Sayfa6!$B$23:$H$23</c:f>
              <c:numCache>
                <c:formatCode>General</c:formatCode>
                <c:ptCount val="7"/>
                <c:pt idx="0">
                  <c:v>98.8</c:v>
                </c:pt>
                <c:pt idx="1">
                  <c:v>97.4</c:v>
                </c:pt>
                <c:pt idx="2">
                  <c:v>85.2</c:v>
                </c:pt>
                <c:pt idx="3">
                  <c:v>85.2</c:v>
                </c:pt>
                <c:pt idx="4">
                  <c:v>82.1</c:v>
                </c:pt>
                <c:pt idx="5">
                  <c:v>82.2</c:v>
                </c:pt>
                <c:pt idx="6">
                  <c:v>82.1</c:v>
                </c:pt>
              </c:numCache>
            </c:numRef>
          </c:yVal>
          <c:smooth val="1"/>
        </c:ser>
        <c:ser>
          <c:idx val="7"/>
          <c:order val="6"/>
          <c:tx>
            <c:strRef>
              <c:f>Sayfa6!$A$24</c:f>
              <c:strCache>
                <c:ptCount val="1"/>
                <c:pt idx="0">
                  <c:v>9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diamond"/>
            <c:size val="7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Sayfa6!$B$24:$H$24</c:f>
              <c:numCache>
                <c:formatCode>General</c:formatCode>
                <c:ptCount val="7"/>
                <c:pt idx="0">
                  <c:v>98.8</c:v>
                </c:pt>
                <c:pt idx="1">
                  <c:v>96.4</c:v>
                </c:pt>
                <c:pt idx="2">
                  <c:v>86.2</c:v>
                </c:pt>
                <c:pt idx="3">
                  <c:v>86.2</c:v>
                </c:pt>
                <c:pt idx="4">
                  <c:v>85.1</c:v>
                </c:pt>
                <c:pt idx="5">
                  <c:v>85.2</c:v>
                </c:pt>
                <c:pt idx="6">
                  <c:v>75.099999999999994</c:v>
                </c:pt>
              </c:numCache>
            </c:numRef>
          </c:yVal>
          <c:smooth val="1"/>
        </c:ser>
        <c:ser>
          <c:idx val="8"/>
          <c:order val="7"/>
          <c:tx>
            <c:strRef>
              <c:f>Sayfa6!$A$25</c:f>
              <c:strCache>
                <c:ptCount val="1"/>
                <c:pt idx="0">
                  <c:v>10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square"/>
            <c:size val="7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Sayfa6!$B$25:$H$25</c:f>
              <c:numCache>
                <c:formatCode>General</c:formatCode>
                <c:ptCount val="7"/>
                <c:pt idx="0">
                  <c:v>86.4</c:v>
                </c:pt>
                <c:pt idx="1">
                  <c:v>80.599999999999994</c:v>
                </c:pt>
                <c:pt idx="2">
                  <c:v>78.099999999999994</c:v>
                </c:pt>
                <c:pt idx="3">
                  <c:v>75.400000000000006</c:v>
                </c:pt>
                <c:pt idx="4">
                  <c:v>75.2</c:v>
                </c:pt>
                <c:pt idx="5">
                  <c:v>67.2</c:v>
                </c:pt>
                <c:pt idx="6">
                  <c:v>67.2</c:v>
                </c:pt>
              </c:numCache>
            </c:numRef>
          </c:yVal>
          <c:smooth val="1"/>
        </c:ser>
        <c:ser>
          <c:idx val="9"/>
          <c:order val="8"/>
          <c:tx>
            <c:strRef>
              <c:f>Sayfa6!$A$26</c:f>
              <c:strCache>
                <c:ptCount val="1"/>
                <c:pt idx="0">
                  <c:v>11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triangle"/>
            <c:size val="7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Sayfa6!$B$16:$H$16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Sayfa6!$B$26:$H$26</c:f>
              <c:numCache>
                <c:formatCode>General</c:formatCode>
                <c:ptCount val="7"/>
                <c:pt idx="0">
                  <c:v>80.099999999999994</c:v>
                </c:pt>
                <c:pt idx="1">
                  <c:v>80</c:v>
                </c:pt>
                <c:pt idx="2">
                  <c:v>73.099999999999994</c:v>
                </c:pt>
                <c:pt idx="3">
                  <c:v>70.099999999999994</c:v>
                </c:pt>
                <c:pt idx="4">
                  <c:v>67.099999999999994</c:v>
                </c:pt>
                <c:pt idx="5">
                  <c:v>65.8</c:v>
                </c:pt>
                <c:pt idx="6">
                  <c:v>60.8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789056"/>
        <c:axId val="77807616"/>
      </c:scatterChart>
      <c:valAx>
        <c:axId val="77789056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(day)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807616"/>
        <c:crosses val="autoZero"/>
        <c:crossBetween val="midCat"/>
        <c:majorUnit val="2"/>
      </c:valAx>
      <c:valAx>
        <c:axId val="778076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activity(%)</a:t>
                </a:r>
              </a:p>
            </c:rich>
          </c:tx>
          <c:layout>
            <c:manualLayout>
              <c:xMode val="edge"/>
              <c:yMode val="edge"/>
              <c:x val="2.7777777777777796E-3"/>
              <c:y val="0.1597878390201225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7789056"/>
        <c:crosses val="autoZero"/>
        <c:crossBetween val="midCat"/>
        <c:majorUnit val="30"/>
      </c:valAx>
    </c:plotArea>
    <c:legend>
      <c:legendPos val="r"/>
      <c:layout>
        <c:manualLayout>
          <c:xMode val="edge"/>
          <c:yMode val="edge"/>
          <c:x val="0.85874978127734047"/>
          <c:y val="8.9806430446194227E-2"/>
          <c:w val="0.12458355205599302"/>
          <c:h val="0.672238990959463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0"/>
          <c:tx>
            <c:strRef>
              <c:f>Sayfa6!$A$4</c:f>
              <c:strCache>
                <c:ptCount val="1"/>
                <c:pt idx="0">
                  <c:v>3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square"/>
            <c:size val="5"/>
            <c:spPr>
              <a:solidFill>
                <a:srgbClr val="0070C0"/>
              </a:solidFill>
              <a:ln w="190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Sayfa6!$B$4:$H$4</c:f>
              <c:numCache>
                <c:formatCode>General</c:formatCode>
                <c:ptCount val="7"/>
                <c:pt idx="0">
                  <c:v>98</c:v>
                </c:pt>
                <c:pt idx="1">
                  <c:v>98</c:v>
                </c:pt>
                <c:pt idx="2">
                  <c:v>94.6</c:v>
                </c:pt>
                <c:pt idx="3">
                  <c:v>94.6</c:v>
                </c:pt>
                <c:pt idx="4">
                  <c:v>86</c:v>
                </c:pt>
                <c:pt idx="5">
                  <c:v>86</c:v>
                </c:pt>
                <c:pt idx="6">
                  <c:v>86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Sayfa6!$A$5</c:f>
              <c:strCache>
                <c:ptCount val="1"/>
                <c:pt idx="0">
                  <c:v>4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triangle"/>
            <c:size val="5"/>
            <c:spPr>
              <a:solidFill>
                <a:srgbClr val="0070C0"/>
              </a:solidFill>
              <a:ln w="317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Sayfa6!$B$5:$H$5</c:f>
              <c:numCache>
                <c:formatCode>General</c:formatCode>
                <c:ptCount val="7"/>
                <c:pt idx="0">
                  <c:v>96</c:v>
                </c:pt>
                <c:pt idx="1">
                  <c:v>96.1</c:v>
                </c:pt>
                <c:pt idx="2">
                  <c:v>86.9</c:v>
                </c:pt>
                <c:pt idx="3">
                  <c:v>85.6</c:v>
                </c:pt>
                <c:pt idx="4">
                  <c:v>76.900000000000006</c:v>
                </c:pt>
                <c:pt idx="5">
                  <c:v>73.84</c:v>
                </c:pt>
                <c:pt idx="6">
                  <c:v>65.8</c:v>
                </c:pt>
              </c:numCache>
            </c:numRef>
          </c:yVal>
          <c:smooth val="1"/>
        </c:ser>
        <c:ser>
          <c:idx val="3"/>
          <c:order val="2"/>
          <c:tx>
            <c:strRef>
              <c:f>Sayfa6!$A$6</c:f>
              <c:strCache>
                <c:ptCount val="1"/>
                <c:pt idx="0">
                  <c:v>5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circle"/>
            <c:size val="5"/>
            <c:spPr>
              <a:solidFill>
                <a:srgbClr val="0070C0"/>
              </a:solidFill>
              <a:ln w="190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Sayfa6!$B$6:$H$6</c:f>
              <c:numCache>
                <c:formatCode>General</c:formatCode>
                <c:ptCount val="7"/>
                <c:pt idx="0">
                  <c:v>89.23</c:v>
                </c:pt>
                <c:pt idx="1">
                  <c:v>81.599999999999994</c:v>
                </c:pt>
                <c:pt idx="2">
                  <c:v>81.599999999999994</c:v>
                </c:pt>
                <c:pt idx="3">
                  <c:v>75.8</c:v>
                </c:pt>
                <c:pt idx="4">
                  <c:v>71.2</c:v>
                </c:pt>
                <c:pt idx="5">
                  <c:v>70.5</c:v>
                </c:pt>
                <c:pt idx="6">
                  <c:v>70.599999999999994</c:v>
                </c:pt>
              </c:numCache>
            </c:numRef>
          </c:yVal>
          <c:smooth val="1"/>
        </c:ser>
        <c:ser>
          <c:idx val="4"/>
          <c:order val="3"/>
          <c:tx>
            <c:strRef>
              <c:f>Sayfa6!$A$7</c:f>
              <c:strCache>
                <c:ptCount val="1"/>
                <c:pt idx="0">
                  <c:v>6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diamond"/>
            <c:size val="5"/>
            <c:spPr>
              <a:solidFill>
                <a:schemeClr val="bg1"/>
              </a:solidFill>
              <a:ln w="190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Sayfa6!$B$7:$H$7</c:f>
              <c:numCache>
                <c:formatCode>General</c:formatCode>
                <c:ptCount val="7"/>
                <c:pt idx="0">
                  <c:v>90.6</c:v>
                </c:pt>
                <c:pt idx="1">
                  <c:v>90.7</c:v>
                </c:pt>
                <c:pt idx="2">
                  <c:v>91.8</c:v>
                </c:pt>
                <c:pt idx="3">
                  <c:v>91.8</c:v>
                </c:pt>
                <c:pt idx="4">
                  <c:v>91.2</c:v>
                </c:pt>
                <c:pt idx="5">
                  <c:v>91.6</c:v>
                </c:pt>
                <c:pt idx="6">
                  <c:v>91.4</c:v>
                </c:pt>
              </c:numCache>
            </c:numRef>
          </c:yVal>
          <c:smooth val="1"/>
        </c:ser>
        <c:ser>
          <c:idx val="5"/>
          <c:order val="4"/>
          <c:tx>
            <c:strRef>
              <c:f>Sayfa6!$A$8</c:f>
              <c:strCache>
                <c:ptCount val="1"/>
                <c:pt idx="0">
                  <c:v>7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square"/>
            <c:size val="5"/>
            <c:spPr>
              <a:solidFill>
                <a:schemeClr val="bg1"/>
              </a:solidFill>
              <a:ln w="190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Sayfa6!$B$8:$H$8</c:f>
              <c:numCache>
                <c:formatCode>General</c:formatCode>
                <c:ptCount val="7"/>
                <c:pt idx="0">
                  <c:v>92.6</c:v>
                </c:pt>
                <c:pt idx="1">
                  <c:v>92.4</c:v>
                </c:pt>
                <c:pt idx="2">
                  <c:v>91.8</c:v>
                </c:pt>
                <c:pt idx="3">
                  <c:v>91.8</c:v>
                </c:pt>
                <c:pt idx="4">
                  <c:v>81.599999999999994</c:v>
                </c:pt>
                <c:pt idx="5">
                  <c:v>81.599999999999994</c:v>
                </c:pt>
                <c:pt idx="6">
                  <c:v>81.599999999999994</c:v>
                </c:pt>
              </c:numCache>
            </c:numRef>
          </c:yVal>
          <c:smooth val="1"/>
        </c:ser>
        <c:ser>
          <c:idx val="6"/>
          <c:order val="5"/>
          <c:tx>
            <c:strRef>
              <c:f>Sayfa6!$A$9</c:f>
              <c:strCache>
                <c:ptCount val="1"/>
                <c:pt idx="0">
                  <c:v>8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190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Sayfa6!$B$9:$H$9</c:f>
              <c:numCache>
                <c:formatCode>General</c:formatCode>
                <c:ptCount val="7"/>
                <c:pt idx="0">
                  <c:v>98.8</c:v>
                </c:pt>
                <c:pt idx="1">
                  <c:v>96.4</c:v>
                </c:pt>
                <c:pt idx="2">
                  <c:v>96.2</c:v>
                </c:pt>
                <c:pt idx="3">
                  <c:v>96.2</c:v>
                </c:pt>
                <c:pt idx="4">
                  <c:v>91.1</c:v>
                </c:pt>
                <c:pt idx="5">
                  <c:v>90.2</c:v>
                </c:pt>
                <c:pt idx="6">
                  <c:v>90.1</c:v>
                </c:pt>
              </c:numCache>
            </c:numRef>
          </c:yVal>
          <c:smooth val="1"/>
        </c:ser>
        <c:ser>
          <c:idx val="7"/>
          <c:order val="6"/>
          <c:tx>
            <c:strRef>
              <c:f>Sayfa6!$A$10</c:f>
              <c:strCache>
                <c:ptCount val="1"/>
                <c:pt idx="0">
                  <c:v>9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diamond"/>
            <c:size val="7"/>
            <c:spPr>
              <a:solidFill>
                <a:schemeClr val="bg1"/>
              </a:solidFill>
              <a:ln w="317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Sayfa6!$B$10:$H$10</c:f>
              <c:numCache>
                <c:formatCode>General</c:formatCode>
                <c:ptCount val="7"/>
                <c:pt idx="0">
                  <c:v>99</c:v>
                </c:pt>
                <c:pt idx="1">
                  <c:v>96.2</c:v>
                </c:pt>
                <c:pt idx="2">
                  <c:v>95.4</c:v>
                </c:pt>
                <c:pt idx="3">
                  <c:v>91.4</c:v>
                </c:pt>
                <c:pt idx="4">
                  <c:v>92.2</c:v>
                </c:pt>
                <c:pt idx="5">
                  <c:v>91.8</c:v>
                </c:pt>
                <c:pt idx="6">
                  <c:v>89.2</c:v>
                </c:pt>
              </c:numCache>
            </c:numRef>
          </c:yVal>
          <c:smooth val="1"/>
        </c:ser>
        <c:ser>
          <c:idx val="8"/>
          <c:order val="7"/>
          <c:tx>
            <c:strRef>
              <c:f>Sayfa6!$A$11</c:f>
              <c:strCache>
                <c:ptCount val="1"/>
                <c:pt idx="0">
                  <c:v>10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square"/>
            <c:size val="7"/>
            <c:spPr>
              <a:solidFill>
                <a:schemeClr val="bg1"/>
              </a:solidFill>
              <a:ln w="317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Sayfa6!$B$11:$H$11</c:f>
              <c:numCache>
                <c:formatCode>General</c:formatCode>
                <c:ptCount val="7"/>
                <c:pt idx="0">
                  <c:v>99.4</c:v>
                </c:pt>
                <c:pt idx="1">
                  <c:v>91.6</c:v>
                </c:pt>
                <c:pt idx="2">
                  <c:v>91.1</c:v>
                </c:pt>
                <c:pt idx="3">
                  <c:v>85.4</c:v>
                </c:pt>
                <c:pt idx="4">
                  <c:v>85.2</c:v>
                </c:pt>
                <c:pt idx="5">
                  <c:v>85.2</c:v>
                </c:pt>
                <c:pt idx="6">
                  <c:v>85.2</c:v>
                </c:pt>
              </c:numCache>
            </c:numRef>
          </c:yVal>
          <c:smooth val="1"/>
        </c:ser>
        <c:ser>
          <c:idx val="9"/>
          <c:order val="8"/>
          <c:tx>
            <c:strRef>
              <c:f>Sayfa6!$A$12</c:f>
              <c:strCache>
                <c:ptCount val="1"/>
                <c:pt idx="0">
                  <c:v>11</c:v>
                </c:pt>
              </c:strCache>
            </c:strRef>
          </c:tx>
          <c:spPr>
            <a:ln w="19050">
              <a:solidFill>
                <a:srgbClr val="0070C0"/>
              </a:solidFill>
            </a:ln>
          </c:spPr>
          <c:marker>
            <c:symbol val="triangle"/>
            <c:size val="7"/>
            <c:spPr>
              <a:solidFill>
                <a:schemeClr val="bg1"/>
              </a:solidFill>
              <a:ln w="3175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Sayfa6!$B$2:$H$2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Sayfa6!$B$12:$H$12</c:f>
              <c:numCache>
                <c:formatCode>General</c:formatCode>
                <c:ptCount val="7"/>
                <c:pt idx="0">
                  <c:v>91.1</c:v>
                </c:pt>
                <c:pt idx="1">
                  <c:v>85</c:v>
                </c:pt>
                <c:pt idx="2">
                  <c:v>89.1</c:v>
                </c:pt>
                <c:pt idx="3">
                  <c:v>86.1</c:v>
                </c:pt>
                <c:pt idx="4">
                  <c:v>85.1</c:v>
                </c:pt>
                <c:pt idx="5">
                  <c:v>80.8</c:v>
                </c:pt>
                <c:pt idx="6">
                  <c:v>80.8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854592"/>
        <c:axId val="77873152"/>
      </c:scatterChart>
      <c:valAx>
        <c:axId val="77854592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(day)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873152"/>
        <c:crosses val="autoZero"/>
        <c:crossBetween val="midCat"/>
      </c:valAx>
      <c:valAx>
        <c:axId val="778731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activity 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85459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5874978127734047"/>
          <c:y val="8.9806430446194227E-2"/>
          <c:w val="0.12458355205599302"/>
          <c:h val="0.639831583552055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94657285461693"/>
          <c:y val="5.1400554097404488E-2"/>
          <c:w val="0.77471918734592471"/>
          <c:h val="0.7373048975645735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Sayfa2!$B$2</c:f>
              <c:strCache>
                <c:ptCount val="1"/>
                <c:pt idx="0">
                  <c:v>Free enzyme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2540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Sayfa2!$A$3:$A$11</c:f>
              <c:numCache>
                <c:formatCode>General</c:formatCode>
                <c:ptCount val="9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</c:numCache>
            </c:numRef>
          </c:xVal>
          <c:yVal>
            <c:numRef>
              <c:f>Sayfa2!$B$3:$B$11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1.6</c:v>
                </c:pt>
                <c:pt idx="4">
                  <c:v>2.2000000000000002</c:v>
                </c:pt>
                <c:pt idx="5">
                  <c:v>12.8</c:v>
                </c:pt>
                <c:pt idx="6">
                  <c:v>2.6</c:v>
                </c:pt>
                <c:pt idx="7">
                  <c:v>0.30000000000000016</c:v>
                </c:pt>
                <c:pt idx="8">
                  <c:v>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Sayfa2!$C$2</c:f>
              <c:strCache>
                <c:ptCount val="1"/>
                <c:pt idx="0">
                  <c:v>Immobilized lipase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5400">
                <a:solidFill>
                  <a:srgbClr val="0000CC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Sayfa2!$A$3:$A$11</c:f>
              <c:numCache>
                <c:formatCode>General</c:formatCode>
                <c:ptCount val="9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</c:numCache>
            </c:numRef>
          </c:xVal>
          <c:yVal>
            <c:numRef>
              <c:f>Sayfa2!$C$3:$C$11</c:f>
              <c:numCache>
                <c:formatCode>General</c:formatCode>
                <c:ptCount val="9"/>
                <c:pt idx="0">
                  <c:v>2.2000000000000002</c:v>
                </c:pt>
                <c:pt idx="1">
                  <c:v>3.2</c:v>
                </c:pt>
                <c:pt idx="2">
                  <c:v>3.4</c:v>
                </c:pt>
                <c:pt idx="3">
                  <c:v>5</c:v>
                </c:pt>
                <c:pt idx="4">
                  <c:v>15.8</c:v>
                </c:pt>
                <c:pt idx="5">
                  <c:v>23.6</c:v>
                </c:pt>
                <c:pt idx="6">
                  <c:v>17.600000000000001</c:v>
                </c:pt>
                <c:pt idx="7">
                  <c:v>8.6</c:v>
                </c:pt>
                <c:pt idx="8">
                  <c:v>6.8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914112"/>
        <c:axId val="77916032"/>
      </c:scatterChart>
      <c:valAx>
        <c:axId val="77914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Temperature (</a:t>
                </a:r>
                <a:r>
                  <a:rPr lang="en-US" baseline="30000" dirty="0" err="1"/>
                  <a:t>o</a:t>
                </a:r>
                <a:r>
                  <a:rPr lang="en-US" dirty="0" err="1"/>
                  <a:t>C</a:t>
                </a:r>
                <a:r>
                  <a:rPr lang="en-US" dirty="0"/>
                  <a:t>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916032"/>
        <c:crosses val="autoZero"/>
        <c:crossBetween val="midCat"/>
      </c:valAx>
      <c:valAx>
        <c:axId val="77916032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</a:t>
                </a:r>
                <a:r>
                  <a:rPr lang="tr-TR"/>
                  <a:t>c</a:t>
                </a:r>
                <a:r>
                  <a:rPr lang="en-US"/>
                  <a:t>tivity (EU/mL)</a:t>
                </a:r>
              </a:p>
            </c:rich>
          </c:tx>
          <c:layout>
            <c:manualLayout>
              <c:xMode val="edge"/>
              <c:yMode val="edge"/>
              <c:x val="2.3372703412073505E-2"/>
              <c:y val="0.238888888888888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79141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6701268591426074"/>
          <c:y val="4.1282808398950079E-2"/>
          <c:w val="0.45030743110377836"/>
          <c:h val="0.1934725928797509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862051618547685"/>
          <c:y val="6.831000291630214E-2"/>
          <c:w val="0.63512714221983868"/>
          <c:h val="0.6687663359041976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Sayfa7!$B$17</c:f>
              <c:strCache>
                <c:ptCount val="1"/>
                <c:pt idx="0">
                  <c:v>50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diamond"/>
            <c:size val="5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Sayfa7!$A$18:$A$23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Sayfa7!$B$18:$B$23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85</c:v>
                </c:pt>
                <c:pt idx="3">
                  <c:v>77</c:v>
                </c:pt>
                <c:pt idx="4">
                  <c:v>63</c:v>
                </c:pt>
                <c:pt idx="5">
                  <c:v>60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Sayfa7!$C$17</c:f>
              <c:strCache>
                <c:ptCount val="1"/>
                <c:pt idx="0">
                  <c:v>60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square"/>
            <c:size val="5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Sayfa7!$A$18:$A$23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Sayfa7!$C$18:$C$23</c:f>
              <c:numCache>
                <c:formatCode>General</c:formatCode>
                <c:ptCount val="6"/>
                <c:pt idx="0">
                  <c:v>100</c:v>
                </c:pt>
                <c:pt idx="1">
                  <c:v>96</c:v>
                </c:pt>
                <c:pt idx="2">
                  <c:v>85</c:v>
                </c:pt>
                <c:pt idx="3">
                  <c:v>80</c:v>
                </c:pt>
                <c:pt idx="4">
                  <c:v>75</c:v>
                </c:pt>
                <c:pt idx="5">
                  <c:v>73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Sayfa7!$D$17</c:f>
              <c:strCache>
                <c:ptCount val="1"/>
                <c:pt idx="0">
                  <c:v>70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triangle"/>
            <c:size val="5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Sayfa7!$A$18:$A$23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Sayfa7!$D$18:$D$23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83</c:v>
                </c:pt>
                <c:pt idx="3">
                  <c:v>70</c:v>
                </c:pt>
                <c:pt idx="4">
                  <c:v>65</c:v>
                </c:pt>
                <c:pt idx="5">
                  <c:v>60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Sayfa7!$E$17</c:f>
              <c:strCache>
                <c:ptCount val="1"/>
                <c:pt idx="0">
                  <c:v>80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rgbClr val="FF0066"/>
              </a:solidFill>
              <a:ln w="1905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Sayfa7!$A$18:$A$23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Sayfa7!$E$18:$E$23</c:f>
              <c:numCache>
                <c:formatCode>General</c:formatCode>
                <c:ptCount val="6"/>
                <c:pt idx="0">
                  <c:v>100</c:v>
                </c:pt>
                <c:pt idx="1">
                  <c:v>85</c:v>
                </c:pt>
                <c:pt idx="2">
                  <c:v>75</c:v>
                </c:pt>
                <c:pt idx="3">
                  <c:v>63</c:v>
                </c:pt>
                <c:pt idx="4">
                  <c:v>52</c:v>
                </c:pt>
                <c:pt idx="5">
                  <c:v>45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Sayfa7!$F$17</c:f>
              <c:strCache>
                <c:ptCount val="1"/>
                <c:pt idx="0">
                  <c:v>90</c:v>
                </c:pt>
              </c:strCache>
            </c:strRef>
          </c:tx>
          <c:spPr>
            <a:ln w="19050">
              <a:solidFill>
                <a:srgbClr val="FF0066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5400">
                <a:solidFill>
                  <a:srgbClr val="FF0066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Sayfa7!$A$18:$A$23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Sayfa7!$F$18:$F$23</c:f>
              <c:numCache>
                <c:formatCode>General</c:formatCode>
                <c:ptCount val="6"/>
                <c:pt idx="0">
                  <c:v>100</c:v>
                </c:pt>
                <c:pt idx="1">
                  <c:v>80</c:v>
                </c:pt>
                <c:pt idx="2">
                  <c:v>67</c:v>
                </c:pt>
                <c:pt idx="3">
                  <c:v>55</c:v>
                </c:pt>
                <c:pt idx="4">
                  <c:v>43</c:v>
                </c:pt>
                <c:pt idx="5">
                  <c:v>40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980416"/>
        <c:axId val="77982336"/>
      </c:scatterChart>
      <c:valAx>
        <c:axId val="779804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982336"/>
        <c:crosses val="autoZero"/>
        <c:crossBetween val="midCat"/>
      </c:valAx>
      <c:valAx>
        <c:axId val="779823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activity (%)</a:t>
                </a:r>
              </a:p>
            </c:rich>
          </c:tx>
          <c:layout>
            <c:manualLayout>
              <c:xMode val="edge"/>
              <c:yMode val="edge"/>
              <c:x val="3.6111111111111115E-2"/>
              <c:y val="6.36803732866724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7980416"/>
        <c:crosses val="autoZero"/>
        <c:crossBetween val="midCat"/>
        <c:majorUnit val="30"/>
      </c:valAx>
    </c:plotArea>
    <c:legend>
      <c:legendPos val="r"/>
      <c:layout>
        <c:manualLayout>
          <c:xMode val="edge"/>
          <c:yMode val="edge"/>
          <c:x val="0.81530919644513078"/>
          <c:y val="8.2004411790502829E-2"/>
          <c:w val="0.13080577427821516"/>
          <c:h val="0.585990813648294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6205161854768"/>
          <c:y val="6.831000291630214E-2"/>
          <c:w val="0.69419181977252853"/>
          <c:h val="0.6409186351706038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Sayfa7!$B$1</c:f>
              <c:strCache>
                <c:ptCount val="1"/>
                <c:pt idx="0">
                  <c:v>50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diamond"/>
            <c:size val="5"/>
            <c:spPr>
              <a:solidFill>
                <a:srgbClr val="0028D2"/>
              </a:solidFill>
              <a:ln w="1905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Sayfa7!$A$2:$A$7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Sayfa7!$B$2:$B$7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90</c:v>
                </c:pt>
                <c:pt idx="3">
                  <c:v>88</c:v>
                </c:pt>
                <c:pt idx="4">
                  <c:v>85</c:v>
                </c:pt>
                <c:pt idx="5">
                  <c:v>85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Sayfa7!$C$1</c:f>
              <c:strCache>
                <c:ptCount val="1"/>
                <c:pt idx="0">
                  <c:v>60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square"/>
            <c:size val="5"/>
            <c:spPr>
              <a:solidFill>
                <a:srgbClr val="0028D2"/>
              </a:solidFill>
              <a:ln w="1905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Sayfa7!$A$2:$A$7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Sayfa7!$C$2:$C$7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90</c:v>
                </c:pt>
                <c:pt idx="4">
                  <c:v>90</c:v>
                </c:pt>
                <c:pt idx="5">
                  <c:v>82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Sayfa7!$D$1</c:f>
              <c:strCache>
                <c:ptCount val="1"/>
                <c:pt idx="0">
                  <c:v>70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triangle"/>
            <c:size val="5"/>
            <c:spPr>
              <a:solidFill>
                <a:srgbClr val="0028D2"/>
              </a:solidFill>
              <a:ln w="1905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Sayfa7!$A$2:$A$7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Sayfa7!$D$2:$D$7</c:f>
              <c:numCache>
                <c:formatCode>General</c:formatCode>
                <c:ptCount val="6"/>
                <c:pt idx="0">
                  <c:v>100</c:v>
                </c:pt>
                <c:pt idx="1">
                  <c:v>97</c:v>
                </c:pt>
                <c:pt idx="2">
                  <c:v>92</c:v>
                </c:pt>
                <c:pt idx="3">
                  <c:v>90</c:v>
                </c:pt>
                <c:pt idx="4">
                  <c:v>85</c:v>
                </c:pt>
                <c:pt idx="5">
                  <c:v>77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Sayfa7!$E$1</c:f>
              <c:strCache>
                <c:ptCount val="1"/>
                <c:pt idx="0">
                  <c:v>80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rgbClr val="0028D2"/>
              </a:solidFill>
              <a:ln w="1905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Sayfa7!$A$2:$A$7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Sayfa7!$E$2:$E$7</c:f>
              <c:numCache>
                <c:formatCode>General</c:formatCode>
                <c:ptCount val="6"/>
                <c:pt idx="0">
                  <c:v>100</c:v>
                </c:pt>
                <c:pt idx="1">
                  <c:v>97</c:v>
                </c:pt>
                <c:pt idx="2">
                  <c:v>88</c:v>
                </c:pt>
                <c:pt idx="3">
                  <c:v>75</c:v>
                </c:pt>
                <c:pt idx="4">
                  <c:v>70</c:v>
                </c:pt>
                <c:pt idx="5">
                  <c:v>65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Sayfa7!$F$1</c:f>
              <c:strCache>
                <c:ptCount val="1"/>
                <c:pt idx="0">
                  <c:v>90</c:v>
                </c:pt>
              </c:strCache>
            </c:strRef>
          </c:tx>
          <c:spPr>
            <a:ln w="19050">
              <a:solidFill>
                <a:srgbClr val="0028D2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25400">
                <a:solidFill>
                  <a:srgbClr val="0028D2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Sayfa7!$A$2:$A$7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Sayfa7!$F$2:$F$7</c:f>
              <c:numCache>
                <c:formatCode>General</c:formatCode>
                <c:ptCount val="6"/>
                <c:pt idx="0">
                  <c:v>100</c:v>
                </c:pt>
                <c:pt idx="1">
                  <c:v>85</c:v>
                </c:pt>
                <c:pt idx="2">
                  <c:v>82</c:v>
                </c:pt>
                <c:pt idx="3">
                  <c:v>77</c:v>
                </c:pt>
                <c:pt idx="4">
                  <c:v>65</c:v>
                </c:pt>
                <c:pt idx="5">
                  <c:v>53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504896"/>
        <c:axId val="77506816"/>
      </c:scatterChart>
      <c:valAx>
        <c:axId val="775048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(min)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506816"/>
        <c:crosses val="autoZero"/>
        <c:crossBetween val="midCat"/>
      </c:valAx>
      <c:valAx>
        <c:axId val="775068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activity 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7504896"/>
        <c:crosses val="autoZero"/>
        <c:crossBetween val="midCat"/>
        <c:majorUnit val="30"/>
      </c:valAx>
    </c:plotArea>
    <c:legend>
      <c:legendPos val="r"/>
      <c:layout>
        <c:manualLayout>
          <c:xMode val="edge"/>
          <c:yMode val="edge"/>
          <c:x val="0.8371918277634196"/>
          <c:y val="8.2004411790502829E-2"/>
          <c:w val="0.13080577427821516"/>
          <c:h val="0.585990813648294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946321416366705E-2"/>
          <c:y val="3.926620578263261E-2"/>
          <c:w val="0.86492459749030159"/>
          <c:h val="0.8101334154746548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Sayfa1!$B$2</c:f>
              <c:strCache>
                <c:ptCount val="1"/>
                <c:pt idx="0">
                  <c:v>Native florisil</c:v>
                </c:pt>
              </c:strCache>
            </c:strRef>
          </c:tx>
          <c:spPr>
            <a:ln w="19050"/>
          </c:spPr>
          <c:marker>
            <c:symbol val="none"/>
          </c:marker>
          <c:xVal>
            <c:numRef>
              <c:f>Sayfa1!$A$3:$A$3603</c:f>
              <c:numCache>
                <c:formatCode>General</c:formatCode>
                <c:ptCount val="3601"/>
                <c:pt idx="0">
                  <c:v>4000</c:v>
                </c:pt>
                <c:pt idx="1">
                  <c:v>3999</c:v>
                </c:pt>
                <c:pt idx="2">
                  <c:v>3998</c:v>
                </c:pt>
                <c:pt idx="3">
                  <c:v>3997</c:v>
                </c:pt>
                <c:pt idx="4">
                  <c:v>3996</c:v>
                </c:pt>
                <c:pt idx="5">
                  <c:v>3995</c:v>
                </c:pt>
                <c:pt idx="6">
                  <c:v>3994</c:v>
                </c:pt>
                <c:pt idx="7">
                  <c:v>3993</c:v>
                </c:pt>
                <c:pt idx="8">
                  <c:v>3992</c:v>
                </c:pt>
                <c:pt idx="9">
                  <c:v>3991</c:v>
                </c:pt>
                <c:pt idx="10">
                  <c:v>3990</c:v>
                </c:pt>
                <c:pt idx="11">
                  <c:v>3989</c:v>
                </c:pt>
                <c:pt idx="12">
                  <c:v>3988</c:v>
                </c:pt>
                <c:pt idx="13">
                  <c:v>3987</c:v>
                </c:pt>
                <c:pt idx="14">
                  <c:v>3986</c:v>
                </c:pt>
                <c:pt idx="15">
                  <c:v>3985</c:v>
                </c:pt>
                <c:pt idx="16">
                  <c:v>3984</c:v>
                </c:pt>
                <c:pt idx="17">
                  <c:v>3983</c:v>
                </c:pt>
                <c:pt idx="18">
                  <c:v>3982</c:v>
                </c:pt>
                <c:pt idx="19">
                  <c:v>3981</c:v>
                </c:pt>
                <c:pt idx="20">
                  <c:v>3980</c:v>
                </c:pt>
                <c:pt idx="21">
                  <c:v>3979</c:v>
                </c:pt>
                <c:pt idx="22">
                  <c:v>3978</c:v>
                </c:pt>
                <c:pt idx="23">
                  <c:v>3977</c:v>
                </c:pt>
                <c:pt idx="24">
                  <c:v>3976</c:v>
                </c:pt>
                <c:pt idx="25">
                  <c:v>3975</c:v>
                </c:pt>
                <c:pt idx="26">
                  <c:v>3974</c:v>
                </c:pt>
                <c:pt idx="27">
                  <c:v>3973</c:v>
                </c:pt>
                <c:pt idx="28">
                  <c:v>3972</c:v>
                </c:pt>
                <c:pt idx="29">
                  <c:v>3971</c:v>
                </c:pt>
                <c:pt idx="30">
                  <c:v>3970</c:v>
                </c:pt>
                <c:pt idx="31">
                  <c:v>3969</c:v>
                </c:pt>
                <c:pt idx="32">
                  <c:v>3968</c:v>
                </c:pt>
                <c:pt idx="33">
                  <c:v>3967</c:v>
                </c:pt>
                <c:pt idx="34">
                  <c:v>3966</c:v>
                </c:pt>
                <c:pt idx="35">
                  <c:v>3965</c:v>
                </c:pt>
                <c:pt idx="36">
                  <c:v>3964</c:v>
                </c:pt>
                <c:pt idx="37">
                  <c:v>3963</c:v>
                </c:pt>
                <c:pt idx="38">
                  <c:v>3962</c:v>
                </c:pt>
                <c:pt idx="39">
                  <c:v>3961</c:v>
                </c:pt>
                <c:pt idx="40">
                  <c:v>3960</c:v>
                </c:pt>
                <c:pt idx="41">
                  <c:v>3959</c:v>
                </c:pt>
                <c:pt idx="42">
                  <c:v>3958</c:v>
                </c:pt>
                <c:pt idx="43">
                  <c:v>3957</c:v>
                </c:pt>
                <c:pt idx="44">
                  <c:v>3956</c:v>
                </c:pt>
                <c:pt idx="45">
                  <c:v>3955</c:v>
                </c:pt>
                <c:pt idx="46">
                  <c:v>3954</c:v>
                </c:pt>
                <c:pt idx="47">
                  <c:v>3953</c:v>
                </c:pt>
                <c:pt idx="48">
                  <c:v>3952</c:v>
                </c:pt>
                <c:pt idx="49">
                  <c:v>3951</c:v>
                </c:pt>
                <c:pt idx="50">
                  <c:v>3950</c:v>
                </c:pt>
                <c:pt idx="51">
                  <c:v>3949</c:v>
                </c:pt>
                <c:pt idx="52">
                  <c:v>3948</c:v>
                </c:pt>
                <c:pt idx="53">
                  <c:v>3947</c:v>
                </c:pt>
                <c:pt idx="54">
                  <c:v>3946</c:v>
                </c:pt>
                <c:pt idx="55">
                  <c:v>3945</c:v>
                </c:pt>
                <c:pt idx="56">
                  <c:v>3944</c:v>
                </c:pt>
                <c:pt idx="57">
                  <c:v>3943</c:v>
                </c:pt>
                <c:pt idx="58">
                  <c:v>3942</c:v>
                </c:pt>
                <c:pt idx="59">
                  <c:v>3941</c:v>
                </c:pt>
                <c:pt idx="60">
                  <c:v>3940</c:v>
                </c:pt>
                <c:pt idx="61">
                  <c:v>3939</c:v>
                </c:pt>
                <c:pt idx="62">
                  <c:v>3938</c:v>
                </c:pt>
                <c:pt idx="63">
                  <c:v>3937</c:v>
                </c:pt>
                <c:pt idx="64">
                  <c:v>3936</c:v>
                </c:pt>
                <c:pt idx="65">
                  <c:v>3935</c:v>
                </c:pt>
                <c:pt idx="66">
                  <c:v>3934</c:v>
                </c:pt>
                <c:pt idx="67">
                  <c:v>3933</c:v>
                </c:pt>
                <c:pt idx="68">
                  <c:v>3932</c:v>
                </c:pt>
                <c:pt idx="69">
                  <c:v>3931</c:v>
                </c:pt>
                <c:pt idx="70">
                  <c:v>3930</c:v>
                </c:pt>
                <c:pt idx="71">
                  <c:v>3929</c:v>
                </c:pt>
                <c:pt idx="72">
                  <c:v>3928</c:v>
                </c:pt>
                <c:pt idx="73">
                  <c:v>3927</c:v>
                </c:pt>
                <c:pt idx="74">
                  <c:v>3926</c:v>
                </c:pt>
                <c:pt idx="75">
                  <c:v>3925</c:v>
                </c:pt>
                <c:pt idx="76">
                  <c:v>3924</c:v>
                </c:pt>
                <c:pt idx="77">
                  <c:v>3923</c:v>
                </c:pt>
                <c:pt idx="78">
                  <c:v>3922</c:v>
                </c:pt>
                <c:pt idx="79">
                  <c:v>3921</c:v>
                </c:pt>
                <c:pt idx="80">
                  <c:v>3920</c:v>
                </c:pt>
                <c:pt idx="81">
                  <c:v>3919</c:v>
                </c:pt>
                <c:pt idx="82">
                  <c:v>3918</c:v>
                </c:pt>
                <c:pt idx="83">
                  <c:v>3917</c:v>
                </c:pt>
                <c:pt idx="84">
                  <c:v>3916</c:v>
                </c:pt>
                <c:pt idx="85">
                  <c:v>3915</c:v>
                </c:pt>
                <c:pt idx="86">
                  <c:v>3914</c:v>
                </c:pt>
                <c:pt idx="87">
                  <c:v>3913</c:v>
                </c:pt>
                <c:pt idx="88">
                  <c:v>3912</c:v>
                </c:pt>
                <c:pt idx="89">
                  <c:v>3911</c:v>
                </c:pt>
                <c:pt idx="90">
                  <c:v>3910</c:v>
                </c:pt>
                <c:pt idx="91">
                  <c:v>3909</c:v>
                </c:pt>
                <c:pt idx="92">
                  <c:v>3908</c:v>
                </c:pt>
                <c:pt idx="93">
                  <c:v>3907</c:v>
                </c:pt>
                <c:pt idx="94">
                  <c:v>3906</c:v>
                </c:pt>
                <c:pt idx="95">
                  <c:v>3905</c:v>
                </c:pt>
                <c:pt idx="96">
                  <c:v>3904</c:v>
                </c:pt>
                <c:pt idx="97">
                  <c:v>3903</c:v>
                </c:pt>
                <c:pt idx="98">
                  <c:v>3902</c:v>
                </c:pt>
                <c:pt idx="99">
                  <c:v>3901</c:v>
                </c:pt>
                <c:pt idx="100">
                  <c:v>3900</c:v>
                </c:pt>
                <c:pt idx="101">
                  <c:v>3899</c:v>
                </c:pt>
                <c:pt idx="102">
                  <c:v>3898</c:v>
                </c:pt>
                <c:pt idx="103">
                  <c:v>3897</c:v>
                </c:pt>
                <c:pt idx="104">
                  <c:v>3896</c:v>
                </c:pt>
                <c:pt idx="105">
                  <c:v>3895</c:v>
                </c:pt>
                <c:pt idx="106">
                  <c:v>3894</c:v>
                </c:pt>
                <c:pt idx="107">
                  <c:v>3893</c:v>
                </c:pt>
                <c:pt idx="108">
                  <c:v>3892</c:v>
                </c:pt>
                <c:pt idx="109">
                  <c:v>3891</c:v>
                </c:pt>
                <c:pt idx="110">
                  <c:v>3890</c:v>
                </c:pt>
                <c:pt idx="111">
                  <c:v>3889</c:v>
                </c:pt>
                <c:pt idx="112">
                  <c:v>3888</c:v>
                </c:pt>
                <c:pt idx="113">
                  <c:v>3887</c:v>
                </c:pt>
                <c:pt idx="114">
                  <c:v>3886</c:v>
                </c:pt>
                <c:pt idx="115">
                  <c:v>3885</c:v>
                </c:pt>
                <c:pt idx="116">
                  <c:v>3884</c:v>
                </c:pt>
                <c:pt idx="117">
                  <c:v>3883</c:v>
                </c:pt>
                <c:pt idx="118">
                  <c:v>3882</c:v>
                </c:pt>
                <c:pt idx="119">
                  <c:v>3881</c:v>
                </c:pt>
                <c:pt idx="120">
                  <c:v>3880</c:v>
                </c:pt>
                <c:pt idx="121">
                  <c:v>3879</c:v>
                </c:pt>
                <c:pt idx="122">
                  <c:v>3878</c:v>
                </c:pt>
                <c:pt idx="123">
                  <c:v>3877</c:v>
                </c:pt>
                <c:pt idx="124">
                  <c:v>3876</c:v>
                </c:pt>
                <c:pt idx="125">
                  <c:v>3875</c:v>
                </c:pt>
                <c:pt idx="126">
                  <c:v>3874</c:v>
                </c:pt>
                <c:pt idx="127">
                  <c:v>3873</c:v>
                </c:pt>
                <c:pt idx="128">
                  <c:v>3872</c:v>
                </c:pt>
                <c:pt idx="129">
                  <c:v>3871</c:v>
                </c:pt>
                <c:pt idx="130">
                  <c:v>3870</c:v>
                </c:pt>
                <c:pt idx="131">
                  <c:v>3869</c:v>
                </c:pt>
                <c:pt idx="132">
                  <c:v>3868</c:v>
                </c:pt>
                <c:pt idx="133">
                  <c:v>3867</c:v>
                </c:pt>
                <c:pt idx="134">
                  <c:v>3866</c:v>
                </c:pt>
                <c:pt idx="135">
                  <c:v>3865</c:v>
                </c:pt>
                <c:pt idx="136">
                  <c:v>3864</c:v>
                </c:pt>
                <c:pt idx="137">
                  <c:v>3863</c:v>
                </c:pt>
                <c:pt idx="138">
                  <c:v>3862</c:v>
                </c:pt>
                <c:pt idx="139">
                  <c:v>3861</c:v>
                </c:pt>
                <c:pt idx="140">
                  <c:v>3860</c:v>
                </c:pt>
                <c:pt idx="141">
                  <c:v>3859</c:v>
                </c:pt>
                <c:pt idx="142">
                  <c:v>3858</c:v>
                </c:pt>
                <c:pt idx="143">
                  <c:v>3857</c:v>
                </c:pt>
                <c:pt idx="144">
                  <c:v>3856</c:v>
                </c:pt>
                <c:pt idx="145">
                  <c:v>3855</c:v>
                </c:pt>
                <c:pt idx="146">
                  <c:v>3854</c:v>
                </c:pt>
                <c:pt idx="147">
                  <c:v>3853</c:v>
                </c:pt>
                <c:pt idx="148">
                  <c:v>3852</c:v>
                </c:pt>
                <c:pt idx="149">
                  <c:v>3851</c:v>
                </c:pt>
                <c:pt idx="150">
                  <c:v>3850</c:v>
                </c:pt>
                <c:pt idx="151">
                  <c:v>3849</c:v>
                </c:pt>
                <c:pt idx="152">
                  <c:v>3848</c:v>
                </c:pt>
                <c:pt idx="153">
                  <c:v>3847</c:v>
                </c:pt>
                <c:pt idx="154">
                  <c:v>3846</c:v>
                </c:pt>
                <c:pt idx="155">
                  <c:v>3845</c:v>
                </c:pt>
                <c:pt idx="156">
                  <c:v>3844</c:v>
                </c:pt>
                <c:pt idx="157">
                  <c:v>3843</c:v>
                </c:pt>
                <c:pt idx="158">
                  <c:v>3842</c:v>
                </c:pt>
                <c:pt idx="159">
                  <c:v>3841</c:v>
                </c:pt>
                <c:pt idx="160">
                  <c:v>3840</c:v>
                </c:pt>
                <c:pt idx="161">
                  <c:v>3839</c:v>
                </c:pt>
                <c:pt idx="162">
                  <c:v>3838</c:v>
                </c:pt>
                <c:pt idx="163">
                  <c:v>3837</c:v>
                </c:pt>
                <c:pt idx="164">
                  <c:v>3836</c:v>
                </c:pt>
                <c:pt idx="165">
                  <c:v>3835</c:v>
                </c:pt>
                <c:pt idx="166">
                  <c:v>3834</c:v>
                </c:pt>
                <c:pt idx="167">
                  <c:v>3833</c:v>
                </c:pt>
                <c:pt idx="168">
                  <c:v>3832</c:v>
                </c:pt>
                <c:pt idx="169">
                  <c:v>3831</c:v>
                </c:pt>
                <c:pt idx="170">
                  <c:v>3830</c:v>
                </c:pt>
                <c:pt idx="171">
                  <c:v>3829</c:v>
                </c:pt>
                <c:pt idx="172">
                  <c:v>3828</c:v>
                </c:pt>
                <c:pt idx="173">
                  <c:v>3827</c:v>
                </c:pt>
                <c:pt idx="174">
                  <c:v>3826</c:v>
                </c:pt>
                <c:pt idx="175">
                  <c:v>3825</c:v>
                </c:pt>
                <c:pt idx="176">
                  <c:v>3824</c:v>
                </c:pt>
                <c:pt idx="177">
                  <c:v>3823</c:v>
                </c:pt>
                <c:pt idx="178">
                  <c:v>3822</c:v>
                </c:pt>
                <c:pt idx="179">
                  <c:v>3821</c:v>
                </c:pt>
                <c:pt idx="180">
                  <c:v>3820</c:v>
                </c:pt>
                <c:pt idx="181">
                  <c:v>3819</c:v>
                </c:pt>
                <c:pt idx="182">
                  <c:v>3818</c:v>
                </c:pt>
                <c:pt idx="183">
                  <c:v>3817</c:v>
                </c:pt>
                <c:pt idx="184">
                  <c:v>3816</c:v>
                </c:pt>
                <c:pt idx="185">
                  <c:v>3815</c:v>
                </c:pt>
                <c:pt idx="186">
                  <c:v>3814</c:v>
                </c:pt>
                <c:pt idx="187">
                  <c:v>3813</c:v>
                </c:pt>
                <c:pt idx="188">
                  <c:v>3812</c:v>
                </c:pt>
                <c:pt idx="189">
                  <c:v>3811</c:v>
                </c:pt>
                <c:pt idx="190">
                  <c:v>3810</c:v>
                </c:pt>
                <c:pt idx="191">
                  <c:v>3809</c:v>
                </c:pt>
                <c:pt idx="192">
                  <c:v>3808</c:v>
                </c:pt>
                <c:pt idx="193">
                  <c:v>3807</c:v>
                </c:pt>
                <c:pt idx="194">
                  <c:v>3806</c:v>
                </c:pt>
                <c:pt idx="195">
                  <c:v>3805</c:v>
                </c:pt>
                <c:pt idx="196">
                  <c:v>3804</c:v>
                </c:pt>
                <c:pt idx="197">
                  <c:v>3803</c:v>
                </c:pt>
                <c:pt idx="198">
                  <c:v>3802</c:v>
                </c:pt>
                <c:pt idx="199">
                  <c:v>3801</c:v>
                </c:pt>
                <c:pt idx="200">
                  <c:v>3800</c:v>
                </c:pt>
                <c:pt idx="201">
                  <c:v>3799</c:v>
                </c:pt>
                <c:pt idx="202">
                  <c:v>3798</c:v>
                </c:pt>
                <c:pt idx="203">
                  <c:v>3797</c:v>
                </c:pt>
                <c:pt idx="204">
                  <c:v>3796</c:v>
                </c:pt>
                <c:pt idx="205">
                  <c:v>3795</c:v>
                </c:pt>
                <c:pt idx="206">
                  <c:v>3794</c:v>
                </c:pt>
                <c:pt idx="207">
                  <c:v>3793</c:v>
                </c:pt>
                <c:pt idx="208">
                  <c:v>3792</c:v>
                </c:pt>
                <c:pt idx="209">
                  <c:v>3791</c:v>
                </c:pt>
                <c:pt idx="210">
                  <c:v>3790</c:v>
                </c:pt>
                <c:pt idx="211">
                  <c:v>3789</c:v>
                </c:pt>
                <c:pt idx="212">
                  <c:v>3788</c:v>
                </c:pt>
                <c:pt idx="213">
                  <c:v>3787</c:v>
                </c:pt>
                <c:pt idx="214">
                  <c:v>3786</c:v>
                </c:pt>
                <c:pt idx="215">
                  <c:v>3785</c:v>
                </c:pt>
                <c:pt idx="216">
                  <c:v>3784</c:v>
                </c:pt>
                <c:pt idx="217">
                  <c:v>3783</c:v>
                </c:pt>
                <c:pt idx="218">
                  <c:v>3782</c:v>
                </c:pt>
                <c:pt idx="219">
                  <c:v>3781</c:v>
                </c:pt>
                <c:pt idx="220">
                  <c:v>3780</c:v>
                </c:pt>
                <c:pt idx="221">
                  <c:v>3779</c:v>
                </c:pt>
                <c:pt idx="222">
                  <c:v>3778</c:v>
                </c:pt>
                <c:pt idx="223">
                  <c:v>3777</c:v>
                </c:pt>
                <c:pt idx="224">
                  <c:v>3776</c:v>
                </c:pt>
                <c:pt idx="225">
                  <c:v>3775</c:v>
                </c:pt>
                <c:pt idx="226">
                  <c:v>3774</c:v>
                </c:pt>
                <c:pt idx="227">
                  <c:v>3773</c:v>
                </c:pt>
                <c:pt idx="228">
                  <c:v>3772</c:v>
                </c:pt>
                <c:pt idx="229">
                  <c:v>3771</c:v>
                </c:pt>
                <c:pt idx="230">
                  <c:v>3770</c:v>
                </c:pt>
                <c:pt idx="231">
                  <c:v>3769</c:v>
                </c:pt>
                <c:pt idx="232">
                  <c:v>3768</c:v>
                </c:pt>
                <c:pt idx="233">
                  <c:v>3767</c:v>
                </c:pt>
                <c:pt idx="234">
                  <c:v>3766</c:v>
                </c:pt>
                <c:pt idx="235">
                  <c:v>3765</c:v>
                </c:pt>
                <c:pt idx="236">
                  <c:v>3764</c:v>
                </c:pt>
                <c:pt idx="237">
                  <c:v>3763</c:v>
                </c:pt>
                <c:pt idx="238">
                  <c:v>3762</c:v>
                </c:pt>
                <c:pt idx="239">
                  <c:v>3761</c:v>
                </c:pt>
                <c:pt idx="240">
                  <c:v>3760</c:v>
                </c:pt>
                <c:pt idx="241">
                  <c:v>3759</c:v>
                </c:pt>
                <c:pt idx="242">
                  <c:v>3758</c:v>
                </c:pt>
                <c:pt idx="243">
                  <c:v>3757</c:v>
                </c:pt>
                <c:pt idx="244">
                  <c:v>3756</c:v>
                </c:pt>
                <c:pt idx="245">
                  <c:v>3755</c:v>
                </c:pt>
                <c:pt idx="246">
                  <c:v>3754</c:v>
                </c:pt>
                <c:pt idx="247">
                  <c:v>3753</c:v>
                </c:pt>
                <c:pt idx="248">
                  <c:v>3752</c:v>
                </c:pt>
                <c:pt idx="249">
                  <c:v>3751</c:v>
                </c:pt>
                <c:pt idx="250">
                  <c:v>3750</c:v>
                </c:pt>
                <c:pt idx="251">
                  <c:v>3749</c:v>
                </c:pt>
                <c:pt idx="252">
                  <c:v>3748</c:v>
                </c:pt>
                <c:pt idx="253">
                  <c:v>3747</c:v>
                </c:pt>
                <c:pt idx="254">
                  <c:v>3746</c:v>
                </c:pt>
                <c:pt idx="255">
                  <c:v>3745</c:v>
                </c:pt>
                <c:pt idx="256">
                  <c:v>3744</c:v>
                </c:pt>
                <c:pt idx="257">
                  <c:v>3743</c:v>
                </c:pt>
                <c:pt idx="258">
                  <c:v>3742</c:v>
                </c:pt>
                <c:pt idx="259">
                  <c:v>3741</c:v>
                </c:pt>
                <c:pt idx="260">
                  <c:v>3740</c:v>
                </c:pt>
                <c:pt idx="261">
                  <c:v>3739</c:v>
                </c:pt>
                <c:pt idx="262">
                  <c:v>3738</c:v>
                </c:pt>
                <c:pt idx="263">
                  <c:v>3737</c:v>
                </c:pt>
                <c:pt idx="264">
                  <c:v>3736</c:v>
                </c:pt>
                <c:pt idx="265">
                  <c:v>3735</c:v>
                </c:pt>
                <c:pt idx="266">
                  <c:v>3734</c:v>
                </c:pt>
                <c:pt idx="267">
                  <c:v>3733</c:v>
                </c:pt>
                <c:pt idx="268">
                  <c:v>3732</c:v>
                </c:pt>
                <c:pt idx="269">
                  <c:v>3731</c:v>
                </c:pt>
                <c:pt idx="270">
                  <c:v>3730</c:v>
                </c:pt>
                <c:pt idx="271">
                  <c:v>3729</c:v>
                </c:pt>
                <c:pt idx="272">
                  <c:v>3728</c:v>
                </c:pt>
                <c:pt idx="273">
                  <c:v>3727</c:v>
                </c:pt>
                <c:pt idx="274">
                  <c:v>3726</c:v>
                </c:pt>
                <c:pt idx="275">
                  <c:v>3725</c:v>
                </c:pt>
                <c:pt idx="276">
                  <c:v>3724</c:v>
                </c:pt>
                <c:pt idx="277">
                  <c:v>3723</c:v>
                </c:pt>
                <c:pt idx="278">
                  <c:v>3722</c:v>
                </c:pt>
                <c:pt idx="279">
                  <c:v>3721</c:v>
                </c:pt>
                <c:pt idx="280">
                  <c:v>3720</c:v>
                </c:pt>
                <c:pt idx="281">
                  <c:v>3719</c:v>
                </c:pt>
                <c:pt idx="282">
                  <c:v>3718</c:v>
                </c:pt>
                <c:pt idx="283">
                  <c:v>3717</c:v>
                </c:pt>
                <c:pt idx="284">
                  <c:v>3716</c:v>
                </c:pt>
                <c:pt idx="285">
                  <c:v>3715</c:v>
                </c:pt>
                <c:pt idx="286">
                  <c:v>3714</c:v>
                </c:pt>
                <c:pt idx="287">
                  <c:v>3713</c:v>
                </c:pt>
                <c:pt idx="288">
                  <c:v>3712</c:v>
                </c:pt>
                <c:pt idx="289">
                  <c:v>3711</c:v>
                </c:pt>
                <c:pt idx="290">
                  <c:v>3710</c:v>
                </c:pt>
                <c:pt idx="291">
                  <c:v>3709</c:v>
                </c:pt>
                <c:pt idx="292">
                  <c:v>3708</c:v>
                </c:pt>
                <c:pt idx="293">
                  <c:v>3707</c:v>
                </c:pt>
                <c:pt idx="294">
                  <c:v>3706</c:v>
                </c:pt>
                <c:pt idx="295">
                  <c:v>3705</c:v>
                </c:pt>
                <c:pt idx="296">
                  <c:v>3704</c:v>
                </c:pt>
                <c:pt idx="297">
                  <c:v>3703</c:v>
                </c:pt>
                <c:pt idx="298">
                  <c:v>3702</c:v>
                </c:pt>
                <c:pt idx="299">
                  <c:v>3701</c:v>
                </c:pt>
                <c:pt idx="300">
                  <c:v>3700</c:v>
                </c:pt>
                <c:pt idx="301">
                  <c:v>3699</c:v>
                </c:pt>
                <c:pt idx="302">
                  <c:v>3698</c:v>
                </c:pt>
                <c:pt idx="303">
                  <c:v>3697</c:v>
                </c:pt>
                <c:pt idx="304">
                  <c:v>3696</c:v>
                </c:pt>
                <c:pt idx="305">
                  <c:v>3695</c:v>
                </c:pt>
                <c:pt idx="306">
                  <c:v>3694</c:v>
                </c:pt>
                <c:pt idx="307">
                  <c:v>3693</c:v>
                </c:pt>
                <c:pt idx="308">
                  <c:v>3692</c:v>
                </c:pt>
                <c:pt idx="309">
                  <c:v>3691</c:v>
                </c:pt>
                <c:pt idx="310">
                  <c:v>3690</c:v>
                </c:pt>
                <c:pt idx="311">
                  <c:v>3689</c:v>
                </c:pt>
                <c:pt idx="312">
                  <c:v>3688</c:v>
                </c:pt>
                <c:pt idx="313">
                  <c:v>3687</c:v>
                </c:pt>
                <c:pt idx="314">
                  <c:v>3686</c:v>
                </c:pt>
                <c:pt idx="315">
                  <c:v>3685</c:v>
                </c:pt>
                <c:pt idx="316">
                  <c:v>3684</c:v>
                </c:pt>
                <c:pt idx="317">
                  <c:v>3683</c:v>
                </c:pt>
                <c:pt idx="318">
                  <c:v>3682</c:v>
                </c:pt>
                <c:pt idx="319">
                  <c:v>3681</c:v>
                </c:pt>
                <c:pt idx="320">
                  <c:v>3680</c:v>
                </c:pt>
                <c:pt idx="321">
                  <c:v>3679</c:v>
                </c:pt>
                <c:pt idx="322">
                  <c:v>3678</c:v>
                </c:pt>
                <c:pt idx="323">
                  <c:v>3677</c:v>
                </c:pt>
                <c:pt idx="324">
                  <c:v>3676</c:v>
                </c:pt>
                <c:pt idx="325">
                  <c:v>3675</c:v>
                </c:pt>
                <c:pt idx="326">
                  <c:v>3674</c:v>
                </c:pt>
                <c:pt idx="327">
                  <c:v>3673</c:v>
                </c:pt>
                <c:pt idx="328">
                  <c:v>3672</c:v>
                </c:pt>
                <c:pt idx="329">
                  <c:v>3671</c:v>
                </c:pt>
                <c:pt idx="330">
                  <c:v>3670</c:v>
                </c:pt>
                <c:pt idx="331">
                  <c:v>3669</c:v>
                </c:pt>
                <c:pt idx="332">
                  <c:v>3668</c:v>
                </c:pt>
                <c:pt idx="333">
                  <c:v>3667</c:v>
                </c:pt>
                <c:pt idx="334">
                  <c:v>3666</c:v>
                </c:pt>
                <c:pt idx="335">
                  <c:v>3665</c:v>
                </c:pt>
                <c:pt idx="336">
                  <c:v>3664</c:v>
                </c:pt>
                <c:pt idx="337">
                  <c:v>3663</c:v>
                </c:pt>
                <c:pt idx="338">
                  <c:v>3662</c:v>
                </c:pt>
                <c:pt idx="339">
                  <c:v>3661</c:v>
                </c:pt>
                <c:pt idx="340">
                  <c:v>3660</c:v>
                </c:pt>
                <c:pt idx="341">
                  <c:v>3659</c:v>
                </c:pt>
                <c:pt idx="342">
                  <c:v>3658</c:v>
                </c:pt>
                <c:pt idx="343">
                  <c:v>3657</c:v>
                </c:pt>
                <c:pt idx="344">
                  <c:v>3656</c:v>
                </c:pt>
                <c:pt idx="345">
                  <c:v>3655</c:v>
                </c:pt>
                <c:pt idx="346">
                  <c:v>3654</c:v>
                </c:pt>
                <c:pt idx="347">
                  <c:v>3653</c:v>
                </c:pt>
                <c:pt idx="348">
                  <c:v>3652</c:v>
                </c:pt>
                <c:pt idx="349">
                  <c:v>3651</c:v>
                </c:pt>
                <c:pt idx="350">
                  <c:v>3650</c:v>
                </c:pt>
                <c:pt idx="351">
                  <c:v>3649</c:v>
                </c:pt>
                <c:pt idx="352">
                  <c:v>3648</c:v>
                </c:pt>
                <c:pt idx="353">
                  <c:v>3647</c:v>
                </c:pt>
                <c:pt idx="354">
                  <c:v>3646</c:v>
                </c:pt>
                <c:pt idx="355">
                  <c:v>3645</c:v>
                </c:pt>
                <c:pt idx="356">
                  <c:v>3644</c:v>
                </c:pt>
                <c:pt idx="357">
                  <c:v>3643</c:v>
                </c:pt>
                <c:pt idx="358">
                  <c:v>3642</c:v>
                </c:pt>
                <c:pt idx="359">
                  <c:v>3641</c:v>
                </c:pt>
                <c:pt idx="360">
                  <c:v>3640</c:v>
                </c:pt>
                <c:pt idx="361">
                  <c:v>3639</c:v>
                </c:pt>
                <c:pt idx="362">
                  <c:v>3638</c:v>
                </c:pt>
                <c:pt idx="363">
                  <c:v>3637</c:v>
                </c:pt>
                <c:pt idx="364">
                  <c:v>3636</c:v>
                </c:pt>
                <c:pt idx="365">
                  <c:v>3635</c:v>
                </c:pt>
                <c:pt idx="366">
                  <c:v>3634</c:v>
                </c:pt>
                <c:pt idx="367">
                  <c:v>3633</c:v>
                </c:pt>
                <c:pt idx="368">
                  <c:v>3632</c:v>
                </c:pt>
                <c:pt idx="369">
                  <c:v>3631</c:v>
                </c:pt>
                <c:pt idx="370">
                  <c:v>3630</c:v>
                </c:pt>
                <c:pt idx="371">
                  <c:v>3629</c:v>
                </c:pt>
                <c:pt idx="372">
                  <c:v>3628</c:v>
                </c:pt>
                <c:pt idx="373">
                  <c:v>3627</c:v>
                </c:pt>
                <c:pt idx="374">
                  <c:v>3626</c:v>
                </c:pt>
                <c:pt idx="375">
                  <c:v>3625</c:v>
                </c:pt>
                <c:pt idx="376">
                  <c:v>3624</c:v>
                </c:pt>
                <c:pt idx="377">
                  <c:v>3623</c:v>
                </c:pt>
                <c:pt idx="378">
                  <c:v>3622</c:v>
                </c:pt>
                <c:pt idx="379">
                  <c:v>3621</c:v>
                </c:pt>
                <c:pt idx="380">
                  <c:v>3620</c:v>
                </c:pt>
                <c:pt idx="381">
                  <c:v>3619</c:v>
                </c:pt>
                <c:pt idx="382">
                  <c:v>3618</c:v>
                </c:pt>
                <c:pt idx="383">
                  <c:v>3617</c:v>
                </c:pt>
                <c:pt idx="384">
                  <c:v>3616</c:v>
                </c:pt>
                <c:pt idx="385">
                  <c:v>3615</c:v>
                </c:pt>
                <c:pt idx="386">
                  <c:v>3614</c:v>
                </c:pt>
                <c:pt idx="387">
                  <c:v>3613</c:v>
                </c:pt>
                <c:pt idx="388">
                  <c:v>3612</c:v>
                </c:pt>
                <c:pt idx="389">
                  <c:v>3611</c:v>
                </c:pt>
                <c:pt idx="390">
                  <c:v>3610</c:v>
                </c:pt>
                <c:pt idx="391">
                  <c:v>3609</c:v>
                </c:pt>
                <c:pt idx="392">
                  <c:v>3608</c:v>
                </c:pt>
                <c:pt idx="393">
                  <c:v>3607</c:v>
                </c:pt>
                <c:pt idx="394">
                  <c:v>3606</c:v>
                </c:pt>
                <c:pt idx="395">
                  <c:v>3605</c:v>
                </c:pt>
                <c:pt idx="396">
                  <c:v>3604</c:v>
                </c:pt>
                <c:pt idx="397">
                  <c:v>3603</c:v>
                </c:pt>
                <c:pt idx="398">
                  <c:v>3602</c:v>
                </c:pt>
                <c:pt idx="399">
                  <c:v>3601</c:v>
                </c:pt>
                <c:pt idx="400">
                  <c:v>3600</c:v>
                </c:pt>
                <c:pt idx="401">
                  <c:v>3599</c:v>
                </c:pt>
                <c:pt idx="402">
                  <c:v>3598</c:v>
                </c:pt>
                <c:pt idx="403">
                  <c:v>3597</c:v>
                </c:pt>
                <c:pt idx="404">
                  <c:v>3596</c:v>
                </c:pt>
                <c:pt idx="405">
                  <c:v>3595</c:v>
                </c:pt>
                <c:pt idx="406">
                  <c:v>3594</c:v>
                </c:pt>
                <c:pt idx="407">
                  <c:v>3593</c:v>
                </c:pt>
                <c:pt idx="408">
                  <c:v>3592</c:v>
                </c:pt>
                <c:pt idx="409">
                  <c:v>3591</c:v>
                </c:pt>
                <c:pt idx="410">
                  <c:v>3590</c:v>
                </c:pt>
                <c:pt idx="411">
                  <c:v>3589</c:v>
                </c:pt>
                <c:pt idx="412">
                  <c:v>3588</c:v>
                </c:pt>
                <c:pt idx="413">
                  <c:v>3587</c:v>
                </c:pt>
                <c:pt idx="414">
                  <c:v>3586</c:v>
                </c:pt>
                <c:pt idx="415">
                  <c:v>3585</c:v>
                </c:pt>
                <c:pt idx="416">
                  <c:v>3584</c:v>
                </c:pt>
                <c:pt idx="417">
                  <c:v>3583</c:v>
                </c:pt>
                <c:pt idx="418">
                  <c:v>3582</c:v>
                </c:pt>
                <c:pt idx="419">
                  <c:v>3581</c:v>
                </c:pt>
                <c:pt idx="420">
                  <c:v>3580</c:v>
                </c:pt>
                <c:pt idx="421">
                  <c:v>3579</c:v>
                </c:pt>
                <c:pt idx="422">
                  <c:v>3578</c:v>
                </c:pt>
                <c:pt idx="423">
                  <c:v>3577</c:v>
                </c:pt>
                <c:pt idx="424">
                  <c:v>3576</c:v>
                </c:pt>
                <c:pt idx="425">
                  <c:v>3575</c:v>
                </c:pt>
                <c:pt idx="426">
                  <c:v>3574</c:v>
                </c:pt>
                <c:pt idx="427">
                  <c:v>3573</c:v>
                </c:pt>
                <c:pt idx="428">
                  <c:v>3572</c:v>
                </c:pt>
                <c:pt idx="429">
                  <c:v>3571</c:v>
                </c:pt>
                <c:pt idx="430">
                  <c:v>3570</c:v>
                </c:pt>
                <c:pt idx="431">
                  <c:v>3569</c:v>
                </c:pt>
                <c:pt idx="432">
                  <c:v>3568</c:v>
                </c:pt>
                <c:pt idx="433">
                  <c:v>3567</c:v>
                </c:pt>
                <c:pt idx="434">
                  <c:v>3566</c:v>
                </c:pt>
                <c:pt idx="435">
                  <c:v>3565</c:v>
                </c:pt>
                <c:pt idx="436">
                  <c:v>3564</c:v>
                </c:pt>
                <c:pt idx="437">
                  <c:v>3563</c:v>
                </c:pt>
                <c:pt idx="438">
                  <c:v>3562</c:v>
                </c:pt>
                <c:pt idx="439">
                  <c:v>3561</c:v>
                </c:pt>
                <c:pt idx="440">
                  <c:v>3560</c:v>
                </c:pt>
                <c:pt idx="441">
                  <c:v>3559</c:v>
                </c:pt>
                <c:pt idx="442">
                  <c:v>3558</c:v>
                </c:pt>
                <c:pt idx="443">
                  <c:v>3557</c:v>
                </c:pt>
                <c:pt idx="444">
                  <c:v>3556</c:v>
                </c:pt>
                <c:pt idx="445">
                  <c:v>3555</c:v>
                </c:pt>
                <c:pt idx="446">
                  <c:v>3554</c:v>
                </c:pt>
                <c:pt idx="447">
                  <c:v>3553</c:v>
                </c:pt>
                <c:pt idx="448">
                  <c:v>3552</c:v>
                </c:pt>
                <c:pt idx="449">
                  <c:v>3551</c:v>
                </c:pt>
                <c:pt idx="450">
                  <c:v>3550</c:v>
                </c:pt>
                <c:pt idx="451">
                  <c:v>3549</c:v>
                </c:pt>
                <c:pt idx="452">
                  <c:v>3548</c:v>
                </c:pt>
                <c:pt idx="453">
                  <c:v>3547</c:v>
                </c:pt>
                <c:pt idx="454">
                  <c:v>3546</c:v>
                </c:pt>
                <c:pt idx="455">
                  <c:v>3545</c:v>
                </c:pt>
                <c:pt idx="456">
                  <c:v>3544</c:v>
                </c:pt>
                <c:pt idx="457">
                  <c:v>3543</c:v>
                </c:pt>
                <c:pt idx="458">
                  <c:v>3542</c:v>
                </c:pt>
                <c:pt idx="459">
                  <c:v>3541</c:v>
                </c:pt>
                <c:pt idx="460">
                  <c:v>3540</c:v>
                </c:pt>
                <c:pt idx="461">
                  <c:v>3539</c:v>
                </c:pt>
                <c:pt idx="462">
                  <c:v>3538</c:v>
                </c:pt>
                <c:pt idx="463">
                  <c:v>3537</c:v>
                </c:pt>
                <c:pt idx="464">
                  <c:v>3536</c:v>
                </c:pt>
                <c:pt idx="465">
                  <c:v>3535</c:v>
                </c:pt>
                <c:pt idx="466">
                  <c:v>3534</c:v>
                </c:pt>
                <c:pt idx="467">
                  <c:v>3533</c:v>
                </c:pt>
                <c:pt idx="468">
                  <c:v>3532</c:v>
                </c:pt>
                <c:pt idx="469">
                  <c:v>3531</c:v>
                </c:pt>
                <c:pt idx="470">
                  <c:v>3530</c:v>
                </c:pt>
                <c:pt idx="471">
                  <c:v>3529</c:v>
                </c:pt>
                <c:pt idx="472">
                  <c:v>3528</c:v>
                </c:pt>
                <c:pt idx="473">
                  <c:v>3527</c:v>
                </c:pt>
                <c:pt idx="474">
                  <c:v>3526</c:v>
                </c:pt>
                <c:pt idx="475">
                  <c:v>3525</c:v>
                </c:pt>
                <c:pt idx="476">
                  <c:v>3524</c:v>
                </c:pt>
                <c:pt idx="477">
                  <c:v>3523</c:v>
                </c:pt>
                <c:pt idx="478">
                  <c:v>3522</c:v>
                </c:pt>
                <c:pt idx="479">
                  <c:v>3521</c:v>
                </c:pt>
                <c:pt idx="480">
                  <c:v>3520</c:v>
                </c:pt>
                <c:pt idx="481">
                  <c:v>3519</c:v>
                </c:pt>
                <c:pt idx="482">
                  <c:v>3518</c:v>
                </c:pt>
                <c:pt idx="483">
                  <c:v>3517</c:v>
                </c:pt>
                <c:pt idx="484">
                  <c:v>3516</c:v>
                </c:pt>
                <c:pt idx="485">
                  <c:v>3515</c:v>
                </c:pt>
                <c:pt idx="486">
                  <c:v>3514</c:v>
                </c:pt>
                <c:pt idx="487">
                  <c:v>3513</c:v>
                </c:pt>
                <c:pt idx="488">
                  <c:v>3512</c:v>
                </c:pt>
                <c:pt idx="489">
                  <c:v>3511</c:v>
                </c:pt>
                <c:pt idx="490">
                  <c:v>3510</c:v>
                </c:pt>
                <c:pt idx="491">
                  <c:v>3509</c:v>
                </c:pt>
                <c:pt idx="492">
                  <c:v>3508</c:v>
                </c:pt>
                <c:pt idx="493">
                  <c:v>3507</c:v>
                </c:pt>
                <c:pt idx="494">
                  <c:v>3506</c:v>
                </c:pt>
                <c:pt idx="495">
                  <c:v>3505</c:v>
                </c:pt>
                <c:pt idx="496">
                  <c:v>3504</c:v>
                </c:pt>
                <c:pt idx="497">
                  <c:v>3503</c:v>
                </c:pt>
                <c:pt idx="498">
                  <c:v>3502</c:v>
                </c:pt>
                <c:pt idx="499">
                  <c:v>3501</c:v>
                </c:pt>
                <c:pt idx="500">
                  <c:v>3500</c:v>
                </c:pt>
                <c:pt idx="501">
                  <c:v>3499</c:v>
                </c:pt>
                <c:pt idx="502">
                  <c:v>3498</c:v>
                </c:pt>
                <c:pt idx="503">
                  <c:v>3497</c:v>
                </c:pt>
                <c:pt idx="504">
                  <c:v>3496</c:v>
                </c:pt>
                <c:pt idx="505">
                  <c:v>3495</c:v>
                </c:pt>
                <c:pt idx="506">
                  <c:v>3494</c:v>
                </c:pt>
                <c:pt idx="507">
                  <c:v>3493</c:v>
                </c:pt>
                <c:pt idx="508">
                  <c:v>3492</c:v>
                </c:pt>
                <c:pt idx="509">
                  <c:v>3491</c:v>
                </c:pt>
                <c:pt idx="510">
                  <c:v>3490</c:v>
                </c:pt>
                <c:pt idx="511">
                  <c:v>3489</c:v>
                </c:pt>
                <c:pt idx="512">
                  <c:v>3488</c:v>
                </c:pt>
                <c:pt idx="513">
                  <c:v>3487</c:v>
                </c:pt>
                <c:pt idx="514">
                  <c:v>3486</c:v>
                </c:pt>
                <c:pt idx="515">
                  <c:v>3485</c:v>
                </c:pt>
                <c:pt idx="516">
                  <c:v>3484</c:v>
                </c:pt>
                <c:pt idx="517">
                  <c:v>3483</c:v>
                </c:pt>
                <c:pt idx="518">
                  <c:v>3482</c:v>
                </c:pt>
                <c:pt idx="519">
                  <c:v>3481</c:v>
                </c:pt>
                <c:pt idx="520">
                  <c:v>3480</c:v>
                </c:pt>
                <c:pt idx="521">
                  <c:v>3479</c:v>
                </c:pt>
                <c:pt idx="522">
                  <c:v>3478</c:v>
                </c:pt>
                <c:pt idx="523">
                  <c:v>3477</c:v>
                </c:pt>
                <c:pt idx="524">
                  <c:v>3476</c:v>
                </c:pt>
                <c:pt idx="525">
                  <c:v>3475</c:v>
                </c:pt>
                <c:pt idx="526">
                  <c:v>3474</c:v>
                </c:pt>
                <c:pt idx="527">
                  <c:v>3473</c:v>
                </c:pt>
                <c:pt idx="528">
                  <c:v>3472</c:v>
                </c:pt>
                <c:pt idx="529">
                  <c:v>3471</c:v>
                </c:pt>
                <c:pt idx="530">
                  <c:v>3470</c:v>
                </c:pt>
                <c:pt idx="531">
                  <c:v>3469</c:v>
                </c:pt>
                <c:pt idx="532">
                  <c:v>3468</c:v>
                </c:pt>
                <c:pt idx="533">
                  <c:v>3467</c:v>
                </c:pt>
                <c:pt idx="534">
                  <c:v>3466</c:v>
                </c:pt>
                <c:pt idx="535">
                  <c:v>3465</c:v>
                </c:pt>
                <c:pt idx="536">
                  <c:v>3464</c:v>
                </c:pt>
                <c:pt idx="537">
                  <c:v>3463</c:v>
                </c:pt>
                <c:pt idx="538">
                  <c:v>3462</c:v>
                </c:pt>
                <c:pt idx="539">
                  <c:v>3461</c:v>
                </c:pt>
                <c:pt idx="540">
                  <c:v>3460</c:v>
                </c:pt>
                <c:pt idx="541">
                  <c:v>3459</c:v>
                </c:pt>
                <c:pt idx="542">
                  <c:v>3458</c:v>
                </c:pt>
                <c:pt idx="543">
                  <c:v>3457</c:v>
                </c:pt>
                <c:pt idx="544">
                  <c:v>3456</c:v>
                </c:pt>
                <c:pt idx="545">
                  <c:v>3455</c:v>
                </c:pt>
                <c:pt idx="546">
                  <c:v>3454</c:v>
                </c:pt>
                <c:pt idx="547">
                  <c:v>3453</c:v>
                </c:pt>
                <c:pt idx="548">
                  <c:v>3452</c:v>
                </c:pt>
                <c:pt idx="549">
                  <c:v>3451</c:v>
                </c:pt>
                <c:pt idx="550">
                  <c:v>3450</c:v>
                </c:pt>
                <c:pt idx="551">
                  <c:v>3449</c:v>
                </c:pt>
                <c:pt idx="552">
                  <c:v>3448</c:v>
                </c:pt>
                <c:pt idx="553">
                  <c:v>3447</c:v>
                </c:pt>
                <c:pt idx="554">
                  <c:v>3446</c:v>
                </c:pt>
                <c:pt idx="555">
                  <c:v>3445</c:v>
                </c:pt>
                <c:pt idx="556">
                  <c:v>3444</c:v>
                </c:pt>
                <c:pt idx="557">
                  <c:v>3443</c:v>
                </c:pt>
                <c:pt idx="558">
                  <c:v>3442</c:v>
                </c:pt>
                <c:pt idx="559">
                  <c:v>3441</c:v>
                </c:pt>
                <c:pt idx="560">
                  <c:v>3440</c:v>
                </c:pt>
                <c:pt idx="561">
                  <c:v>3439</c:v>
                </c:pt>
                <c:pt idx="562">
                  <c:v>3438</c:v>
                </c:pt>
                <c:pt idx="563">
                  <c:v>3437</c:v>
                </c:pt>
                <c:pt idx="564">
                  <c:v>3436</c:v>
                </c:pt>
                <c:pt idx="565">
                  <c:v>3435</c:v>
                </c:pt>
                <c:pt idx="566">
                  <c:v>3434</c:v>
                </c:pt>
                <c:pt idx="567">
                  <c:v>3433</c:v>
                </c:pt>
                <c:pt idx="568">
                  <c:v>3432</c:v>
                </c:pt>
                <c:pt idx="569">
                  <c:v>3431</c:v>
                </c:pt>
                <c:pt idx="570">
                  <c:v>3430</c:v>
                </c:pt>
                <c:pt idx="571">
                  <c:v>3429</c:v>
                </c:pt>
                <c:pt idx="572">
                  <c:v>3428</c:v>
                </c:pt>
                <c:pt idx="573">
                  <c:v>3427</c:v>
                </c:pt>
                <c:pt idx="574">
                  <c:v>3426</c:v>
                </c:pt>
                <c:pt idx="575">
                  <c:v>3425</c:v>
                </c:pt>
                <c:pt idx="576">
                  <c:v>3424</c:v>
                </c:pt>
                <c:pt idx="577">
                  <c:v>3423</c:v>
                </c:pt>
                <c:pt idx="578">
                  <c:v>3422</c:v>
                </c:pt>
                <c:pt idx="579">
                  <c:v>3421</c:v>
                </c:pt>
                <c:pt idx="580">
                  <c:v>3420</c:v>
                </c:pt>
                <c:pt idx="581">
                  <c:v>3419</c:v>
                </c:pt>
                <c:pt idx="582">
                  <c:v>3418</c:v>
                </c:pt>
                <c:pt idx="583">
                  <c:v>3417</c:v>
                </c:pt>
                <c:pt idx="584">
                  <c:v>3416</c:v>
                </c:pt>
                <c:pt idx="585">
                  <c:v>3415</c:v>
                </c:pt>
                <c:pt idx="586">
                  <c:v>3414</c:v>
                </c:pt>
                <c:pt idx="587">
                  <c:v>3413</c:v>
                </c:pt>
                <c:pt idx="588">
                  <c:v>3412</c:v>
                </c:pt>
                <c:pt idx="589">
                  <c:v>3411</c:v>
                </c:pt>
                <c:pt idx="590">
                  <c:v>3410</c:v>
                </c:pt>
                <c:pt idx="591">
                  <c:v>3409</c:v>
                </c:pt>
                <c:pt idx="592">
                  <c:v>3408</c:v>
                </c:pt>
                <c:pt idx="593">
                  <c:v>3407</c:v>
                </c:pt>
                <c:pt idx="594">
                  <c:v>3406</c:v>
                </c:pt>
                <c:pt idx="595">
                  <c:v>3405</c:v>
                </c:pt>
                <c:pt idx="596">
                  <c:v>3404</c:v>
                </c:pt>
                <c:pt idx="597">
                  <c:v>3403</c:v>
                </c:pt>
                <c:pt idx="598">
                  <c:v>3402</c:v>
                </c:pt>
                <c:pt idx="599">
                  <c:v>3401</c:v>
                </c:pt>
                <c:pt idx="600">
                  <c:v>3400</c:v>
                </c:pt>
                <c:pt idx="601">
                  <c:v>3399</c:v>
                </c:pt>
                <c:pt idx="602">
                  <c:v>3398</c:v>
                </c:pt>
                <c:pt idx="603">
                  <c:v>3397</c:v>
                </c:pt>
                <c:pt idx="604">
                  <c:v>3396</c:v>
                </c:pt>
                <c:pt idx="605">
                  <c:v>3395</c:v>
                </c:pt>
                <c:pt idx="606">
                  <c:v>3394</c:v>
                </c:pt>
                <c:pt idx="607">
                  <c:v>3393</c:v>
                </c:pt>
                <c:pt idx="608">
                  <c:v>3392</c:v>
                </c:pt>
                <c:pt idx="609">
                  <c:v>3391</c:v>
                </c:pt>
                <c:pt idx="610">
                  <c:v>3390</c:v>
                </c:pt>
                <c:pt idx="611">
                  <c:v>3389</c:v>
                </c:pt>
                <c:pt idx="612">
                  <c:v>3388</c:v>
                </c:pt>
                <c:pt idx="613">
                  <c:v>3387</c:v>
                </c:pt>
                <c:pt idx="614">
                  <c:v>3386</c:v>
                </c:pt>
                <c:pt idx="615">
                  <c:v>3385</c:v>
                </c:pt>
                <c:pt idx="616">
                  <c:v>3384</c:v>
                </c:pt>
                <c:pt idx="617">
                  <c:v>3383</c:v>
                </c:pt>
                <c:pt idx="618">
                  <c:v>3382</c:v>
                </c:pt>
                <c:pt idx="619">
                  <c:v>3381</c:v>
                </c:pt>
                <c:pt idx="620">
                  <c:v>3380</c:v>
                </c:pt>
                <c:pt idx="621">
                  <c:v>3379</c:v>
                </c:pt>
                <c:pt idx="622">
                  <c:v>3378</c:v>
                </c:pt>
                <c:pt idx="623">
                  <c:v>3377</c:v>
                </c:pt>
                <c:pt idx="624">
                  <c:v>3376</c:v>
                </c:pt>
                <c:pt idx="625">
                  <c:v>3375</c:v>
                </c:pt>
                <c:pt idx="626">
                  <c:v>3374</c:v>
                </c:pt>
                <c:pt idx="627">
                  <c:v>3373</c:v>
                </c:pt>
                <c:pt idx="628">
                  <c:v>3372</c:v>
                </c:pt>
                <c:pt idx="629">
                  <c:v>3371</c:v>
                </c:pt>
                <c:pt idx="630">
                  <c:v>3370</c:v>
                </c:pt>
                <c:pt idx="631">
                  <c:v>3369</c:v>
                </c:pt>
                <c:pt idx="632">
                  <c:v>3368</c:v>
                </c:pt>
                <c:pt idx="633">
                  <c:v>3367</c:v>
                </c:pt>
                <c:pt idx="634">
                  <c:v>3366</c:v>
                </c:pt>
                <c:pt idx="635">
                  <c:v>3365</c:v>
                </c:pt>
                <c:pt idx="636">
                  <c:v>3364</c:v>
                </c:pt>
                <c:pt idx="637">
                  <c:v>3363</c:v>
                </c:pt>
                <c:pt idx="638">
                  <c:v>3362</c:v>
                </c:pt>
                <c:pt idx="639">
                  <c:v>3361</c:v>
                </c:pt>
                <c:pt idx="640">
                  <c:v>3360</c:v>
                </c:pt>
                <c:pt idx="641">
                  <c:v>3359</c:v>
                </c:pt>
                <c:pt idx="642">
                  <c:v>3358</c:v>
                </c:pt>
                <c:pt idx="643">
                  <c:v>3357</c:v>
                </c:pt>
                <c:pt idx="644">
                  <c:v>3356</c:v>
                </c:pt>
                <c:pt idx="645">
                  <c:v>3355</c:v>
                </c:pt>
                <c:pt idx="646">
                  <c:v>3354</c:v>
                </c:pt>
                <c:pt idx="647">
                  <c:v>3353</c:v>
                </c:pt>
                <c:pt idx="648">
                  <c:v>3352</c:v>
                </c:pt>
                <c:pt idx="649">
                  <c:v>3351</c:v>
                </c:pt>
                <c:pt idx="650">
                  <c:v>3350</c:v>
                </c:pt>
                <c:pt idx="651">
                  <c:v>3349</c:v>
                </c:pt>
                <c:pt idx="652">
                  <c:v>3348</c:v>
                </c:pt>
                <c:pt idx="653">
                  <c:v>3347</c:v>
                </c:pt>
                <c:pt idx="654">
                  <c:v>3346</c:v>
                </c:pt>
                <c:pt idx="655">
                  <c:v>3345</c:v>
                </c:pt>
                <c:pt idx="656">
                  <c:v>3344</c:v>
                </c:pt>
                <c:pt idx="657">
                  <c:v>3343</c:v>
                </c:pt>
                <c:pt idx="658">
                  <c:v>3342</c:v>
                </c:pt>
                <c:pt idx="659">
                  <c:v>3341</c:v>
                </c:pt>
                <c:pt idx="660">
                  <c:v>3340</c:v>
                </c:pt>
                <c:pt idx="661">
                  <c:v>3339</c:v>
                </c:pt>
                <c:pt idx="662">
                  <c:v>3338</c:v>
                </c:pt>
                <c:pt idx="663">
                  <c:v>3337</c:v>
                </c:pt>
                <c:pt idx="664">
                  <c:v>3336</c:v>
                </c:pt>
                <c:pt idx="665">
                  <c:v>3335</c:v>
                </c:pt>
                <c:pt idx="666">
                  <c:v>3334</c:v>
                </c:pt>
                <c:pt idx="667">
                  <c:v>3333</c:v>
                </c:pt>
                <c:pt idx="668">
                  <c:v>3332</c:v>
                </c:pt>
                <c:pt idx="669">
                  <c:v>3331</c:v>
                </c:pt>
                <c:pt idx="670">
                  <c:v>3330</c:v>
                </c:pt>
                <c:pt idx="671">
                  <c:v>3329</c:v>
                </c:pt>
                <c:pt idx="672">
                  <c:v>3328</c:v>
                </c:pt>
                <c:pt idx="673">
                  <c:v>3327</c:v>
                </c:pt>
                <c:pt idx="674">
                  <c:v>3326</c:v>
                </c:pt>
                <c:pt idx="675">
                  <c:v>3325</c:v>
                </c:pt>
                <c:pt idx="676">
                  <c:v>3324</c:v>
                </c:pt>
                <c:pt idx="677">
                  <c:v>3323</c:v>
                </c:pt>
                <c:pt idx="678">
                  <c:v>3322</c:v>
                </c:pt>
                <c:pt idx="679">
                  <c:v>3321</c:v>
                </c:pt>
                <c:pt idx="680">
                  <c:v>3320</c:v>
                </c:pt>
                <c:pt idx="681">
                  <c:v>3319</c:v>
                </c:pt>
                <c:pt idx="682">
                  <c:v>3318</c:v>
                </c:pt>
                <c:pt idx="683">
                  <c:v>3317</c:v>
                </c:pt>
                <c:pt idx="684">
                  <c:v>3316</c:v>
                </c:pt>
                <c:pt idx="685">
                  <c:v>3315</c:v>
                </c:pt>
                <c:pt idx="686">
                  <c:v>3314</c:v>
                </c:pt>
                <c:pt idx="687">
                  <c:v>3313</c:v>
                </c:pt>
                <c:pt idx="688">
                  <c:v>3312</c:v>
                </c:pt>
                <c:pt idx="689">
                  <c:v>3311</c:v>
                </c:pt>
                <c:pt idx="690">
                  <c:v>3310</c:v>
                </c:pt>
                <c:pt idx="691">
                  <c:v>3309</c:v>
                </c:pt>
                <c:pt idx="692">
                  <c:v>3308</c:v>
                </c:pt>
                <c:pt idx="693">
                  <c:v>3307</c:v>
                </c:pt>
                <c:pt idx="694">
                  <c:v>3306</c:v>
                </c:pt>
                <c:pt idx="695">
                  <c:v>3305</c:v>
                </c:pt>
                <c:pt idx="696">
                  <c:v>3304</c:v>
                </c:pt>
                <c:pt idx="697">
                  <c:v>3303</c:v>
                </c:pt>
                <c:pt idx="698">
                  <c:v>3302</c:v>
                </c:pt>
                <c:pt idx="699">
                  <c:v>3301</c:v>
                </c:pt>
                <c:pt idx="700">
                  <c:v>3300</c:v>
                </c:pt>
                <c:pt idx="701">
                  <c:v>3299</c:v>
                </c:pt>
                <c:pt idx="702">
                  <c:v>3298</c:v>
                </c:pt>
                <c:pt idx="703">
                  <c:v>3297</c:v>
                </c:pt>
                <c:pt idx="704">
                  <c:v>3296</c:v>
                </c:pt>
                <c:pt idx="705">
                  <c:v>3295</c:v>
                </c:pt>
                <c:pt idx="706">
                  <c:v>3294</c:v>
                </c:pt>
                <c:pt idx="707">
                  <c:v>3293</c:v>
                </c:pt>
                <c:pt idx="708">
                  <c:v>3292</c:v>
                </c:pt>
                <c:pt idx="709">
                  <c:v>3291</c:v>
                </c:pt>
                <c:pt idx="710">
                  <c:v>3290</c:v>
                </c:pt>
                <c:pt idx="711">
                  <c:v>3289</c:v>
                </c:pt>
                <c:pt idx="712">
                  <c:v>3288</c:v>
                </c:pt>
                <c:pt idx="713">
                  <c:v>3287</c:v>
                </c:pt>
                <c:pt idx="714">
                  <c:v>3286</c:v>
                </c:pt>
                <c:pt idx="715">
                  <c:v>3285</c:v>
                </c:pt>
                <c:pt idx="716">
                  <c:v>3284</c:v>
                </c:pt>
                <c:pt idx="717">
                  <c:v>3283</c:v>
                </c:pt>
                <c:pt idx="718">
                  <c:v>3282</c:v>
                </c:pt>
                <c:pt idx="719">
                  <c:v>3281</c:v>
                </c:pt>
                <c:pt idx="720">
                  <c:v>3280</c:v>
                </c:pt>
                <c:pt idx="721">
                  <c:v>3279</c:v>
                </c:pt>
                <c:pt idx="722">
                  <c:v>3278</c:v>
                </c:pt>
                <c:pt idx="723">
                  <c:v>3277</c:v>
                </c:pt>
                <c:pt idx="724">
                  <c:v>3276</c:v>
                </c:pt>
                <c:pt idx="725">
                  <c:v>3275</c:v>
                </c:pt>
                <c:pt idx="726">
                  <c:v>3274</c:v>
                </c:pt>
                <c:pt idx="727">
                  <c:v>3273</c:v>
                </c:pt>
                <c:pt idx="728">
                  <c:v>3272</c:v>
                </c:pt>
                <c:pt idx="729">
                  <c:v>3271</c:v>
                </c:pt>
                <c:pt idx="730">
                  <c:v>3270</c:v>
                </c:pt>
                <c:pt idx="731">
                  <c:v>3269</c:v>
                </c:pt>
                <c:pt idx="732">
                  <c:v>3268</c:v>
                </c:pt>
                <c:pt idx="733">
                  <c:v>3267</c:v>
                </c:pt>
                <c:pt idx="734">
                  <c:v>3266</c:v>
                </c:pt>
                <c:pt idx="735">
                  <c:v>3265</c:v>
                </c:pt>
                <c:pt idx="736">
                  <c:v>3264</c:v>
                </c:pt>
                <c:pt idx="737">
                  <c:v>3263</c:v>
                </c:pt>
                <c:pt idx="738">
                  <c:v>3262</c:v>
                </c:pt>
                <c:pt idx="739">
                  <c:v>3261</c:v>
                </c:pt>
                <c:pt idx="740">
                  <c:v>3260</c:v>
                </c:pt>
                <c:pt idx="741">
                  <c:v>3259</c:v>
                </c:pt>
                <c:pt idx="742">
                  <c:v>3258</c:v>
                </c:pt>
                <c:pt idx="743">
                  <c:v>3257</c:v>
                </c:pt>
                <c:pt idx="744">
                  <c:v>3256</c:v>
                </c:pt>
                <c:pt idx="745">
                  <c:v>3255</c:v>
                </c:pt>
                <c:pt idx="746">
                  <c:v>3254</c:v>
                </c:pt>
                <c:pt idx="747">
                  <c:v>3253</c:v>
                </c:pt>
                <c:pt idx="748">
                  <c:v>3252</c:v>
                </c:pt>
                <c:pt idx="749">
                  <c:v>3251</c:v>
                </c:pt>
                <c:pt idx="750">
                  <c:v>3250</c:v>
                </c:pt>
                <c:pt idx="751">
                  <c:v>3249</c:v>
                </c:pt>
                <c:pt idx="752">
                  <c:v>3248</c:v>
                </c:pt>
                <c:pt idx="753">
                  <c:v>3247</c:v>
                </c:pt>
                <c:pt idx="754">
                  <c:v>3246</c:v>
                </c:pt>
                <c:pt idx="755">
                  <c:v>3245</c:v>
                </c:pt>
                <c:pt idx="756">
                  <c:v>3244</c:v>
                </c:pt>
                <c:pt idx="757">
                  <c:v>3243</c:v>
                </c:pt>
                <c:pt idx="758">
                  <c:v>3242</c:v>
                </c:pt>
                <c:pt idx="759">
                  <c:v>3241</c:v>
                </c:pt>
                <c:pt idx="760">
                  <c:v>3240</c:v>
                </c:pt>
                <c:pt idx="761">
                  <c:v>3239</c:v>
                </c:pt>
                <c:pt idx="762">
                  <c:v>3238</c:v>
                </c:pt>
                <c:pt idx="763">
                  <c:v>3237</c:v>
                </c:pt>
                <c:pt idx="764">
                  <c:v>3236</c:v>
                </c:pt>
                <c:pt idx="765">
                  <c:v>3235</c:v>
                </c:pt>
                <c:pt idx="766">
                  <c:v>3234</c:v>
                </c:pt>
                <c:pt idx="767">
                  <c:v>3233</c:v>
                </c:pt>
                <c:pt idx="768">
                  <c:v>3232</c:v>
                </c:pt>
                <c:pt idx="769">
                  <c:v>3231</c:v>
                </c:pt>
                <c:pt idx="770">
                  <c:v>3230</c:v>
                </c:pt>
                <c:pt idx="771">
                  <c:v>3229</c:v>
                </c:pt>
                <c:pt idx="772">
                  <c:v>3228</c:v>
                </c:pt>
                <c:pt idx="773">
                  <c:v>3227</c:v>
                </c:pt>
                <c:pt idx="774">
                  <c:v>3226</c:v>
                </c:pt>
                <c:pt idx="775">
                  <c:v>3225</c:v>
                </c:pt>
                <c:pt idx="776">
                  <c:v>3224</c:v>
                </c:pt>
                <c:pt idx="777">
                  <c:v>3223</c:v>
                </c:pt>
                <c:pt idx="778">
                  <c:v>3222</c:v>
                </c:pt>
                <c:pt idx="779">
                  <c:v>3221</c:v>
                </c:pt>
                <c:pt idx="780">
                  <c:v>3220</c:v>
                </c:pt>
                <c:pt idx="781">
                  <c:v>3219</c:v>
                </c:pt>
                <c:pt idx="782">
                  <c:v>3218</c:v>
                </c:pt>
                <c:pt idx="783">
                  <c:v>3217</c:v>
                </c:pt>
                <c:pt idx="784">
                  <c:v>3216</c:v>
                </c:pt>
                <c:pt idx="785">
                  <c:v>3215</c:v>
                </c:pt>
                <c:pt idx="786">
                  <c:v>3214</c:v>
                </c:pt>
                <c:pt idx="787">
                  <c:v>3213</c:v>
                </c:pt>
                <c:pt idx="788">
                  <c:v>3212</c:v>
                </c:pt>
                <c:pt idx="789">
                  <c:v>3211</c:v>
                </c:pt>
                <c:pt idx="790">
                  <c:v>3210</c:v>
                </c:pt>
                <c:pt idx="791">
                  <c:v>3209</c:v>
                </c:pt>
                <c:pt idx="792">
                  <c:v>3208</c:v>
                </c:pt>
                <c:pt idx="793">
                  <c:v>3207</c:v>
                </c:pt>
                <c:pt idx="794">
                  <c:v>3206</c:v>
                </c:pt>
                <c:pt idx="795">
                  <c:v>3205</c:v>
                </c:pt>
                <c:pt idx="796">
                  <c:v>3204</c:v>
                </c:pt>
                <c:pt idx="797">
                  <c:v>3203</c:v>
                </c:pt>
                <c:pt idx="798">
                  <c:v>3202</c:v>
                </c:pt>
                <c:pt idx="799">
                  <c:v>3201</c:v>
                </c:pt>
                <c:pt idx="800">
                  <c:v>3200</c:v>
                </c:pt>
                <c:pt idx="801">
                  <c:v>3199</c:v>
                </c:pt>
                <c:pt idx="802">
                  <c:v>3198</c:v>
                </c:pt>
                <c:pt idx="803">
                  <c:v>3197</c:v>
                </c:pt>
                <c:pt idx="804">
                  <c:v>3196</c:v>
                </c:pt>
                <c:pt idx="805">
                  <c:v>3195</c:v>
                </c:pt>
                <c:pt idx="806">
                  <c:v>3194</c:v>
                </c:pt>
                <c:pt idx="807">
                  <c:v>3193</c:v>
                </c:pt>
                <c:pt idx="808">
                  <c:v>3192</c:v>
                </c:pt>
                <c:pt idx="809">
                  <c:v>3191</c:v>
                </c:pt>
                <c:pt idx="810">
                  <c:v>3190</c:v>
                </c:pt>
                <c:pt idx="811">
                  <c:v>3189</c:v>
                </c:pt>
                <c:pt idx="812">
                  <c:v>3188</c:v>
                </c:pt>
                <c:pt idx="813">
                  <c:v>3187</c:v>
                </c:pt>
                <c:pt idx="814">
                  <c:v>3186</c:v>
                </c:pt>
                <c:pt idx="815">
                  <c:v>3185</c:v>
                </c:pt>
                <c:pt idx="816">
                  <c:v>3184</c:v>
                </c:pt>
                <c:pt idx="817">
                  <c:v>3183</c:v>
                </c:pt>
                <c:pt idx="818">
                  <c:v>3182</c:v>
                </c:pt>
                <c:pt idx="819">
                  <c:v>3181</c:v>
                </c:pt>
                <c:pt idx="820">
                  <c:v>3180</c:v>
                </c:pt>
                <c:pt idx="821">
                  <c:v>3179</c:v>
                </c:pt>
                <c:pt idx="822">
                  <c:v>3178</c:v>
                </c:pt>
                <c:pt idx="823">
                  <c:v>3177</c:v>
                </c:pt>
                <c:pt idx="824">
                  <c:v>3176</c:v>
                </c:pt>
                <c:pt idx="825">
                  <c:v>3175</c:v>
                </c:pt>
                <c:pt idx="826">
                  <c:v>3174</c:v>
                </c:pt>
                <c:pt idx="827">
                  <c:v>3173</c:v>
                </c:pt>
                <c:pt idx="828">
                  <c:v>3172</c:v>
                </c:pt>
                <c:pt idx="829">
                  <c:v>3171</c:v>
                </c:pt>
                <c:pt idx="830">
                  <c:v>3170</c:v>
                </c:pt>
                <c:pt idx="831">
                  <c:v>3169</c:v>
                </c:pt>
                <c:pt idx="832">
                  <c:v>3168</c:v>
                </c:pt>
                <c:pt idx="833">
                  <c:v>3167</c:v>
                </c:pt>
                <c:pt idx="834">
                  <c:v>3166</c:v>
                </c:pt>
                <c:pt idx="835">
                  <c:v>3165</c:v>
                </c:pt>
                <c:pt idx="836">
                  <c:v>3164</c:v>
                </c:pt>
                <c:pt idx="837">
                  <c:v>3163</c:v>
                </c:pt>
                <c:pt idx="838">
                  <c:v>3162</c:v>
                </c:pt>
                <c:pt idx="839">
                  <c:v>3161</c:v>
                </c:pt>
                <c:pt idx="840">
                  <c:v>3160</c:v>
                </c:pt>
                <c:pt idx="841">
                  <c:v>3159</c:v>
                </c:pt>
                <c:pt idx="842">
                  <c:v>3158</c:v>
                </c:pt>
                <c:pt idx="843">
                  <c:v>3157</c:v>
                </c:pt>
                <c:pt idx="844">
                  <c:v>3156</c:v>
                </c:pt>
                <c:pt idx="845">
                  <c:v>3155</c:v>
                </c:pt>
                <c:pt idx="846">
                  <c:v>3154</c:v>
                </c:pt>
                <c:pt idx="847">
                  <c:v>3153</c:v>
                </c:pt>
                <c:pt idx="848">
                  <c:v>3152</c:v>
                </c:pt>
                <c:pt idx="849">
                  <c:v>3151</c:v>
                </c:pt>
                <c:pt idx="850">
                  <c:v>3150</c:v>
                </c:pt>
                <c:pt idx="851">
                  <c:v>3149</c:v>
                </c:pt>
                <c:pt idx="852">
                  <c:v>3148</c:v>
                </c:pt>
                <c:pt idx="853">
                  <c:v>3147</c:v>
                </c:pt>
                <c:pt idx="854">
                  <c:v>3146</c:v>
                </c:pt>
                <c:pt idx="855">
                  <c:v>3145</c:v>
                </c:pt>
                <c:pt idx="856">
                  <c:v>3144</c:v>
                </c:pt>
                <c:pt idx="857">
                  <c:v>3143</c:v>
                </c:pt>
                <c:pt idx="858">
                  <c:v>3142</c:v>
                </c:pt>
                <c:pt idx="859">
                  <c:v>3141</c:v>
                </c:pt>
                <c:pt idx="860">
                  <c:v>3140</c:v>
                </c:pt>
                <c:pt idx="861">
                  <c:v>3139</c:v>
                </c:pt>
                <c:pt idx="862">
                  <c:v>3138</c:v>
                </c:pt>
                <c:pt idx="863">
                  <c:v>3137</c:v>
                </c:pt>
                <c:pt idx="864">
                  <c:v>3136</c:v>
                </c:pt>
                <c:pt idx="865">
                  <c:v>3135</c:v>
                </c:pt>
                <c:pt idx="866">
                  <c:v>3134</c:v>
                </c:pt>
                <c:pt idx="867">
                  <c:v>3133</c:v>
                </c:pt>
                <c:pt idx="868">
                  <c:v>3132</c:v>
                </c:pt>
                <c:pt idx="869">
                  <c:v>3131</c:v>
                </c:pt>
                <c:pt idx="870">
                  <c:v>3130</c:v>
                </c:pt>
                <c:pt idx="871">
                  <c:v>3129</c:v>
                </c:pt>
                <c:pt idx="872">
                  <c:v>3128</c:v>
                </c:pt>
                <c:pt idx="873">
                  <c:v>3127</c:v>
                </c:pt>
                <c:pt idx="874">
                  <c:v>3126</c:v>
                </c:pt>
                <c:pt idx="875">
                  <c:v>3125</c:v>
                </c:pt>
                <c:pt idx="876">
                  <c:v>3124</c:v>
                </c:pt>
                <c:pt idx="877">
                  <c:v>3123</c:v>
                </c:pt>
                <c:pt idx="878">
                  <c:v>3122</c:v>
                </c:pt>
                <c:pt idx="879">
                  <c:v>3121</c:v>
                </c:pt>
                <c:pt idx="880">
                  <c:v>3120</c:v>
                </c:pt>
                <c:pt idx="881">
                  <c:v>3119</c:v>
                </c:pt>
                <c:pt idx="882">
                  <c:v>3118</c:v>
                </c:pt>
                <c:pt idx="883">
                  <c:v>3117</c:v>
                </c:pt>
                <c:pt idx="884">
                  <c:v>3116</c:v>
                </c:pt>
                <c:pt idx="885">
                  <c:v>3115</c:v>
                </c:pt>
                <c:pt idx="886">
                  <c:v>3114</c:v>
                </c:pt>
                <c:pt idx="887">
                  <c:v>3113</c:v>
                </c:pt>
                <c:pt idx="888">
                  <c:v>3112</c:v>
                </c:pt>
                <c:pt idx="889">
                  <c:v>3111</c:v>
                </c:pt>
                <c:pt idx="890">
                  <c:v>3110</c:v>
                </c:pt>
                <c:pt idx="891">
                  <c:v>3109</c:v>
                </c:pt>
                <c:pt idx="892">
                  <c:v>3108</c:v>
                </c:pt>
                <c:pt idx="893">
                  <c:v>3107</c:v>
                </c:pt>
                <c:pt idx="894">
                  <c:v>3106</c:v>
                </c:pt>
                <c:pt idx="895">
                  <c:v>3105</c:v>
                </c:pt>
                <c:pt idx="896">
                  <c:v>3104</c:v>
                </c:pt>
                <c:pt idx="897">
                  <c:v>3103</c:v>
                </c:pt>
                <c:pt idx="898">
                  <c:v>3102</c:v>
                </c:pt>
                <c:pt idx="899">
                  <c:v>3101</c:v>
                </c:pt>
                <c:pt idx="900">
                  <c:v>3100</c:v>
                </c:pt>
                <c:pt idx="901">
                  <c:v>3099</c:v>
                </c:pt>
                <c:pt idx="902">
                  <c:v>3098</c:v>
                </c:pt>
                <c:pt idx="903">
                  <c:v>3097</c:v>
                </c:pt>
                <c:pt idx="904">
                  <c:v>3096</c:v>
                </c:pt>
                <c:pt idx="905">
                  <c:v>3095</c:v>
                </c:pt>
                <c:pt idx="906">
                  <c:v>3094</c:v>
                </c:pt>
                <c:pt idx="907">
                  <c:v>3093</c:v>
                </c:pt>
                <c:pt idx="908">
                  <c:v>3092</c:v>
                </c:pt>
                <c:pt idx="909">
                  <c:v>3091</c:v>
                </c:pt>
                <c:pt idx="910">
                  <c:v>3090</c:v>
                </c:pt>
                <c:pt idx="911">
                  <c:v>3089</c:v>
                </c:pt>
                <c:pt idx="912">
                  <c:v>3088</c:v>
                </c:pt>
                <c:pt idx="913">
                  <c:v>3087</c:v>
                </c:pt>
                <c:pt idx="914">
                  <c:v>3086</c:v>
                </c:pt>
                <c:pt idx="915">
                  <c:v>3085</c:v>
                </c:pt>
                <c:pt idx="916">
                  <c:v>3084</c:v>
                </c:pt>
                <c:pt idx="917">
                  <c:v>3083</c:v>
                </c:pt>
                <c:pt idx="918">
                  <c:v>3082</c:v>
                </c:pt>
                <c:pt idx="919">
                  <c:v>3081</c:v>
                </c:pt>
                <c:pt idx="920">
                  <c:v>3080</c:v>
                </c:pt>
                <c:pt idx="921">
                  <c:v>3079</c:v>
                </c:pt>
                <c:pt idx="922">
                  <c:v>3078</c:v>
                </c:pt>
                <c:pt idx="923">
                  <c:v>3077</c:v>
                </c:pt>
                <c:pt idx="924">
                  <c:v>3076</c:v>
                </c:pt>
                <c:pt idx="925">
                  <c:v>3075</c:v>
                </c:pt>
                <c:pt idx="926">
                  <c:v>3074</c:v>
                </c:pt>
                <c:pt idx="927">
                  <c:v>3073</c:v>
                </c:pt>
                <c:pt idx="928">
                  <c:v>3072</c:v>
                </c:pt>
                <c:pt idx="929">
                  <c:v>3071</c:v>
                </c:pt>
                <c:pt idx="930">
                  <c:v>3070</c:v>
                </c:pt>
                <c:pt idx="931">
                  <c:v>3069</c:v>
                </c:pt>
                <c:pt idx="932">
                  <c:v>3068</c:v>
                </c:pt>
                <c:pt idx="933">
                  <c:v>3067</c:v>
                </c:pt>
                <c:pt idx="934">
                  <c:v>3066</c:v>
                </c:pt>
                <c:pt idx="935">
                  <c:v>3065</c:v>
                </c:pt>
                <c:pt idx="936">
                  <c:v>3064</c:v>
                </c:pt>
                <c:pt idx="937">
                  <c:v>3063</c:v>
                </c:pt>
                <c:pt idx="938">
                  <c:v>3062</c:v>
                </c:pt>
                <c:pt idx="939">
                  <c:v>3061</c:v>
                </c:pt>
                <c:pt idx="940">
                  <c:v>3060</c:v>
                </c:pt>
                <c:pt idx="941">
                  <c:v>3059</c:v>
                </c:pt>
                <c:pt idx="942">
                  <c:v>3058</c:v>
                </c:pt>
                <c:pt idx="943">
                  <c:v>3057</c:v>
                </c:pt>
                <c:pt idx="944">
                  <c:v>3056</c:v>
                </c:pt>
                <c:pt idx="945">
                  <c:v>3055</c:v>
                </c:pt>
                <c:pt idx="946">
                  <c:v>3054</c:v>
                </c:pt>
                <c:pt idx="947">
                  <c:v>3053</c:v>
                </c:pt>
                <c:pt idx="948">
                  <c:v>3052</c:v>
                </c:pt>
                <c:pt idx="949">
                  <c:v>3051</c:v>
                </c:pt>
                <c:pt idx="950">
                  <c:v>3050</c:v>
                </c:pt>
                <c:pt idx="951">
                  <c:v>3049</c:v>
                </c:pt>
                <c:pt idx="952">
                  <c:v>3048</c:v>
                </c:pt>
                <c:pt idx="953">
                  <c:v>3047</c:v>
                </c:pt>
                <c:pt idx="954">
                  <c:v>3046</c:v>
                </c:pt>
                <c:pt idx="955">
                  <c:v>3045</c:v>
                </c:pt>
                <c:pt idx="956">
                  <c:v>3044</c:v>
                </c:pt>
                <c:pt idx="957">
                  <c:v>3043</c:v>
                </c:pt>
                <c:pt idx="958">
                  <c:v>3042</c:v>
                </c:pt>
                <c:pt idx="959">
                  <c:v>3041</c:v>
                </c:pt>
                <c:pt idx="960">
                  <c:v>3040</c:v>
                </c:pt>
                <c:pt idx="961">
                  <c:v>3039</c:v>
                </c:pt>
                <c:pt idx="962">
                  <c:v>3038</c:v>
                </c:pt>
                <c:pt idx="963">
                  <c:v>3037</c:v>
                </c:pt>
                <c:pt idx="964">
                  <c:v>3036</c:v>
                </c:pt>
                <c:pt idx="965">
                  <c:v>3035</c:v>
                </c:pt>
                <c:pt idx="966">
                  <c:v>3034</c:v>
                </c:pt>
                <c:pt idx="967">
                  <c:v>3033</c:v>
                </c:pt>
                <c:pt idx="968">
                  <c:v>3032</c:v>
                </c:pt>
                <c:pt idx="969">
                  <c:v>3031</c:v>
                </c:pt>
                <c:pt idx="970">
                  <c:v>3030</c:v>
                </c:pt>
                <c:pt idx="971">
                  <c:v>3029</c:v>
                </c:pt>
                <c:pt idx="972">
                  <c:v>3028</c:v>
                </c:pt>
                <c:pt idx="973">
                  <c:v>3027</c:v>
                </c:pt>
                <c:pt idx="974">
                  <c:v>3026</c:v>
                </c:pt>
                <c:pt idx="975">
                  <c:v>3025</c:v>
                </c:pt>
                <c:pt idx="976">
                  <c:v>3024</c:v>
                </c:pt>
                <c:pt idx="977">
                  <c:v>3023</c:v>
                </c:pt>
                <c:pt idx="978">
                  <c:v>3022</c:v>
                </c:pt>
                <c:pt idx="979">
                  <c:v>3021</c:v>
                </c:pt>
                <c:pt idx="980">
                  <c:v>3020</c:v>
                </c:pt>
                <c:pt idx="981">
                  <c:v>3019</c:v>
                </c:pt>
                <c:pt idx="982">
                  <c:v>3018</c:v>
                </c:pt>
                <c:pt idx="983">
                  <c:v>3017</c:v>
                </c:pt>
                <c:pt idx="984">
                  <c:v>3016</c:v>
                </c:pt>
                <c:pt idx="985">
                  <c:v>3015</c:v>
                </c:pt>
                <c:pt idx="986">
                  <c:v>3014</c:v>
                </c:pt>
                <c:pt idx="987">
                  <c:v>3013</c:v>
                </c:pt>
                <c:pt idx="988">
                  <c:v>3012</c:v>
                </c:pt>
                <c:pt idx="989">
                  <c:v>3011</c:v>
                </c:pt>
                <c:pt idx="990">
                  <c:v>3010</c:v>
                </c:pt>
                <c:pt idx="991">
                  <c:v>3009</c:v>
                </c:pt>
                <c:pt idx="992">
                  <c:v>3008</c:v>
                </c:pt>
                <c:pt idx="993">
                  <c:v>3007</c:v>
                </c:pt>
                <c:pt idx="994">
                  <c:v>3006</c:v>
                </c:pt>
                <c:pt idx="995">
                  <c:v>3005</c:v>
                </c:pt>
                <c:pt idx="996">
                  <c:v>3004</c:v>
                </c:pt>
                <c:pt idx="997">
                  <c:v>3003</c:v>
                </c:pt>
                <c:pt idx="998">
                  <c:v>3002</c:v>
                </c:pt>
                <c:pt idx="999">
                  <c:v>3001</c:v>
                </c:pt>
                <c:pt idx="1000">
                  <c:v>3000</c:v>
                </c:pt>
                <c:pt idx="1001">
                  <c:v>2999</c:v>
                </c:pt>
                <c:pt idx="1002">
                  <c:v>2998</c:v>
                </c:pt>
                <c:pt idx="1003">
                  <c:v>2997</c:v>
                </c:pt>
                <c:pt idx="1004">
                  <c:v>2996</c:v>
                </c:pt>
                <c:pt idx="1005">
                  <c:v>2995</c:v>
                </c:pt>
                <c:pt idx="1006">
                  <c:v>2994</c:v>
                </c:pt>
                <c:pt idx="1007">
                  <c:v>2993</c:v>
                </c:pt>
                <c:pt idx="1008">
                  <c:v>2992</c:v>
                </c:pt>
                <c:pt idx="1009">
                  <c:v>2991</c:v>
                </c:pt>
                <c:pt idx="1010">
                  <c:v>2990</c:v>
                </c:pt>
                <c:pt idx="1011">
                  <c:v>2989</c:v>
                </c:pt>
                <c:pt idx="1012">
                  <c:v>2988</c:v>
                </c:pt>
                <c:pt idx="1013">
                  <c:v>2987</c:v>
                </c:pt>
                <c:pt idx="1014">
                  <c:v>2986</c:v>
                </c:pt>
                <c:pt idx="1015">
                  <c:v>2985</c:v>
                </c:pt>
                <c:pt idx="1016">
                  <c:v>2984</c:v>
                </c:pt>
                <c:pt idx="1017">
                  <c:v>2983</c:v>
                </c:pt>
                <c:pt idx="1018">
                  <c:v>2982</c:v>
                </c:pt>
                <c:pt idx="1019">
                  <c:v>2981</c:v>
                </c:pt>
                <c:pt idx="1020">
                  <c:v>2980</c:v>
                </c:pt>
                <c:pt idx="1021">
                  <c:v>2979</c:v>
                </c:pt>
                <c:pt idx="1022">
                  <c:v>2978</c:v>
                </c:pt>
                <c:pt idx="1023">
                  <c:v>2977</c:v>
                </c:pt>
                <c:pt idx="1024">
                  <c:v>2976</c:v>
                </c:pt>
                <c:pt idx="1025">
                  <c:v>2975</c:v>
                </c:pt>
                <c:pt idx="1026">
                  <c:v>2974</c:v>
                </c:pt>
                <c:pt idx="1027">
                  <c:v>2973</c:v>
                </c:pt>
                <c:pt idx="1028">
                  <c:v>2972</c:v>
                </c:pt>
                <c:pt idx="1029">
                  <c:v>2971</c:v>
                </c:pt>
                <c:pt idx="1030">
                  <c:v>2970</c:v>
                </c:pt>
                <c:pt idx="1031">
                  <c:v>2969</c:v>
                </c:pt>
                <c:pt idx="1032">
                  <c:v>2968</c:v>
                </c:pt>
                <c:pt idx="1033">
                  <c:v>2967</c:v>
                </c:pt>
                <c:pt idx="1034">
                  <c:v>2966</c:v>
                </c:pt>
                <c:pt idx="1035">
                  <c:v>2965</c:v>
                </c:pt>
                <c:pt idx="1036">
                  <c:v>2964</c:v>
                </c:pt>
                <c:pt idx="1037">
                  <c:v>2963</c:v>
                </c:pt>
                <c:pt idx="1038">
                  <c:v>2962</c:v>
                </c:pt>
                <c:pt idx="1039">
                  <c:v>2961</c:v>
                </c:pt>
                <c:pt idx="1040">
                  <c:v>2960</c:v>
                </c:pt>
                <c:pt idx="1041">
                  <c:v>2959</c:v>
                </c:pt>
                <c:pt idx="1042">
                  <c:v>2958</c:v>
                </c:pt>
                <c:pt idx="1043">
                  <c:v>2957</c:v>
                </c:pt>
                <c:pt idx="1044">
                  <c:v>2956</c:v>
                </c:pt>
                <c:pt idx="1045">
                  <c:v>2955</c:v>
                </c:pt>
                <c:pt idx="1046">
                  <c:v>2954</c:v>
                </c:pt>
                <c:pt idx="1047">
                  <c:v>2953</c:v>
                </c:pt>
                <c:pt idx="1048">
                  <c:v>2952</c:v>
                </c:pt>
                <c:pt idx="1049">
                  <c:v>2951</c:v>
                </c:pt>
                <c:pt idx="1050">
                  <c:v>2950</c:v>
                </c:pt>
                <c:pt idx="1051">
                  <c:v>2949</c:v>
                </c:pt>
                <c:pt idx="1052">
                  <c:v>2948</c:v>
                </c:pt>
                <c:pt idx="1053">
                  <c:v>2947</c:v>
                </c:pt>
                <c:pt idx="1054">
                  <c:v>2946</c:v>
                </c:pt>
                <c:pt idx="1055">
                  <c:v>2945</c:v>
                </c:pt>
                <c:pt idx="1056">
                  <c:v>2944</c:v>
                </c:pt>
                <c:pt idx="1057">
                  <c:v>2943</c:v>
                </c:pt>
                <c:pt idx="1058">
                  <c:v>2942</c:v>
                </c:pt>
                <c:pt idx="1059">
                  <c:v>2941</c:v>
                </c:pt>
                <c:pt idx="1060">
                  <c:v>2940</c:v>
                </c:pt>
                <c:pt idx="1061">
                  <c:v>2939</c:v>
                </c:pt>
                <c:pt idx="1062">
                  <c:v>2938</c:v>
                </c:pt>
                <c:pt idx="1063">
                  <c:v>2937</c:v>
                </c:pt>
                <c:pt idx="1064">
                  <c:v>2936</c:v>
                </c:pt>
                <c:pt idx="1065">
                  <c:v>2935</c:v>
                </c:pt>
                <c:pt idx="1066">
                  <c:v>2934</c:v>
                </c:pt>
                <c:pt idx="1067">
                  <c:v>2933</c:v>
                </c:pt>
                <c:pt idx="1068">
                  <c:v>2932</c:v>
                </c:pt>
                <c:pt idx="1069">
                  <c:v>2931</c:v>
                </c:pt>
                <c:pt idx="1070">
                  <c:v>2930</c:v>
                </c:pt>
                <c:pt idx="1071">
                  <c:v>2929</c:v>
                </c:pt>
                <c:pt idx="1072">
                  <c:v>2928</c:v>
                </c:pt>
                <c:pt idx="1073">
                  <c:v>2927</c:v>
                </c:pt>
                <c:pt idx="1074">
                  <c:v>2926</c:v>
                </c:pt>
                <c:pt idx="1075">
                  <c:v>2925</c:v>
                </c:pt>
                <c:pt idx="1076">
                  <c:v>2924</c:v>
                </c:pt>
                <c:pt idx="1077">
                  <c:v>2923</c:v>
                </c:pt>
                <c:pt idx="1078">
                  <c:v>2922</c:v>
                </c:pt>
                <c:pt idx="1079">
                  <c:v>2921</c:v>
                </c:pt>
                <c:pt idx="1080">
                  <c:v>2920</c:v>
                </c:pt>
                <c:pt idx="1081">
                  <c:v>2919</c:v>
                </c:pt>
                <c:pt idx="1082">
                  <c:v>2918</c:v>
                </c:pt>
                <c:pt idx="1083">
                  <c:v>2917</c:v>
                </c:pt>
                <c:pt idx="1084">
                  <c:v>2916</c:v>
                </c:pt>
                <c:pt idx="1085">
                  <c:v>2915</c:v>
                </c:pt>
                <c:pt idx="1086">
                  <c:v>2914</c:v>
                </c:pt>
                <c:pt idx="1087">
                  <c:v>2913</c:v>
                </c:pt>
                <c:pt idx="1088">
                  <c:v>2912</c:v>
                </c:pt>
                <c:pt idx="1089">
                  <c:v>2911</c:v>
                </c:pt>
                <c:pt idx="1090">
                  <c:v>2910</c:v>
                </c:pt>
                <c:pt idx="1091">
                  <c:v>2909</c:v>
                </c:pt>
                <c:pt idx="1092">
                  <c:v>2908</c:v>
                </c:pt>
                <c:pt idx="1093">
                  <c:v>2907</c:v>
                </c:pt>
                <c:pt idx="1094">
                  <c:v>2906</c:v>
                </c:pt>
                <c:pt idx="1095">
                  <c:v>2905</c:v>
                </c:pt>
                <c:pt idx="1096">
                  <c:v>2904</c:v>
                </c:pt>
                <c:pt idx="1097">
                  <c:v>2903</c:v>
                </c:pt>
                <c:pt idx="1098">
                  <c:v>2902</c:v>
                </c:pt>
                <c:pt idx="1099">
                  <c:v>2901</c:v>
                </c:pt>
                <c:pt idx="1100">
                  <c:v>2900</c:v>
                </c:pt>
                <c:pt idx="1101">
                  <c:v>2899</c:v>
                </c:pt>
                <c:pt idx="1102">
                  <c:v>2898</c:v>
                </c:pt>
                <c:pt idx="1103">
                  <c:v>2897</c:v>
                </c:pt>
                <c:pt idx="1104">
                  <c:v>2896</c:v>
                </c:pt>
                <c:pt idx="1105">
                  <c:v>2895</c:v>
                </c:pt>
                <c:pt idx="1106">
                  <c:v>2894</c:v>
                </c:pt>
                <c:pt idx="1107">
                  <c:v>2893</c:v>
                </c:pt>
                <c:pt idx="1108">
                  <c:v>2892</c:v>
                </c:pt>
                <c:pt idx="1109">
                  <c:v>2891</c:v>
                </c:pt>
                <c:pt idx="1110">
                  <c:v>2890</c:v>
                </c:pt>
                <c:pt idx="1111">
                  <c:v>2889</c:v>
                </c:pt>
                <c:pt idx="1112">
                  <c:v>2888</c:v>
                </c:pt>
                <c:pt idx="1113">
                  <c:v>2887</c:v>
                </c:pt>
                <c:pt idx="1114">
                  <c:v>2886</c:v>
                </c:pt>
                <c:pt idx="1115">
                  <c:v>2885</c:v>
                </c:pt>
                <c:pt idx="1116">
                  <c:v>2884</c:v>
                </c:pt>
                <c:pt idx="1117">
                  <c:v>2883</c:v>
                </c:pt>
                <c:pt idx="1118">
                  <c:v>2882</c:v>
                </c:pt>
                <c:pt idx="1119">
                  <c:v>2881</c:v>
                </c:pt>
                <c:pt idx="1120">
                  <c:v>2880</c:v>
                </c:pt>
                <c:pt idx="1121">
                  <c:v>2879</c:v>
                </c:pt>
                <c:pt idx="1122">
                  <c:v>2878</c:v>
                </c:pt>
                <c:pt idx="1123">
                  <c:v>2877</c:v>
                </c:pt>
                <c:pt idx="1124">
                  <c:v>2876</c:v>
                </c:pt>
                <c:pt idx="1125">
                  <c:v>2875</c:v>
                </c:pt>
                <c:pt idx="1126">
                  <c:v>2874</c:v>
                </c:pt>
                <c:pt idx="1127">
                  <c:v>2873</c:v>
                </c:pt>
                <c:pt idx="1128">
                  <c:v>2872</c:v>
                </c:pt>
                <c:pt idx="1129">
                  <c:v>2871</c:v>
                </c:pt>
                <c:pt idx="1130">
                  <c:v>2870</c:v>
                </c:pt>
                <c:pt idx="1131">
                  <c:v>2869</c:v>
                </c:pt>
                <c:pt idx="1132">
                  <c:v>2868</c:v>
                </c:pt>
                <c:pt idx="1133">
                  <c:v>2867</c:v>
                </c:pt>
                <c:pt idx="1134">
                  <c:v>2866</c:v>
                </c:pt>
                <c:pt idx="1135">
                  <c:v>2865</c:v>
                </c:pt>
                <c:pt idx="1136">
                  <c:v>2864</c:v>
                </c:pt>
                <c:pt idx="1137">
                  <c:v>2863</c:v>
                </c:pt>
                <c:pt idx="1138">
                  <c:v>2862</c:v>
                </c:pt>
                <c:pt idx="1139">
                  <c:v>2861</c:v>
                </c:pt>
                <c:pt idx="1140">
                  <c:v>2860</c:v>
                </c:pt>
                <c:pt idx="1141">
                  <c:v>2859</c:v>
                </c:pt>
                <c:pt idx="1142">
                  <c:v>2858</c:v>
                </c:pt>
                <c:pt idx="1143">
                  <c:v>2857</c:v>
                </c:pt>
                <c:pt idx="1144">
                  <c:v>2856</c:v>
                </c:pt>
                <c:pt idx="1145">
                  <c:v>2855</c:v>
                </c:pt>
                <c:pt idx="1146">
                  <c:v>2854</c:v>
                </c:pt>
                <c:pt idx="1147">
                  <c:v>2853</c:v>
                </c:pt>
                <c:pt idx="1148">
                  <c:v>2852</c:v>
                </c:pt>
                <c:pt idx="1149">
                  <c:v>2851</c:v>
                </c:pt>
                <c:pt idx="1150">
                  <c:v>2850</c:v>
                </c:pt>
                <c:pt idx="1151">
                  <c:v>2849</c:v>
                </c:pt>
                <c:pt idx="1152">
                  <c:v>2848</c:v>
                </c:pt>
                <c:pt idx="1153">
                  <c:v>2847</c:v>
                </c:pt>
                <c:pt idx="1154">
                  <c:v>2846</c:v>
                </c:pt>
                <c:pt idx="1155">
                  <c:v>2845</c:v>
                </c:pt>
                <c:pt idx="1156">
                  <c:v>2844</c:v>
                </c:pt>
                <c:pt idx="1157">
                  <c:v>2843</c:v>
                </c:pt>
                <c:pt idx="1158">
                  <c:v>2842</c:v>
                </c:pt>
                <c:pt idx="1159">
                  <c:v>2841</c:v>
                </c:pt>
                <c:pt idx="1160">
                  <c:v>2840</c:v>
                </c:pt>
                <c:pt idx="1161">
                  <c:v>2839</c:v>
                </c:pt>
                <c:pt idx="1162">
                  <c:v>2838</c:v>
                </c:pt>
                <c:pt idx="1163">
                  <c:v>2837</c:v>
                </c:pt>
                <c:pt idx="1164">
                  <c:v>2836</c:v>
                </c:pt>
                <c:pt idx="1165">
                  <c:v>2835</c:v>
                </c:pt>
                <c:pt idx="1166">
                  <c:v>2834</c:v>
                </c:pt>
                <c:pt idx="1167">
                  <c:v>2833</c:v>
                </c:pt>
                <c:pt idx="1168">
                  <c:v>2832</c:v>
                </c:pt>
                <c:pt idx="1169">
                  <c:v>2831</c:v>
                </c:pt>
                <c:pt idx="1170">
                  <c:v>2830</c:v>
                </c:pt>
                <c:pt idx="1171">
                  <c:v>2829</c:v>
                </c:pt>
                <c:pt idx="1172">
                  <c:v>2828</c:v>
                </c:pt>
                <c:pt idx="1173">
                  <c:v>2827</c:v>
                </c:pt>
                <c:pt idx="1174">
                  <c:v>2826</c:v>
                </c:pt>
                <c:pt idx="1175">
                  <c:v>2825</c:v>
                </c:pt>
                <c:pt idx="1176">
                  <c:v>2824</c:v>
                </c:pt>
                <c:pt idx="1177">
                  <c:v>2823</c:v>
                </c:pt>
                <c:pt idx="1178">
                  <c:v>2822</c:v>
                </c:pt>
                <c:pt idx="1179">
                  <c:v>2821</c:v>
                </c:pt>
                <c:pt idx="1180">
                  <c:v>2820</c:v>
                </c:pt>
                <c:pt idx="1181">
                  <c:v>2819</c:v>
                </c:pt>
                <c:pt idx="1182">
                  <c:v>2818</c:v>
                </c:pt>
                <c:pt idx="1183">
                  <c:v>2817</c:v>
                </c:pt>
                <c:pt idx="1184">
                  <c:v>2816</c:v>
                </c:pt>
                <c:pt idx="1185">
                  <c:v>2815</c:v>
                </c:pt>
                <c:pt idx="1186">
                  <c:v>2814</c:v>
                </c:pt>
                <c:pt idx="1187">
                  <c:v>2813</c:v>
                </c:pt>
                <c:pt idx="1188">
                  <c:v>2812</c:v>
                </c:pt>
                <c:pt idx="1189">
                  <c:v>2811</c:v>
                </c:pt>
                <c:pt idx="1190">
                  <c:v>2810</c:v>
                </c:pt>
                <c:pt idx="1191">
                  <c:v>2809</c:v>
                </c:pt>
                <c:pt idx="1192">
                  <c:v>2808</c:v>
                </c:pt>
                <c:pt idx="1193">
                  <c:v>2807</c:v>
                </c:pt>
                <c:pt idx="1194">
                  <c:v>2806</c:v>
                </c:pt>
                <c:pt idx="1195">
                  <c:v>2805</c:v>
                </c:pt>
                <c:pt idx="1196">
                  <c:v>2804</c:v>
                </c:pt>
                <c:pt idx="1197">
                  <c:v>2803</c:v>
                </c:pt>
                <c:pt idx="1198">
                  <c:v>2802</c:v>
                </c:pt>
                <c:pt idx="1199">
                  <c:v>2801</c:v>
                </c:pt>
                <c:pt idx="1200">
                  <c:v>2800</c:v>
                </c:pt>
                <c:pt idx="1201">
                  <c:v>2799</c:v>
                </c:pt>
                <c:pt idx="1202">
                  <c:v>2798</c:v>
                </c:pt>
                <c:pt idx="1203">
                  <c:v>2797</c:v>
                </c:pt>
                <c:pt idx="1204">
                  <c:v>2796</c:v>
                </c:pt>
                <c:pt idx="1205">
                  <c:v>2795</c:v>
                </c:pt>
                <c:pt idx="1206">
                  <c:v>2794</c:v>
                </c:pt>
                <c:pt idx="1207">
                  <c:v>2793</c:v>
                </c:pt>
                <c:pt idx="1208">
                  <c:v>2792</c:v>
                </c:pt>
                <c:pt idx="1209">
                  <c:v>2791</c:v>
                </c:pt>
                <c:pt idx="1210">
                  <c:v>2790</c:v>
                </c:pt>
                <c:pt idx="1211">
                  <c:v>2789</c:v>
                </c:pt>
                <c:pt idx="1212">
                  <c:v>2788</c:v>
                </c:pt>
                <c:pt idx="1213">
                  <c:v>2787</c:v>
                </c:pt>
                <c:pt idx="1214">
                  <c:v>2786</c:v>
                </c:pt>
                <c:pt idx="1215">
                  <c:v>2785</c:v>
                </c:pt>
                <c:pt idx="1216">
                  <c:v>2784</c:v>
                </c:pt>
                <c:pt idx="1217">
                  <c:v>2783</c:v>
                </c:pt>
                <c:pt idx="1218">
                  <c:v>2782</c:v>
                </c:pt>
                <c:pt idx="1219">
                  <c:v>2781</c:v>
                </c:pt>
                <c:pt idx="1220">
                  <c:v>2780</c:v>
                </c:pt>
                <c:pt idx="1221">
                  <c:v>2779</c:v>
                </c:pt>
                <c:pt idx="1222">
                  <c:v>2778</c:v>
                </c:pt>
                <c:pt idx="1223">
                  <c:v>2777</c:v>
                </c:pt>
                <c:pt idx="1224">
                  <c:v>2776</c:v>
                </c:pt>
                <c:pt idx="1225">
                  <c:v>2775</c:v>
                </c:pt>
                <c:pt idx="1226">
                  <c:v>2774</c:v>
                </c:pt>
                <c:pt idx="1227">
                  <c:v>2773</c:v>
                </c:pt>
                <c:pt idx="1228">
                  <c:v>2772</c:v>
                </c:pt>
                <c:pt idx="1229">
                  <c:v>2771</c:v>
                </c:pt>
                <c:pt idx="1230">
                  <c:v>2770</c:v>
                </c:pt>
                <c:pt idx="1231">
                  <c:v>2769</c:v>
                </c:pt>
                <c:pt idx="1232">
                  <c:v>2768</c:v>
                </c:pt>
                <c:pt idx="1233">
                  <c:v>2767</c:v>
                </c:pt>
                <c:pt idx="1234">
                  <c:v>2766</c:v>
                </c:pt>
                <c:pt idx="1235">
                  <c:v>2765</c:v>
                </c:pt>
                <c:pt idx="1236">
                  <c:v>2764</c:v>
                </c:pt>
                <c:pt idx="1237">
                  <c:v>2763</c:v>
                </c:pt>
                <c:pt idx="1238">
                  <c:v>2762</c:v>
                </c:pt>
                <c:pt idx="1239">
                  <c:v>2761</c:v>
                </c:pt>
                <c:pt idx="1240">
                  <c:v>2760</c:v>
                </c:pt>
                <c:pt idx="1241">
                  <c:v>2759</c:v>
                </c:pt>
                <c:pt idx="1242">
                  <c:v>2758</c:v>
                </c:pt>
                <c:pt idx="1243">
                  <c:v>2757</c:v>
                </c:pt>
                <c:pt idx="1244">
                  <c:v>2756</c:v>
                </c:pt>
                <c:pt idx="1245">
                  <c:v>2755</c:v>
                </c:pt>
                <c:pt idx="1246">
                  <c:v>2754</c:v>
                </c:pt>
                <c:pt idx="1247">
                  <c:v>2753</c:v>
                </c:pt>
                <c:pt idx="1248">
                  <c:v>2752</c:v>
                </c:pt>
                <c:pt idx="1249">
                  <c:v>2751</c:v>
                </c:pt>
                <c:pt idx="1250">
                  <c:v>2750</c:v>
                </c:pt>
                <c:pt idx="1251">
                  <c:v>2749</c:v>
                </c:pt>
                <c:pt idx="1252">
                  <c:v>2748</c:v>
                </c:pt>
                <c:pt idx="1253">
                  <c:v>2747</c:v>
                </c:pt>
                <c:pt idx="1254">
                  <c:v>2746</c:v>
                </c:pt>
                <c:pt idx="1255">
                  <c:v>2745</c:v>
                </c:pt>
                <c:pt idx="1256">
                  <c:v>2744</c:v>
                </c:pt>
                <c:pt idx="1257">
                  <c:v>2743</c:v>
                </c:pt>
                <c:pt idx="1258">
                  <c:v>2742</c:v>
                </c:pt>
                <c:pt idx="1259">
                  <c:v>2741</c:v>
                </c:pt>
                <c:pt idx="1260">
                  <c:v>2740</c:v>
                </c:pt>
                <c:pt idx="1261">
                  <c:v>2739</c:v>
                </c:pt>
                <c:pt idx="1262">
                  <c:v>2738</c:v>
                </c:pt>
                <c:pt idx="1263">
                  <c:v>2737</c:v>
                </c:pt>
                <c:pt idx="1264">
                  <c:v>2736</c:v>
                </c:pt>
                <c:pt idx="1265">
                  <c:v>2735</c:v>
                </c:pt>
                <c:pt idx="1266">
                  <c:v>2734</c:v>
                </c:pt>
                <c:pt idx="1267">
                  <c:v>2733</c:v>
                </c:pt>
                <c:pt idx="1268">
                  <c:v>2732</c:v>
                </c:pt>
                <c:pt idx="1269">
                  <c:v>2731</c:v>
                </c:pt>
                <c:pt idx="1270">
                  <c:v>2730</c:v>
                </c:pt>
                <c:pt idx="1271">
                  <c:v>2729</c:v>
                </c:pt>
                <c:pt idx="1272">
                  <c:v>2728</c:v>
                </c:pt>
                <c:pt idx="1273">
                  <c:v>2727</c:v>
                </c:pt>
                <c:pt idx="1274">
                  <c:v>2726</c:v>
                </c:pt>
                <c:pt idx="1275">
                  <c:v>2725</c:v>
                </c:pt>
                <c:pt idx="1276">
                  <c:v>2724</c:v>
                </c:pt>
                <c:pt idx="1277">
                  <c:v>2723</c:v>
                </c:pt>
                <c:pt idx="1278">
                  <c:v>2722</c:v>
                </c:pt>
                <c:pt idx="1279">
                  <c:v>2721</c:v>
                </c:pt>
                <c:pt idx="1280">
                  <c:v>2720</c:v>
                </c:pt>
                <c:pt idx="1281">
                  <c:v>2719</c:v>
                </c:pt>
                <c:pt idx="1282">
                  <c:v>2718</c:v>
                </c:pt>
                <c:pt idx="1283">
                  <c:v>2717</c:v>
                </c:pt>
                <c:pt idx="1284">
                  <c:v>2716</c:v>
                </c:pt>
                <c:pt idx="1285">
                  <c:v>2715</c:v>
                </c:pt>
                <c:pt idx="1286">
                  <c:v>2714</c:v>
                </c:pt>
                <c:pt idx="1287">
                  <c:v>2713</c:v>
                </c:pt>
                <c:pt idx="1288">
                  <c:v>2712</c:v>
                </c:pt>
                <c:pt idx="1289">
                  <c:v>2711</c:v>
                </c:pt>
                <c:pt idx="1290">
                  <c:v>2710</c:v>
                </c:pt>
                <c:pt idx="1291">
                  <c:v>2709</c:v>
                </c:pt>
                <c:pt idx="1292">
                  <c:v>2708</c:v>
                </c:pt>
                <c:pt idx="1293">
                  <c:v>2707</c:v>
                </c:pt>
                <c:pt idx="1294">
                  <c:v>2706</c:v>
                </c:pt>
                <c:pt idx="1295">
                  <c:v>2705</c:v>
                </c:pt>
                <c:pt idx="1296">
                  <c:v>2704</c:v>
                </c:pt>
                <c:pt idx="1297">
                  <c:v>2703</c:v>
                </c:pt>
                <c:pt idx="1298">
                  <c:v>2702</c:v>
                </c:pt>
                <c:pt idx="1299">
                  <c:v>2701</c:v>
                </c:pt>
                <c:pt idx="1300">
                  <c:v>2700</c:v>
                </c:pt>
                <c:pt idx="1301">
                  <c:v>2699</c:v>
                </c:pt>
                <c:pt idx="1302">
                  <c:v>2698</c:v>
                </c:pt>
                <c:pt idx="1303">
                  <c:v>2697</c:v>
                </c:pt>
                <c:pt idx="1304">
                  <c:v>2696</c:v>
                </c:pt>
                <c:pt idx="1305">
                  <c:v>2695</c:v>
                </c:pt>
                <c:pt idx="1306">
                  <c:v>2694</c:v>
                </c:pt>
                <c:pt idx="1307">
                  <c:v>2693</c:v>
                </c:pt>
                <c:pt idx="1308">
                  <c:v>2692</c:v>
                </c:pt>
                <c:pt idx="1309">
                  <c:v>2691</c:v>
                </c:pt>
                <c:pt idx="1310">
                  <c:v>2690</c:v>
                </c:pt>
                <c:pt idx="1311">
                  <c:v>2689</c:v>
                </c:pt>
                <c:pt idx="1312">
                  <c:v>2688</c:v>
                </c:pt>
                <c:pt idx="1313">
                  <c:v>2687</c:v>
                </c:pt>
                <c:pt idx="1314">
                  <c:v>2686</c:v>
                </c:pt>
                <c:pt idx="1315">
                  <c:v>2685</c:v>
                </c:pt>
                <c:pt idx="1316">
                  <c:v>2684</c:v>
                </c:pt>
                <c:pt idx="1317">
                  <c:v>2683</c:v>
                </c:pt>
                <c:pt idx="1318">
                  <c:v>2682</c:v>
                </c:pt>
                <c:pt idx="1319">
                  <c:v>2681</c:v>
                </c:pt>
                <c:pt idx="1320">
                  <c:v>2680</c:v>
                </c:pt>
                <c:pt idx="1321">
                  <c:v>2679</c:v>
                </c:pt>
                <c:pt idx="1322">
                  <c:v>2678</c:v>
                </c:pt>
                <c:pt idx="1323">
                  <c:v>2677</c:v>
                </c:pt>
                <c:pt idx="1324">
                  <c:v>2676</c:v>
                </c:pt>
                <c:pt idx="1325">
                  <c:v>2675</c:v>
                </c:pt>
                <c:pt idx="1326">
                  <c:v>2674</c:v>
                </c:pt>
                <c:pt idx="1327">
                  <c:v>2673</c:v>
                </c:pt>
                <c:pt idx="1328">
                  <c:v>2672</c:v>
                </c:pt>
                <c:pt idx="1329">
                  <c:v>2671</c:v>
                </c:pt>
                <c:pt idx="1330">
                  <c:v>2670</c:v>
                </c:pt>
                <c:pt idx="1331">
                  <c:v>2669</c:v>
                </c:pt>
                <c:pt idx="1332">
                  <c:v>2668</c:v>
                </c:pt>
                <c:pt idx="1333">
                  <c:v>2667</c:v>
                </c:pt>
                <c:pt idx="1334">
                  <c:v>2666</c:v>
                </c:pt>
                <c:pt idx="1335">
                  <c:v>2665</c:v>
                </c:pt>
                <c:pt idx="1336">
                  <c:v>2664</c:v>
                </c:pt>
                <c:pt idx="1337">
                  <c:v>2663</c:v>
                </c:pt>
                <c:pt idx="1338">
                  <c:v>2662</c:v>
                </c:pt>
                <c:pt idx="1339">
                  <c:v>2661</c:v>
                </c:pt>
                <c:pt idx="1340">
                  <c:v>2660</c:v>
                </c:pt>
                <c:pt idx="1341">
                  <c:v>2659</c:v>
                </c:pt>
                <c:pt idx="1342">
                  <c:v>2658</c:v>
                </c:pt>
                <c:pt idx="1343">
                  <c:v>2657</c:v>
                </c:pt>
                <c:pt idx="1344">
                  <c:v>2656</c:v>
                </c:pt>
                <c:pt idx="1345">
                  <c:v>2655</c:v>
                </c:pt>
                <c:pt idx="1346">
                  <c:v>2654</c:v>
                </c:pt>
                <c:pt idx="1347">
                  <c:v>2653</c:v>
                </c:pt>
                <c:pt idx="1348">
                  <c:v>2652</c:v>
                </c:pt>
                <c:pt idx="1349">
                  <c:v>2651</c:v>
                </c:pt>
                <c:pt idx="1350">
                  <c:v>2650</c:v>
                </c:pt>
                <c:pt idx="1351">
                  <c:v>2649</c:v>
                </c:pt>
                <c:pt idx="1352">
                  <c:v>2648</c:v>
                </c:pt>
                <c:pt idx="1353">
                  <c:v>2647</c:v>
                </c:pt>
                <c:pt idx="1354">
                  <c:v>2646</c:v>
                </c:pt>
                <c:pt idx="1355">
                  <c:v>2645</c:v>
                </c:pt>
                <c:pt idx="1356">
                  <c:v>2644</c:v>
                </c:pt>
                <c:pt idx="1357">
                  <c:v>2643</c:v>
                </c:pt>
                <c:pt idx="1358">
                  <c:v>2642</c:v>
                </c:pt>
                <c:pt idx="1359">
                  <c:v>2641</c:v>
                </c:pt>
                <c:pt idx="1360">
                  <c:v>2640</c:v>
                </c:pt>
                <c:pt idx="1361">
                  <c:v>2639</c:v>
                </c:pt>
                <c:pt idx="1362">
                  <c:v>2638</c:v>
                </c:pt>
                <c:pt idx="1363">
                  <c:v>2637</c:v>
                </c:pt>
                <c:pt idx="1364">
                  <c:v>2636</c:v>
                </c:pt>
                <c:pt idx="1365">
                  <c:v>2635</c:v>
                </c:pt>
                <c:pt idx="1366">
                  <c:v>2634</c:v>
                </c:pt>
                <c:pt idx="1367">
                  <c:v>2633</c:v>
                </c:pt>
                <c:pt idx="1368">
                  <c:v>2632</c:v>
                </c:pt>
                <c:pt idx="1369">
                  <c:v>2631</c:v>
                </c:pt>
                <c:pt idx="1370">
                  <c:v>2630</c:v>
                </c:pt>
                <c:pt idx="1371">
                  <c:v>2629</c:v>
                </c:pt>
                <c:pt idx="1372">
                  <c:v>2628</c:v>
                </c:pt>
                <c:pt idx="1373">
                  <c:v>2627</c:v>
                </c:pt>
                <c:pt idx="1374">
                  <c:v>2626</c:v>
                </c:pt>
                <c:pt idx="1375">
                  <c:v>2625</c:v>
                </c:pt>
                <c:pt idx="1376">
                  <c:v>2624</c:v>
                </c:pt>
                <c:pt idx="1377">
                  <c:v>2623</c:v>
                </c:pt>
                <c:pt idx="1378">
                  <c:v>2622</c:v>
                </c:pt>
                <c:pt idx="1379">
                  <c:v>2621</c:v>
                </c:pt>
                <c:pt idx="1380">
                  <c:v>2620</c:v>
                </c:pt>
                <c:pt idx="1381">
                  <c:v>2619</c:v>
                </c:pt>
                <c:pt idx="1382">
                  <c:v>2618</c:v>
                </c:pt>
                <c:pt idx="1383">
                  <c:v>2617</c:v>
                </c:pt>
                <c:pt idx="1384">
                  <c:v>2616</c:v>
                </c:pt>
                <c:pt idx="1385">
                  <c:v>2615</c:v>
                </c:pt>
                <c:pt idx="1386">
                  <c:v>2614</c:v>
                </c:pt>
                <c:pt idx="1387">
                  <c:v>2613</c:v>
                </c:pt>
                <c:pt idx="1388">
                  <c:v>2612</c:v>
                </c:pt>
                <c:pt idx="1389">
                  <c:v>2611</c:v>
                </c:pt>
                <c:pt idx="1390">
                  <c:v>2610</c:v>
                </c:pt>
                <c:pt idx="1391">
                  <c:v>2609</c:v>
                </c:pt>
                <c:pt idx="1392">
                  <c:v>2608</c:v>
                </c:pt>
                <c:pt idx="1393">
                  <c:v>2607</c:v>
                </c:pt>
                <c:pt idx="1394">
                  <c:v>2606</c:v>
                </c:pt>
                <c:pt idx="1395">
                  <c:v>2605</c:v>
                </c:pt>
                <c:pt idx="1396">
                  <c:v>2604</c:v>
                </c:pt>
                <c:pt idx="1397">
                  <c:v>2603</c:v>
                </c:pt>
                <c:pt idx="1398">
                  <c:v>2602</c:v>
                </c:pt>
                <c:pt idx="1399">
                  <c:v>2601</c:v>
                </c:pt>
                <c:pt idx="1400">
                  <c:v>2600</c:v>
                </c:pt>
                <c:pt idx="1401">
                  <c:v>2599</c:v>
                </c:pt>
                <c:pt idx="1402">
                  <c:v>2598</c:v>
                </c:pt>
                <c:pt idx="1403">
                  <c:v>2597</c:v>
                </c:pt>
                <c:pt idx="1404">
                  <c:v>2596</c:v>
                </c:pt>
                <c:pt idx="1405">
                  <c:v>2595</c:v>
                </c:pt>
                <c:pt idx="1406">
                  <c:v>2594</c:v>
                </c:pt>
                <c:pt idx="1407">
                  <c:v>2593</c:v>
                </c:pt>
                <c:pt idx="1408">
                  <c:v>2592</c:v>
                </c:pt>
                <c:pt idx="1409">
                  <c:v>2591</c:v>
                </c:pt>
                <c:pt idx="1410">
                  <c:v>2590</c:v>
                </c:pt>
                <c:pt idx="1411">
                  <c:v>2589</c:v>
                </c:pt>
                <c:pt idx="1412">
                  <c:v>2588</c:v>
                </c:pt>
                <c:pt idx="1413">
                  <c:v>2587</c:v>
                </c:pt>
                <c:pt idx="1414">
                  <c:v>2586</c:v>
                </c:pt>
                <c:pt idx="1415">
                  <c:v>2585</c:v>
                </c:pt>
                <c:pt idx="1416">
                  <c:v>2584</c:v>
                </c:pt>
                <c:pt idx="1417">
                  <c:v>2583</c:v>
                </c:pt>
                <c:pt idx="1418">
                  <c:v>2582</c:v>
                </c:pt>
                <c:pt idx="1419">
                  <c:v>2581</c:v>
                </c:pt>
                <c:pt idx="1420">
                  <c:v>2580</c:v>
                </c:pt>
                <c:pt idx="1421">
                  <c:v>2579</c:v>
                </c:pt>
                <c:pt idx="1422">
                  <c:v>2578</c:v>
                </c:pt>
                <c:pt idx="1423">
                  <c:v>2577</c:v>
                </c:pt>
                <c:pt idx="1424">
                  <c:v>2576</c:v>
                </c:pt>
                <c:pt idx="1425">
                  <c:v>2575</c:v>
                </c:pt>
                <c:pt idx="1426">
                  <c:v>2574</c:v>
                </c:pt>
                <c:pt idx="1427">
                  <c:v>2573</c:v>
                </c:pt>
                <c:pt idx="1428">
                  <c:v>2572</c:v>
                </c:pt>
                <c:pt idx="1429">
                  <c:v>2571</c:v>
                </c:pt>
                <c:pt idx="1430">
                  <c:v>2570</c:v>
                </c:pt>
                <c:pt idx="1431">
                  <c:v>2569</c:v>
                </c:pt>
                <c:pt idx="1432">
                  <c:v>2568</c:v>
                </c:pt>
                <c:pt idx="1433">
                  <c:v>2567</c:v>
                </c:pt>
                <c:pt idx="1434">
                  <c:v>2566</c:v>
                </c:pt>
                <c:pt idx="1435">
                  <c:v>2565</c:v>
                </c:pt>
                <c:pt idx="1436">
                  <c:v>2564</c:v>
                </c:pt>
                <c:pt idx="1437">
                  <c:v>2563</c:v>
                </c:pt>
                <c:pt idx="1438">
                  <c:v>2562</c:v>
                </c:pt>
                <c:pt idx="1439">
                  <c:v>2561</c:v>
                </c:pt>
                <c:pt idx="1440">
                  <c:v>2560</c:v>
                </c:pt>
                <c:pt idx="1441">
                  <c:v>2559</c:v>
                </c:pt>
                <c:pt idx="1442">
                  <c:v>2558</c:v>
                </c:pt>
                <c:pt idx="1443">
                  <c:v>2557</c:v>
                </c:pt>
                <c:pt idx="1444">
                  <c:v>2556</c:v>
                </c:pt>
                <c:pt idx="1445">
                  <c:v>2555</c:v>
                </c:pt>
                <c:pt idx="1446">
                  <c:v>2554</c:v>
                </c:pt>
                <c:pt idx="1447">
                  <c:v>2553</c:v>
                </c:pt>
                <c:pt idx="1448">
                  <c:v>2552</c:v>
                </c:pt>
                <c:pt idx="1449">
                  <c:v>2551</c:v>
                </c:pt>
                <c:pt idx="1450">
                  <c:v>2550</c:v>
                </c:pt>
                <c:pt idx="1451">
                  <c:v>2549</c:v>
                </c:pt>
                <c:pt idx="1452">
                  <c:v>2548</c:v>
                </c:pt>
                <c:pt idx="1453">
                  <c:v>2547</c:v>
                </c:pt>
                <c:pt idx="1454">
                  <c:v>2546</c:v>
                </c:pt>
                <c:pt idx="1455">
                  <c:v>2545</c:v>
                </c:pt>
                <c:pt idx="1456">
                  <c:v>2544</c:v>
                </c:pt>
                <c:pt idx="1457">
                  <c:v>2543</c:v>
                </c:pt>
                <c:pt idx="1458">
                  <c:v>2542</c:v>
                </c:pt>
                <c:pt idx="1459">
                  <c:v>2541</c:v>
                </c:pt>
                <c:pt idx="1460">
                  <c:v>2540</c:v>
                </c:pt>
                <c:pt idx="1461">
                  <c:v>2539</c:v>
                </c:pt>
                <c:pt idx="1462">
                  <c:v>2538</c:v>
                </c:pt>
                <c:pt idx="1463">
                  <c:v>2537</c:v>
                </c:pt>
                <c:pt idx="1464">
                  <c:v>2536</c:v>
                </c:pt>
                <c:pt idx="1465">
                  <c:v>2535</c:v>
                </c:pt>
                <c:pt idx="1466">
                  <c:v>2534</c:v>
                </c:pt>
                <c:pt idx="1467">
                  <c:v>2533</c:v>
                </c:pt>
                <c:pt idx="1468">
                  <c:v>2532</c:v>
                </c:pt>
                <c:pt idx="1469">
                  <c:v>2531</c:v>
                </c:pt>
                <c:pt idx="1470">
                  <c:v>2530</c:v>
                </c:pt>
                <c:pt idx="1471">
                  <c:v>2529</c:v>
                </c:pt>
                <c:pt idx="1472">
                  <c:v>2528</c:v>
                </c:pt>
                <c:pt idx="1473">
                  <c:v>2527</c:v>
                </c:pt>
                <c:pt idx="1474">
                  <c:v>2526</c:v>
                </c:pt>
                <c:pt idx="1475">
                  <c:v>2525</c:v>
                </c:pt>
                <c:pt idx="1476">
                  <c:v>2524</c:v>
                </c:pt>
                <c:pt idx="1477">
                  <c:v>2523</c:v>
                </c:pt>
                <c:pt idx="1478">
                  <c:v>2522</c:v>
                </c:pt>
                <c:pt idx="1479">
                  <c:v>2521</c:v>
                </c:pt>
                <c:pt idx="1480">
                  <c:v>2520</c:v>
                </c:pt>
                <c:pt idx="1481">
                  <c:v>2519</c:v>
                </c:pt>
                <c:pt idx="1482">
                  <c:v>2518</c:v>
                </c:pt>
                <c:pt idx="1483">
                  <c:v>2517</c:v>
                </c:pt>
                <c:pt idx="1484">
                  <c:v>2516</c:v>
                </c:pt>
                <c:pt idx="1485">
                  <c:v>2515</c:v>
                </c:pt>
                <c:pt idx="1486">
                  <c:v>2514</c:v>
                </c:pt>
                <c:pt idx="1487">
                  <c:v>2513</c:v>
                </c:pt>
                <c:pt idx="1488">
                  <c:v>2512</c:v>
                </c:pt>
                <c:pt idx="1489">
                  <c:v>2511</c:v>
                </c:pt>
                <c:pt idx="1490">
                  <c:v>2510</c:v>
                </c:pt>
                <c:pt idx="1491">
                  <c:v>2509</c:v>
                </c:pt>
                <c:pt idx="1492">
                  <c:v>2508</c:v>
                </c:pt>
                <c:pt idx="1493">
                  <c:v>2507</c:v>
                </c:pt>
                <c:pt idx="1494">
                  <c:v>2506</c:v>
                </c:pt>
                <c:pt idx="1495">
                  <c:v>2505</c:v>
                </c:pt>
                <c:pt idx="1496">
                  <c:v>2504</c:v>
                </c:pt>
                <c:pt idx="1497">
                  <c:v>2503</c:v>
                </c:pt>
                <c:pt idx="1498">
                  <c:v>2502</c:v>
                </c:pt>
                <c:pt idx="1499">
                  <c:v>2501</c:v>
                </c:pt>
                <c:pt idx="1500">
                  <c:v>2500</c:v>
                </c:pt>
                <c:pt idx="1501">
                  <c:v>2499</c:v>
                </c:pt>
                <c:pt idx="1502">
                  <c:v>2498</c:v>
                </c:pt>
                <c:pt idx="1503">
                  <c:v>2497</c:v>
                </c:pt>
                <c:pt idx="1504">
                  <c:v>2496</c:v>
                </c:pt>
                <c:pt idx="1505">
                  <c:v>2495</c:v>
                </c:pt>
                <c:pt idx="1506">
                  <c:v>2494</c:v>
                </c:pt>
                <c:pt idx="1507">
                  <c:v>2493</c:v>
                </c:pt>
                <c:pt idx="1508">
                  <c:v>2492</c:v>
                </c:pt>
                <c:pt idx="1509">
                  <c:v>2491</c:v>
                </c:pt>
                <c:pt idx="1510">
                  <c:v>2490</c:v>
                </c:pt>
                <c:pt idx="1511">
                  <c:v>2489</c:v>
                </c:pt>
                <c:pt idx="1512">
                  <c:v>2488</c:v>
                </c:pt>
                <c:pt idx="1513">
                  <c:v>2487</c:v>
                </c:pt>
                <c:pt idx="1514">
                  <c:v>2486</c:v>
                </c:pt>
                <c:pt idx="1515">
                  <c:v>2485</c:v>
                </c:pt>
                <c:pt idx="1516">
                  <c:v>2484</c:v>
                </c:pt>
                <c:pt idx="1517">
                  <c:v>2483</c:v>
                </c:pt>
                <c:pt idx="1518">
                  <c:v>2482</c:v>
                </c:pt>
                <c:pt idx="1519">
                  <c:v>2481</c:v>
                </c:pt>
                <c:pt idx="1520">
                  <c:v>2480</c:v>
                </c:pt>
                <c:pt idx="1521">
                  <c:v>2479</c:v>
                </c:pt>
                <c:pt idx="1522">
                  <c:v>2478</c:v>
                </c:pt>
                <c:pt idx="1523">
                  <c:v>2477</c:v>
                </c:pt>
                <c:pt idx="1524">
                  <c:v>2476</c:v>
                </c:pt>
                <c:pt idx="1525">
                  <c:v>2475</c:v>
                </c:pt>
                <c:pt idx="1526">
                  <c:v>2474</c:v>
                </c:pt>
                <c:pt idx="1527">
                  <c:v>2473</c:v>
                </c:pt>
                <c:pt idx="1528">
                  <c:v>2472</c:v>
                </c:pt>
                <c:pt idx="1529">
                  <c:v>2471</c:v>
                </c:pt>
                <c:pt idx="1530">
                  <c:v>2470</c:v>
                </c:pt>
                <c:pt idx="1531">
                  <c:v>2469</c:v>
                </c:pt>
                <c:pt idx="1532">
                  <c:v>2468</c:v>
                </c:pt>
                <c:pt idx="1533">
                  <c:v>2467</c:v>
                </c:pt>
                <c:pt idx="1534">
                  <c:v>2466</c:v>
                </c:pt>
                <c:pt idx="1535">
                  <c:v>2465</c:v>
                </c:pt>
                <c:pt idx="1536">
                  <c:v>2464</c:v>
                </c:pt>
                <c:pt idx="1537">
                  <c:v>2463</c:v>
                </c:pt>
                <c:pt idx="1538">
                  <c:v>2462</c:v>
                </c:pt>
                <c:pt idx="1539">
                  <c:v>2461</c:v>
                </c:pt>
                <c:pt idx="1540">
                  <c:v>2460</c:v>
                </c:pt>
                <c:pt idx="1541">
                  <c:v>2459</c:v>
                </c:pt>
                <c:pt idx="1542">
                  <c:v>2458</c:v>
                </c:pt>
                <c:pt idx="1543">
                  <c:v>2457</c:v>
                </c:pt>
                <c:pt idx="1544">
                  <c:v>2456</c:v>
                </c:pt>
                <c:pt idx="1545">
                  <c:v>2455</c:v>
                </c:pt>
                <c:pt idx="1546">
                  <c:v>2454</c:v>
                </c:pt>
                <c:pt idx="1547">
                  <c:v>2453</c:v>
                </c:pt>
                <c:pt idx="1548">
                  <c:v>2452</c:v>
                </c:pt>
                <c:pt idx="1549">
                  <c:v>2451</c:v>
                </c:pt>
                <c:pt idx="1550">
                  <c:v>2450</c:v>
                </c:pt>
                <c:pt idx="1551">
                  <c:v>2449</c:v>
                </c:pt>
                <c:pt idx="1552">
                  <c:v>2448</c:v>
                </c:pt>
                <c:pt idx="1553">
                  <c:v>2447</c:v>
                </c:pt>
                <c:pt idx="1554">
                  <c:v>2446</c:v>
                </c:pt>
                <c:pt idx="1555">
                  <c:v>2445</c:v>
                </c:pt>
                <c:pt idx="1556">
                  <c:v>2444</c:v>
                </c:pt>
                <c:pt idx="1557">
                  <c:v>2443</c:v>
                </c:pt>
                <c:pt idx="1558">
                  <c:v>2442</c:v>
                </c:pt>
                <c:pt idx="1559">
                  <c:v>2441</c:v>
                </c:pt>
                <c:pt idx="1560">
                  <c:v>2440</c:v>
                </c:pt>
                <c:pt idx="1561">
                  <c:v>2439</c:v>
                </c:pt>
                <c:pt idx="1562">
                  <c:v>2438</c:v>
                </c:pt>
                <c:pt idx="1563">
                  <c:v>2437</c:v>
                </c:pt>
                <c:pt idx="1564">
                  <c:v>2436</c:v>
                </c:pt>
                <c:pt idx="1565">
                  <c:v>2435</c:v>
                </c:pt>
                <c:pt idx="1566">
                  <c:v>2434</c:v>
                </c:pt>
                <c:pt idx="1567">
                  <c:v>2433</c:v>
                </c:pt>
                <c:pt idx="1568">
                  <c:v>2432</c:v>
                </c:pt>
                <c:pt idx="1569">
                  <c:v>2431</c:v>
                </c:pt>
                <c:pt idx="1570">
                  <c:v>2430</c:v>
                </c:pt>
                <c:pt idx="1571">
                  <c:v>2429</c:v>
                </c:pt>
                <c:pt idx="1572">
                  <c:v>2428</c:v>
                </c:pt>
                <c:pt idx="1573">
                  <c:v>2427</c:v>
                </c:pt>
                <c:pt idx="1574">
                  <c:v>2426</c:v>
                </c:pt>
                <c:pt idx="1575">
                  <c:v>2425</c:v>
                </c:pt>
                <c:pt idx="1576">
                  <c:v>2424</c:v>
                </c:pt>
                <c:pt idx="1577">
                  <c:v>2423</c:v>
                </c:pt>
                <c:pt idx="1578">
                  <c:v>2422</c:v>
                </c:pt>
                <c:pt idx="1579">
                  <c:v>2421</c:v>
                </c:pt>
                <c:pt idx="1580">
                  <c:v>2420</c:v>
                </c:pt>
                <c:pt idx="1581">
                  <c:v>2419</c:v>
                </c:pt>
                <c:pt idx="1582">
                  <c:v>2418</c:v>
                </c:pt>
                <c:pt idx="1583">
                  <c:v>2417</c:v>
                </c:pt>
                <c:pt idx="1584">
                  <c:v>2416</c:v>
                </c:pt>
                <c:pt idx="1585">
                  <c:v>2415</c:v>
                </c:pt>
                <c:pt idx="1586">
                  <c:v>2414</c:v>
                </c:pt>
                <c:pt idx="1587">
                  <c:v>2413</c:v>
                </c:pt>
                <c:pt idx="1588">
                  <c:v>2412</c:v>
                </c:pt>
                <c:pt idx="1589">
                  <c:v>2411</c:v>
                </c:pt>
                <c:pt idx="1590">
                  <c:v>2410</c:v>
                </c:pt>
                <c:pt idx="1591">
                  <c:v>2409</c:v>
                </c:pt>
                <c:pt idx="1592">
                  <c:v>2408</c:v>
                </c:pt>
                <c:pt idx="1593">
                  <c:v>2407</c:v>
                </c:pt>
                <c:pt idx="1594">
                  <c:v>2406</c:v>
                </c:pt>
                <c:pt idx="1595">
                  <c:v>2405</c:v>
                </c:pt>
                <c:pt idx="1596">
                  <c:v>2404</c:v>
                </c:pt>
                <c:pt idx="1597">
                  <c:v>2403</c:v>
                </c:pt>
                <c:pt idx="1598">
                  <c:v>2402</c:v>
                </c:pt>
                <c:pt idx="1599">
                  <c:v>2401</c:v>
                </c:pt>
                <c:pt idx="1600">
                  <c:v>2400</c:v>
                </c:pt>
                <c:pt idx="1601">
                  <c:v>2399</c:v>
                </c:pt>
                <c:pt idx="1602">
                  <c:v>2398</c:v>
                </c:pt>
                <c:pt idx="1603">
                  <c:v>2397</c:v>
                </c:pt>
                <c:pt idx="1604">
                  <c:v>2396</c:v>
                </c:pt>
                <c:pt idx="1605">
                  <c:v>2395</c:v>
                </c:pt>
                <c:pt idx="1606">
                  <c:v>2394</c:v>
                </c:pt>
                <c:pt idx="1607">
                  <c:v>2393</c:v>
                </c:pt>
                <c:pt idx="1608">
                  <c:v>2392</c:v>
                </c:pt>
                <c:pt idx="1609">
                  <c:v>2391</c:v>
                </c:pt>
                <c:pt idx="1610">
                  <c:v>2390</c:v>
                </c:pt>
                <c:pt idx="1611">
                  <c:v>2389</c:v>
                </c:pt>
                <c:pt idx="1612">
                  <c:v>2388</c:v>
                </c:pt>
                <c:pt idx="1613">
                  <c:v>2387</c:v>
                </c:pt>
                <c:pt idx="1614">
                  <c:v>2386</c:v>
                </c:pt>
                <c:pt idx="1615">
                  <c:v>2385</c:v>
                </c:pt>
                <c:pt idx="1616">
                  <c:v>2384</c:v>
                </c:pt>
                <c:pt idx="1617">
                  <c:v>2383</c:v>
                </c:pt>
                <c:pt idx="1618">
                  <c:v>2382</c:v>
                </c:pt>
                <c:pt idx="1619">
                  <c:v>2381</c:v>
                </c:pt>
                <c:pt idx="1620">
                  <c:v>2380</c:v>
                </c:pt>
                <c:pt idx="1621">
                  <c:v>2379</c:v>
                </c:pt>
                <c:pt idx="1622">
                  <c:v>2378</c:v>
                </c:pt>
                <c:pt idx="1623">
                  <c:v>2377</c:v>
                </c:pt>
                <c:pt idx="1624">
                  <c:v>2376</c:v>
                </c:pt>
                <c:pt idx="1625">
                  <c:v>2375</c:v>
                </c:pt>
                <c:pt idx="1626">
                  <c:v>2374</c:v>
                </c:pt>
                <c:pt idx="1627">
                  <c:v>2373</c:v>
                </c:pt>
                <c:pt idx="1628">
                  <c:v>2372</c:v>
                </c:pt>
                <c:pt idx="1629">
                  <c:v>2371</c:v>
                </c:pt>
                <c:pt idx="1630">
                  <c:v>2370</c:v>
                </c:pt>
                <c:pt idx="1631">
                  <c:v>2369</c:v>
                </c:pt>
                <c:pt idx="1632">
                  <c:v>2368</c:v>
                </c:pt>
                <c:pt idx="1633">
                  <c:v>2367</c:v>
                </c:pt>
                <c:pt idx="1634">
                  <c:v>2366</c:v>
                </c:pt>
                <c:pt idx="1635">
                  <c:v>2365</c:v>
                </c:pt>
                <c:pt idx="1636">
                  <c:v>2364</c:v>
                </c:pt>
                <c:pt idx="1637">
                  <c:v>2363</c:v>
                </c:pt>
                <c:pt idx="1638">
                  <c:v>2362</c:v>
                </c:pt>
                <c:pt idx="1639">
                  <c:v>2361</c:v>
                </c:pt>
                <c:pt idx="1640">
                  <c:v>2360</c:v>
                </c:pt>
                <c:pt idx="1641">
                  <c:v>2359</c:v>
                </c:pt>
                <c:pt idx="1642">
                  <c:v>2358</c:v>
                </c:pt>
                <c:pt idx="1643">
                  <c:v>2357</c:v>
                </c:pt>
                <c:pt idx="1644">
                  <c:v>2356</c:v>
                </c:pt>
                <c:pt idx="1645">
                  <c:v>2355</c:v>
                </c:pt>
                <c:pt idx="1646">
                  <c:v>2354</c:v>
                </c:pt>
                <c:pt idx="1647">
                  <c:v>2353</c:v>
                </c:pt>
                <c:pt idx="1648">
                  <c:v>2352</c:v>
                </c:pt>
                <c:pt idx="1649">
                  <c:v>2351</c:v>
                </c:pt>
                <c:pt idx="1650">
                  <c:v>2350</c:v>
                </c:pt>
                <c:pt idx="1651">
                  <c:v>2349</c:v>
                </c:pt>
                <c:pt idx="1652">
                  <c:v>2348</c:v>
                </c:pt>
                <c:pt idx="1653">
                  <c:v>2347</c:v>
                </c:pt>
                <c:pt idx="1654">
                  <c:v>2346</c:v>
                </c:pt>
                <c:pt idx="1655">
                  <c:v>2345</c:v>
                </c:pt>
                <c:pt idx="1656">
                  <c:v>2344</c:v>
                </c:pt>
                <c:pt idx="1657">
                  <c:v>2343</c:v>
                </c:pt>
                <c:pt idx="1658">
                  <c:v>2342</c:v>
                </c:pt>
                <c:pt idx="1659">
                  <c:v>2341</c:v>
                </c:pt>
                <c:pt idx="1660">
                  <c:v>2340</c:v>
                </c:pt>
                <c:pt idx="1661">
                  <c:v>2339</c:v>
                </c:pt>
                <c:pt idx="1662">
                  <c:v>2338</c:v>
                </c:pt>
                <c:pt idx="1663">
                  <c:v>2337</c:v>
                </c:pt>
                <c:pt idx="1664">
                  <c:v>2336</c:v>
                </c:pt>
                <c:pt idx="1665">
                  <c:v>2335</c:v>
                </c:pt>
                <c:pt idx="1666">
                  <c:v>2334</c:v>
                </c:pt>
                <c:pt idx="1667">
                  <c:v>2333</c:v>
                </c:pt>
                <c:pt idx="1668">
                  <c:v>2332</c:v>
                </c:pt>
                <c:pt idx="1669">
                  <c:v>2331</c:v>
                </c:pt>
                <c:pt idx="1670">
                  <c:v>2330</c:v>
                </c:pt>
                <c:pt idx="1671">
                  <c:v>2329</c:v>
                </c:pt>
                <c:pt idx="1672">
                  <c:v>2328</c:v>
                </c:pt>
                <c:pt idx="1673">
                  <c:v>2327</c:v>
                </c:pt>
                <c:pt idx="1674">
                  <c:v>2326</c:v>
                </c:pt>
                <c:pt idx="1675">
                  <c:v>2325</c:v>
                </c:pt>
                <c:pt idx="1676">
                  <c:v>2324</c:v>
                </c:pt>
                <c:pt idx="1677">
                  <c:v>2323</c:v>
                </c:pt>
                <c:pt idx="1678">
                  <c:v>2322</c:v>
                </c:pt>
                <c:pt idx="1679">
                  <c:v>2321</c:v>
                </c:pt>
                <c:pt idx="1680">
                  <c:v>2320</c:v>
                </c:pt>
                <c:pt idx="1681">
                  <c:v>2319</c:v>
                </c:pt>
                <c:pt idx="1682">
                  <c:v>2318</c:v>
                </c:pt>
                <c:pt idx="1683">
                  <c:v>2317</c:v>
                </c:pt>
                <c:pt idx="1684">
                  <c:v>2316</c:v>
                </c:pt>
                <c:pt idx="1685">
                  <c:v>2315</c:v>
                </c:pt>
                <c:pt idx="1686">
                  <c:v>2314</c:v>
                </c:pt>
                <c:pt idx="1687">
                  <c:v>2313</c:v>
                </c:pt>
                <c:pt idx="1688">
                  <c:v>2312</c:v>
                </c:pt>
                <c:pt idx="1689">
                  <c:v>2311</c:v>
                </c:pt>
                <c:pt idx="1690">
                  <c:v>2310</c:v>
                </c:pt>
                <c:pt idx="1691">
                  <c:v>2309</c:v>
                </c:pt>
                <c:pt idx="1692">
                  <c:v>2308</c:v>
                </c:pt>
                <c:pt idx="1693">
                  <c:v>2307</c:v>
                </c:pt>
                <c:pt idx="1694">
                  <c:v>2306</c:v>
                </c:pt>
                <c:pt idx="1695">
                  <c:v>2305</c:v>
                </c:pt>
                <c:pt idx="1696">
                  <c:v>2304</c:v>
                </c:pt>
                <c:pt idx="1697">
                  <c:v>2303</c:v>
                </c:pt>
                <c:pt idx="1698">
                  <c:v>2302</c:v>
                </c:pt>
                <c:pt idx="1699">
                  <c:v>2301</c:v>
                </c:pt>
                <c:pt idx="1700">
                  <c:v>2300</c:v>
                </c:pt>
                <c:pt idx="1701">
                  <c:v>2299</c:v>
                </c:pt>
                <c:pt idx="1702">
                  <c:v>2298</c:v>
                </c:pt>
                <c:pt idx="1703">
                  <c:v>2297</c:v>
                </c:pt>
                <c:pt idx="1704">
                  <c:v>2296</c:v>
                </c:pt>
                <c:pt idx="1705">
                  <c:v>2295</c:v>
                </c:pt>
                <c:pt idx="1706">
                  <c:v>2294</c:v>
                </c:pt>
                <c:pt idx="1707">
                  <c:v>2293</c:v>
                </c:pt>
                <c:pt idx="1708">
                  <c:v>2292</c:v>
                </c:pt>
                <c:pt idx="1709">
                  <c:v>2291</c:v>
                </c:pt>
                <c:pt idx="1710">
                  <c:v>2290</c:v>
                </c:pt>
                <c:pt idx="1711">
                  <c:v>2289</c:v>
                </c:pt>
                <c:pt idx="1712">
                  <c:v>2288</c:v>
                </c:pt>
                <c:pt idx="1713">
                  <c:v>2287</c:v>
                </c:pt>
                <c:pt idx="1714">
                  <c:v>2286</c:v>
                </c:pt>
                <c:pt idx="1715">
                  <c:v>2285</c:v>
                </c:pt>
                <c:pt idx="1716">
                  <c:v>2284</c:v>
                </c:pt>
                <c:pt idx="1717">
                  <c:v>2283</c:v>
                </c:pt>
                <c:pt idx="1718">
                  <c:v>2282</c:v>
                </c:pt>
                <c:pt idx="1719">
                  <c:v>2281</c:v>
                </c:pt>
                <c:pt idx="1720">
                  <c:v>2280</c:v>
                </c:pt>
                <c:pt idx="1721">
                  <c:v>2279</c:v>
                </c:pt>
                <c:pt idx="1722">
                  <c:v>2278</c:v>
                </c:pt>
                <c:pt idx="1723">
                  <c:v>2277</c:v>
                </c:pt>
                <c:pt idx="1724">
                  <c:v>2276</c:v>
                </c:pt>
                <c:pt idx="1725">
                  <c:v>2275</c:v>
                </c:pt>
                <c:pt idx="1726">
                  <c:v>2274</c:v>
                </c:pt>
                <c:pt idx="1727">
                  <c:v>2273</c:v>
                </c:pt>
                <c:pt idx="1728">
                  <c:v>2272</c:v>
                </c:pt>
                <c:pt idx="1729">
                  <c:v>2271</c:v>
                </c:pt>
                <c:pt idx="1730">
                  <c:v>2270</c:v>
                </c:pt>
                <c:pt idx="1731">
                  <c:v>2269</c:v>
                </c:pt>
                <c:pt idx="1732">
                  <c:v>2268</c:v>
                </c:pt>
                <c:pt idx="1733">
                  <c:v>2267</c:v>
                </c:pt>
                <c:pt idx="1734">
                  <c:v>2266</c:v>
                </c:pt>
                <c:pt idx="1735">
                  <c:v>2265</c:v>
                </c:pt>
                <c:pt idx="1736">
                  <c:v>2264</c:v>
                </c:pt>
                <c:pt idx="1737">
                  <c:v>2263</c:v>
                </c:pt>
                <c:pt idx="1738">
                  <c:v>2262</c:v>
                </c:pt>
                <c:pt idx="1739">
                  <c:v>2261</c:v>
                </c:pt>
                <c:pt idx="1740">
                  <c:v>2260</c:v>
                </c:pt>
                <c:pt idx="1741">
                  <c:v>2259</c:v>
                </c:pt>
                <c:pt idx="1742">
                  <c:v>2258</c:v>
                </c:pt>
                <c:pt idx="1743">
                  <c:v>2257</c:v>
                </c:pt>
                <c:pt idx="1744">
                  <c:v>2256</c:v>
                </c:pt>
                <c:pt idx="1745">
                  <c:v>2255</c:v>
                </c:pt>
                <c:pt idx="1746">
                  <c:v>2254</c:v>
                </c:pt>
                <c:pt idx="1747">
                  <c:v>2253</c:v>
                </c:pt>
                <c:pt idx="1748">
                  <c:v>2252</c:v>
                </c:pt>
                <c:pt idx="1749">
                  <c:v>2251</c:v>
                </c:pt>
                <c:pt idx="1750">
                  <c:v>2250</c:v>
                </c:pt>
                <c:pt idx="1751">
                  <c:v>2249</c:v>
                </c:pt>
                <c:pt idx="1752">
                  <c:v>2248</c:v>
                </c:pt>
                <c:pt idx="1753">
                  <c:v>2247</c:v>
                </c:pt>
                <c:pt idx="1754">
                  <c:v>2246</c:v>
                </c:pt>
                <c:pt idx="1755">
                  <c:v>2245</c:v>
                </c:pt>
                <c:pt idx="1756">
                  <c:v>2244</c:v>
                </c:pt>
                <c:pt idx="1757">
                  <c:v>2243</c:v>
                </c:pt>
                <c:pt idx="1758">
                  <c:v>2242</c:v>
                </c:pt>
                <c:pt idx="1759">
                  <c:v>2241</c:v>
                </c:pt>
                <c:pt idx="1760">
                  <c:v>2240</c:v>
                </c:pt>
                <c:pt idx="1761">
                  <c:v>2239</c:v>
                </c:pt>
                <c:pt idx="1762">
                  <c:v>2238</c:v>
                </c:pt>
                <c:pt idx="1763">
                  <c:v>2237</c:v>
                </c:pt>
                <c:pt idx="1764">
                  <c:v>2236</c:v>
                </c:pt>
                <c:pt idx="1765">
                  <c:v>2235</c:v>
                </c:pt>
                <c:pt idx="1766">
                  <c:v>2234</c:v>
                </c:pt>
                <c:pt idx="1767">
                  <c:v>2233</c:v>
                </c:pt>
                <c:pt idx="1768">
                  <c:v>2232</c:v>
                </c:pt>
                <c:pt idx="1769">
                  <c:v>2231</c:v>
                </c:pt>
                <c:pt idx="1770">
                  <c:v>2230</c:v>
                </c:pt>
                <c:pt idx="1771">
                  <c:v>2229</c:v>
                </c:pt>
                <c:pt idx="1772">
                  <c:v>2228</c:v>
                </c:pt>
                <c:pt idx="1773">
                  <c:v>2227</c:v>
                </c:pt>
                <c:pt idx="1774">
                  <c:v>2226</c:v>
                </c:pt>
                <c:pt idx="1775">
                  <c:v>2225</c:v>
                </c:pt>
                <c:pt idx="1776">
                  <c:v>2224</c:v>
                </c:pt>
                <c:pt idx="1777">
                  <c:v>2223</c:v>
                </c:pt>
                <c:pt idx="1778">
                  <c:v>2222</c:v>
                </c:pt>
                <c:pt idx="1779">
                  <c:v>2221</c:v>
                </c:pt>
                <c:pt idx="1780">
                  <c:v>2220</c:v>
                </c:pt>
                <c:pt idx="1781">
                  <c:v>2219</c:v>
                </c:pt>
                <c:pt idx="1782">
                  <c:v>2218</c:v>
                </c:pt>
                <c:pt idx="1783">
                  <c:v>2217</c:v>
                </c:pt>
                <c:pt idx="1784">
                  <c:v>2216</c:v>
                </c:pt>
                <c:pt idx="1785">
                  <c:v>2215</c:v>
                </c:pt>
                <c:pt idx="1786">
                  <c:v>2214</c:v>
                </c:pt>
                <c:pt idx="1787">
                  <c:v>2213</c:v>
                </c:pt>
                <c:pt idx="1788">
                  <c:v>2212</c:v>
                </c:pt>
                <c:pt idx="1789">
                  <c:v>2211</c:v>
                </c:pt>
                <c:pt idx="1790">
                  <c:v>2210</c:v>
                </c:pt>
                <c:pt idx="1791">
                  <c:v>2209</c:v>
                </c:pt>
                <c:pt idx="1792">
                  <c:v>2208</c:v>
                </c:pt>
                <c:pt idx="1793">
                  <c:v>2207</c:v>
                </c:pt>
                <c:pt idx="1794">
                  <c:v>2206</c:v>
                </c:pt>
                <c:pt idx="1795">
                  <c:v>2205</c:v>
                </c:pt>
                <c:pt idx="1796">
                  <c:v>2204</c:v>
                </c:pt>
                <c:pt idx="1797">
                  <c:v>2203</c:v>
                </c:pt>
                <c:pt idx="1798">
                  <c:v>2202</c:v>
                </c:pt>
                <c:pt idx="1799">
                  <c:v>2201</c:v>
                </c:pt>
                <c:pt idx="1800">
                  <c:v>2200</c:v>
                </c:pt>
                <c:pt idx="1801">
                  <c:v>2199</c:v>
                </c:pt>
                <c:pt idx="1802">
                  <c:v>2198</c:v>
                </c:pt>
                <c:pt idx="1803">
                  <c:v>2197</c:v>
                </c:pt>
                <c:pt idx="1804">
                  <c:v>2196</c:v>
                </c:pt>
                <c:pt idx="1805">
                  <c:v>2195</c:v>
                </c:pt>
                <c:pt idx="1806">
                  <c:v>2194</c:v>
                </c:pt>
                <c:pt idx="1807">
                  <c:v>2193</c:v>
                </c:pt>
                <c:pt idx="1808">
                  <c:v>2192</c:v>
                </c:pt>
                <c:pt idx="1809">
                  <c:v>2191</c:v>
                </c:pt>
                <c:pt idx="1810">
                  <c:v>2190</c:v>
                </c:pt>
                <c:pt idx="1811">
                  <c:v>2189</c:v>
                </c:pt>
                <c:pt idx="1812">
                  <c:v>2188</c:v>
                </c:pt>
                <c:pt idx="1813">
                  <c:v>2187</c:v>
                </c:pt>
                <c:pt idx="1814">
                  <c:v>2186</c:v>
                </c:pt>
                <c:pt idx="1815">
                  <c:v>2185</c:v>
                </c:pt>
                <c:pt idx="1816">
                  <c:v>2184</c:v>
                </c:pt>
                <c:pt idx="1817">
                  <c:v>2183</c:v>
                </c:pt>
                <c:pt idx="1818">
                  <c:v>2182</c:v>
                </c:pt>
                <c:pt idx="1819">
                  <c:v>2181</c:v>
                </c:pt>
                <c:pt idx="1820">
                  <c:v>2180</c:v>
                </c:pt>
                <c:pt idx="1821">
                  <c:v>2179</c:v>
                </c:pt>
                <c:pt idx="1822">
                  <c:v>2178</c:v>
                </c:pt>
                <c:pt idx="1823">
                  <c:v>2177</c:v>
                </c:pt>
                <c:pt idx="1824">
                  <c:v>2176</c:v>
                </c:pt>
                <c:pt idx="1825">
                  <c:v>2175</c:v>
                </c:pt>
                <c:pt idx="1826">
                  <c:v>2174</c:v>
                </c:pt>
                <c:pt idx="1827">
                  <c:v>2173</c:v>
                </c:pt>
                <c:pt idx="1828">
                  <c:v>2172</c:v>
                </c:pt>
                <c:pt idx="1829">
                  <c:v>2171</c:v>
                </c:pt>
                <c:pt idx="1830">
                  <c:v>2170</c:v>
                </c:pt>
                <c:pt idx="1831">
                  <c:v>2169</c:v>
                </c:pt>
                <c:pt idx="1832">
                  <c:v>2168</c:v>
                </c:pt>
                <c:pt idx="1833">
                  <c:v>2167</c:v>
                </c:pt>
                <c:pt idx="1834">
                  <c:v>2166</c:v>
                </c:pt>
                <c:pt idx="1835">
                  <c:v>2165</c:v>
                </c:pt>
                <c:pt idx="1836">
                  <c:v>2164</c:v>
                </c:pt>
                <c:pt idx="1837">
                  <c:v>2163</c:v>
                </c:pt>
                <c:pt idx="1838">
                  <c:v>2162</c:v>
                </c:pt>
                <c:pt idx="1839">
                  <c:v>2161</c:v>
                </c:pt>
                <c:pt idx="1840">
                  <c:v>2160</c:v>
                </c:pt>
                <c:pt idx="1841">
                  <c:v>2159</c:v>
                </c:pt>
                <c:pt idx="1842">
                  <c:v>2158</c:v>
                </c:pt>
                <c:pt idx="1843">
                  <c:v>2157</c:v>
                </c:pt>
                <c:pt idx="1844">
                  <c:v>2156</c:v>
                </c:pt>
                <c:pt idx="1845">
                  <c:v>2155</c:v>
                </c:pt>
                <c:pt idx="1846">
                  <c:v>2154</c:v>
                </c:pt>
                <c:pt idx="1847">
                  <c:v>2153</c:v>
                </c:pt>
                <c:pt idx="1848">
                  <c:v>2152</c:v>
                </c:pt>
                <c:pt idx="1849">
                  <c:v>2151</c:v>
                </c:pt>
                <c:pt idx="1850">
                  <c:v>2150</c:v>
                </c:pt>
                <c:pt idx="1851">
                  <c:v>2149</c:v>
                </c:pt>
                <c:pt idx="1852">
                  <c:v>2148</c:v>
                </c:pt>
                <c:pt idx="1853">
                  <c:v>2147</c:v>
                </c:pt>
                <c:pt idx="1854">
                  <c:v>2146</c:v>
                </c:pt>
                <c:pt idx="1855">
                  <c:v>2145</c:v>
                </c:pt>
                <c:pt idx="1856">
                  <c:v>2144</c:v>
                </c:pt>
                <c:pt idx="1857">
                  <c:v>2143</c:v>
                </c:pt>
                <c:pt idx="1858">
                  <c:v>2142</c:v>
                </c:pt>
                <c:pt idx="1859">
                  <c:v>2141</c:v>
                </c:pt>
                <c:pt idx="1860">
                  <c:v>2140</c:v>
                </c:pt>
                <c:pt idx="1861">
                  <c:v>2139</c:v>
                </c:pt>
                <c:pt idx="1862">
                  <c:v>2138</c:v>
                </c:pt>
                <c:pt idx="1863">
                  <c:v>2137</c:v>
                </c:pt>
                <c:pt idx="1864">
                  <c:v>2136</c:v>
                </c:pt>
                <c:pt idx="1865">
                  <c:v>2135</c:v>
                </c:pt>
                <c:pt idx="1866">
                  <c:v>2134</c:v>
                </c:pt>
                <c:pt idx="1867">
                  <c:v>2133</c:v>
                </c:pt>
                <c:pt idx="1868">
                  <c:v>2132</c:v>
                </c:pt>
                <c:pt idx="1869">
                  <c:v>2131</c:v>
                </c:pt>
                <c:pt idx="1870">
                  <c:v>2130</c:v>
                </c:pt>
                <c:pt idx="1871">
                  <c:v>2129</c:v>
                </c:pt>
                <c:pt idx="1872">
                  <c:v>2128</c:v>
                </c:pt>
                <c:pt idx="1873">
                  <c:v>2127</c:v>
                </c:pt>
                <c:pt idx="1874">
                  <c:v>2126</c:v>
                </c:pt>
                <c:pt idx="1875">
                  <c:v>2125</c:v>
                </c:pt>
                <c:pt idx="1876">
                  <c:v>2124</c:v>
                </c:pt>
                <c:pt idx="1877">
                  <c:v>2123</c:v>
                </c:pt>
                <c:pt idx="1878">
                  <c:v>2122</c:v>
                </c:pt>
                <c:pt idx="1879">
                  <c:v>2121</c:v>
                </c:pt>
                <c:pt idx="1880">
                  <c:v>2120</c:v>
                </c:pt>
                <c:pt idx="1881">
                  <c:v>2119</c:v>
                </c:pt>
                <c:pt idx="1882">
                  <c:v>2118</c:v>
                </c:pt>
                <c:pt idx="1883">
                  <c:v>2117</c:v>
                </c:pt>
                <c:pt idx="1884">
                  <c:v>2116</c:v>
                </c:pt>
                <c:pt idx="1885">
                  <c:v>2115</c:v>
                </c:pt>
                <c:pt idx="1886">
                  <c:v>2114</c:v>
                </c:pt>
                <c:pt idx="1887">
                  <c:v>2113</c:v>
                </c:pt>
                <c:pt idx="1888">
                  <c:v>2112</c:v>
                </c:pt>
                <c:pt idx="1889">
                  <c:v>2111</c:v>
                </c:pt>
                <c:pt idx="1890">
                  <c:v>2110</c:v>
                </c:pt>
                <c:pt idx="1891">
                  <c:v>2109</c:v>
                </c:pt>
                <c:pt idx="1892">
                  <c:v>2108</c:v>
                </c:pt>
                <c:pt idx="1893">
                  <c:v>2107</c:v>
                </c:pt>
                <c:pt idx="1894">
                  <c:v>2106</c:v>
                </c:pt>
                <c:pt idx="1895">
                  <c:v>2105</c:v>
                </c:pt>
                <c:pt idx="1896">
                  <c:v>2104</c:v>
                </c:pt>
                <c:pt idx="1897">
                  <c:v>2103</c:v>
                </c:pt>
                <c:pt idx="1898">
                  <c:v>2102</c:v>
                </c:pt>
                <c:pt idx="1899">
                  <c:v>2101</c:v>
                </c:pt>
                <c:pt idx="1900">
                  <c:v>2100</c:v>
                </c:pt>
                <c:pt idx="1901">
                  <c:v>2099</c:v>
                </c:pt>
                <c:pt idx="1902">
                  <c:v>2098</c:v>
                </c:pt>
                <c:pt idx="1903">
                  <c:v>2097</c:v>
                </c:pt>
                <c:pt idx="1904">
                  <c:v>2096</c:v>
                </c:pt>
                <c:pt idx="1905">
                  <c:v>2095</c:v>
                </c:pt>
                <c:pt idx="1906">
                  <c:v>2094</c:v>
                </c:pt>
                <c:pt idx="1907">
                  <c:v>2093</c:v>
                </c:pt>
                <c:pt idx="1908">
                  <c:v>2092</c:v>
                </c:pt>
                <c:pt idx="1909">
                  <c:v>2091</c:v>
                </c:pt>
                <c:pt idx="1910">
                  <c:v>2090</c:v>
                </c:pt>
                <c:pt idx="1911">
                  <c:v>2089</c:v>
                </c:pt>
                <c:pt idx="1912">
                  <c:v>2088</c:v>
                </c:pt>
                <c:pt idx="1913">
                  <c:v>2087</c:v>
                </c:pt>
                <c:pt idx="1914">
                  <c:v>2086</c:v>
                </c:pt>
                <c:pt idx="1915">
                  <c:v>2085</c:v>
                </c:pt>
                <c:pt idx="1916">
                  <c:v>2084</c:v>
                </c:pt>
                <c:pt idx="1917">
                  <c:v>2083</c:v>
                </c:pt>
                <c:pt idx="1918">
                  <c:v>2082</c:v>
                </c:pt>
                <c:pt idx="1919">
                  <c:v>2081</c:v>
                </c:pt>
                <c:pt idx="1920">
                  <c:v>2080</c:v>
                </c:pt>
                <c:pt idx="1921">
                  <c:v>2079</c:v>
                </c:pt>
                <c:pt idx="1922">
                  <c:v>2078</c:v>
                </c:pt>
                <c:pt idx="1923">
                  <c:v>2077</c:v>
                </c:pt>
                <c:pt idx="1924">
                  <c:v>2076</c:v>
                </c:pt>
                <c:pt idx="1925">
                  <c:v>2075</c:v>
                </c:pt>
                <c:pt idx="1926">
                  <c:v>2074</c:v>
                </c:pt>
                <c:pt idx="1927">
                  <c:v>2073</c:v>
                </c:pt>
                <c:pt idx="1928">
                  <c:v>2072</c:v>
                </c:pt>
                <c:pt idx="1929">
                  <c:v>2071</c:v>
                </c:pt>
                <c:pt idx="1930">
                  <c:v>2070</c:v>
                </c:pt>
                <c:pt idx="1931">
                  <c:v>2069</c:v>
                </c:pt>
                <c:pt idx="1932">
                  <c:v>2068</c:v>
                </c:pt>
                <c:pt idx="1933">
                  <c:v>2067</c:v>
                </c:pt>
                <c:pt idx="1934">
                  <c:v>2066</c:v>
                </c:pt>
                <c:pt idx="1935">
                  <c:v>2065</c:v>
                </c:pt>
                <c:pt idx="1936">
                  <c:v>2064</c:v>
                </c:pt>
                <c:pt idx="1937">
                  <c:v>2063</c:v>
                </c:pt>
                <c:pt idx="1938">
                  <c:v>2062</c:v>
                </c:pt>
                <c:pt idx="1939">
                  <c:v>2061</c:v>
                </c:pt>
                <c:pt idx="1940">
                  <c:v>2060</c:v>
                </c:pt>
                <c:pt idx="1941">
                  <c:v>2059</c:v>
                </c:pt>
                <c:pt idx="1942">
                  <c:v>2058</c:v>
                </c:pt>
                <c:pt idx="1943">
                  <c:v>2057</c:v>
                </c:pt>
                <c:pt idx="1944">
                  <c:v>2056</c:v>
                </c:pt>
                <c:pt idx="1945">
                  <c:v>2055</c:v>
                </c:pt>
                <c:pt idx="1946">
                  <c:v>2054</c:v>
                </c:pt>
                <c:pt idx="1947">
                  <c:v>2053</c:v>
                </c:pt>
                <c:pt idx="1948">
                  <c:v>2052</c:v>
                </c:pt>
                <c:pt idx="1949">
                  <c:v>2051</c:v>
                </c:pt>
                <c:pt idx="1950">
                  <c:v>2050</c:v>
                </c:pt>
                <c:pt idx="1951">
                  <c:v>2049</c:v>
                </c:pt>
                <c:pt idx="1952">
                  <c:v>2048</c:v>
                </c:pt>
                <c:pt idx="1953">
                  <c:v>2047</c:v>
                </c:pt>
                <c:pt idx="1954">
                  <c:v>2046</c:v>
                </c:pt>
                <c:pt idx="1955">
                  <c:v>2045</c:v>
                </c:pt>
                <c:pt idx="1956">
                  <c:v>2044</c:v>
                </c:pt>
                <c:pt idx="1957">
                  <c:v>2043</c:v>
                </c:pt>
                <c:pt idx="1958">
                  <c:v>2042</c:v>
                </c:pt>
                <c:pt idx="1959">
                  <c:v>2041</c:v>
                </c:pt>
                <c:pt idx="1960">
                  <c:v>2040</c:v>
                </c:pt>
                <c:pt idx="1961">
                  <c:v>2039</c:v>
                </c:pt>
                <c:pt idx="1962">
                  <c:v>2038</c:v>
                </c:pt>
                <c:pt idx="1963">
                  <c:v>2037</c:v>
                </c:pt>
                <c:pt idx="1964">
                  <c:v>2036</c:v>
                </c:pt>
                <c:pt idx="1965">
                  <c:v>2035</c:v>
                </c:pt>
                <c:pt idx="1966">
                  <c:v>2034</c:v>
                </c:pt>
                <c:pt idx="1967">
                  <c:v>2033</c:v>
                </c:pt>
                <c:pt idx="1968">
                  <c:v>2032</c:v>
                </c:pt>
                <c:pt idx="1969">
                  <c:v>2031</c:v>
                </c:pt>
                <c:pt idx="1970">
                  <c:v>2030</c:v>
                </c:pt>
                <c:pt idx="1971">
                  <c:v>2029</c:v>
                </c:pt>
                <c:pt idx="1972">
                  <c:v>2028</c:v>
                </c:pt>
                <c:pt idx="1973">
                  <c:v>2027</c:v>
                </c:pt>
                <c:pt idx="1974">
                  <c:v>2026</c:v>
                </c:pt>
                <c:pt idx="1975">
                  <c:v>2025</c:v>
                </c:pt>
                <c:pt idx="1976">
                  <c:v>2024</c:v>
                </c:pt>
                <c:pt idx="1977">
                  <c:v>2023</c:v>
                </c:pt>
                <c:pt idx="1978">
                  <c:v>2022</c:v>
                </c:pt>
                <c:pt idx="1979">
                  <c:v>2021</c:v>
                </c:pt>
                <c:pt idx="1980">
                  <c:v>2020</c:v>
                </c:pt>
                <c:pt idx="1981">
                  <c:v>2019</c:v>
                </c:pt>
                <c:pt idx="1982">
                  <c:v>2018</c:v>
                </c:pt>
                <c:pt idx="1983">
                  <c:v>2017</c:v>
                </c:pt>
                <c:pt idx="1984">
                  <c:v>2016</c:v>
                </c:pt>
                <c:pt idx="1985">
                  <c:v>2015</c:v>
                </c:pt>
                <c:pt idx="1986">
                  <c:v>2014</c:v>
                </c:pt>
                <c:pt idx="1987">
                  <c:v>2013</c:v>
                </c:pt>
                <c:pt idx="1988">
                  <c:v>2012</c:v>
                </c:pt>
                <c:pt idx="1989">
                  <c:v>2011</c:v>
                </c:pt>
                <c:pt idx="1990">
                  <c:v>2010</c:v>
                </c:pt>
                <c:pt idx="1991">
                  <c:v>2009</c:v>
                </c:pt>
                <c:pt idx="1992">
                  <c:v>2008</c:v>
                </c:pt>
                <c:pt idx="1993">
                  <c:v>2007</c:v>
                </c:pt>
                <c:pt idx="1994">
                  <c:v>2006</c:v>
                </c:pt>
                <c:pt idx="1995">
                  <c:v>2005</c:v>
                </c:pt>
                <c:pt idx="1996">
                  <c:v>2004</c:v>
                </c:pt>
                <c:pt idx="1997">
                  <c:v>2003</c:v>
                </c:pt>
                <c:pt idx="1998">
                  <c:v>2002</c:v>
                </c:pt>
                <c:pt idx="1999">
                  <c:v>2001</c:v>
                </c:pt>
                <c:pt idx="2000">
                  <c:v>2000</c:v>
                </c:pt>
                <c:pt idx="2001">
                  <c:v>1999</c:v>
                </c:pt>
                <c:pt idx="2002">
                  <c:v>1998</c:v>
                </c:pt>
                <c:pt idx="2003">
                  <c:v>1997</c:v>
                </c:pt>
                <c:pt idx="2004">
                  <c:v>1996</c:v>
                </c:pt>
                <c:pt idx="2005">
                  <c:v>1995</c:v>
                </c:pt>
                <c:pt idx="2006">
                  <c:v>1994</c:v>
                </c:pt>
                <c:pt idx="2007">
                  <c:v>1993</c:v>
                </c:pt>
                <c:pt idx="2008">
                  <c:v>1992</c:v>
                </c:pt>
                <c:pt idx="2009">
                  <c:v>1991</c:v>
                </c:pt>
                <c:pt idx="2010">
                  <c:v>1990</c:v>
                </c:pt>
                <c:pt idx="2011">
                  <c:v>1989</c:v>
                </c:pt>
                <c:pt idx="2012">
                  <c:v>1988</c:v>
                </c:pt>
                <c:pt idx="2013">
                  <c:v>1987</c:v>
                </c:pt>
                <c:pt idx="2014">
                  <c:v>1986</c:v>
                </c:pt>
                <c:pt idx="2015">
                  <c:v>1985</c:v>
                </c:pt>
                <c:pt idx="2016">
                  <c:v>1984</c:v>
                </c:pt>
                <c:pt idx="2017">
                  <c:v>1983</c:v>
                </c:pt>
                <c:pt idx="2018">
                  <c:v>1982</c:v>
                </c:pt>
                <c:pt idx="2019">
                  <c:v>1981</c:v>
                </c:pt>
                <c:pt idx="2020">
                  <c:v>1980</c:v>
                </c:pt>
                <c:pt idx="2021">
                  <c:v>1979</c:v>
                </c:pt>
                <c:pt idx="2022">
                  <c:v>1978</c:v>
                </c:pt>
                <c:pt idx="2023">
                  <c:v>1977</c:v>
                </c:pt>
                <c:pt idx="2024">
                  <c:v>1976</c:v>
                </c:pt>
                <c:pt idx="2025">
                  <c:v>1975</c:v>
                </c:pt>
                <c:pt idx="2026">
                  <c:v>1974</c:v>
                </c:pt>
                <c:pt idx="2027">
                  <c:v>1973</c:v>
                </c:pt>
                <c:pt idx="2028">
                  <c:v>1972</c:v>
                </c:pt>
                <c:pt idx="2029">
                  <c:v>1971</c:v>
                </c:pt>
                <c:pt idx="2030">
                  <c:v>1970</c:v>
                </c:pt>
                <c:pt idx="2031">
                  <c:v>1969</c:v>
                </c:pt>
                <c:pt idx="2032">
                  <c:v>1968</c:v>
                </c:pt>
                <c:pt idx="2033">
                  <c:v>1967</c:v>
                </c:pt>
                <c:pt idx="2034">
                  <c:v>1966</c:v>
                </c:pt>
                <c:pt idx="2035">
                  <c:v>1965</c:v>
                </c:pt>
                <c:pt idx="2036">
                  <c:v>1964</c:v>
                </c:pt>
                <c:pt idx="2037">
                  <c:v>1963</c:v>
                </c:pt>
                <c:pt idx="2038">
                  <c:v>1962</c:v>
                </c:pt>
                <c:pt idx="2039">
                  <c:v>1961</c:v>
                </c:pt>
                <c:pt idx="2040">
                  <c:v>1960</c:v>
                </c:pt>
                <c:pt idx="2041">
                  <c:v>1959</c:v>
                </c:pt>
                <c:pt idx="2042">
                  <c:v>1958</c:v>
                </c:pt>
                <c:pt idx="2043">
                  <c:v>1957</c:v>
                </c:pt>
                <c:pt idx="2044">
                  <c:v>1956</c:v>
                </c:pt>
                <c:pt idx="2045">
                  <c:v>1955</c:v>
                </c:pt>
                <c:pt idx="2046">
                  <c:v>1954</c:v>
                </c:pt>
                <c:pt idx="2047">
                  <c:v>1953</c:v>
                </c:pt>
                <c:pt idx="2048">
                  <c:v>1952</c:v>
                </c:pt>
                <c:pt idx="2049">
                  <c:v>1951</c:v>
                </c:pt>
                <c:pt idx="2050">
                  <c:v>1950</c:v>
                </c:pt>
                <c:pt idx="2051">
                  <c:v>1949</c:v>
                </c:pt>
                <c:pt idx="2052">
                  <c:v>1948</c:v>
                </c:pt>
                <c:pt idx="2053">
                  <c:v>1947</c:v>
                </c:pt>
                <c:pt idx="2054">
                  <c:v>1946</c:v>
                </c:pt>
                <c:pt idx="2055">
                  <c:v>1945</c:v>
                </c:pt>
                <c:pt idx="2056">
                  <c:v>1944</c:v>
                </c:pt>
                <c:pt idx="2057">
                  <c:v>1943</c:v>
                </c:pt>
                <c:pt idx="2058">
                  <c:v>1942</c:v>
                </c:pt>
                <c:pt idx="2059">
                  <c:v>1941</c:v>
                </c:pt>
                <c:pt idx="2060">
                  <c:v>1940</c:v>
                </c:pt>
                <c:pt idx="2061">
                  <c:v>1939</c:v>
                </c:pt>
                <c:pt idx="2062">
                  <c:v>1938</c:v>
                </c:pt>
                <c:pt idx="2063">
                  <c:v>1937</c:v>
                </c:pt>
                <c:pt idx="2064">
                  <c:v>1936</c:v>
                </c:pt>
                <c:pt idx="2065">
                  <c:v>1935</c:v>
                </c:pt>
                <c:pt idx="2066">
                  <c:v>1934</c:v>
                </c:pt>
                <c:pt idx="2067">
                  <c:v>1933</c:v>
                </c:pt>
                <c:pt idx="2068">
                  <c:v>1932</c:v>
                </c:pt>
                <c:pt idx="2069">
                  <c:v>1931</c:v>
                </c:pt>
                <c:pt idx="2070">
                  <c:v>1930</c:v>
                </c:pt>
                <c:pt idx="2071">
                  <c:v>1929</c:v>
                </c:pt>
                <c:pt idx="2072">
                  <c:v>1928</c:v>
                </c:pt>
                <c:pt idx="2073">
                  <c:v>1927</c:v>
                </c:pt>
                <c:pt idx="2074">
                  <c:v>1926</c:v>
                </c:pt>
                <c:pt idx="2075">
                  <c:v>1925</c:v>
                </c:pt>
                <c:pt idx="2076">
                  <c:v>1924</c:v>
                </c:pt>
                <c:pt idx="2077">
                  <c:v>1923</c:v>
                </c:pt>
                <c:pt idx="2078">
                  <c:v>1922</c:v>
                </c:pt>
                <c:pt idx="2079">
                  <c:v>1921</c:v>
                </c:pt>
                <c:pt idx="2080">
                  <c:v>1920</c:v>
                </c:pt>
                <c:pt idx="2081">
                  <c:v>1919</c:v>
                </c:pt>
                <c:pt idx="2082">
                  <c:v>1918</c:v>
                </c:pt>
                <c:pt idx="2083">
                  <c:v>1917</c:v>
                </c:pt>
                <c:pt idx="2084">
                  <c:v>1916</c:v>
                </c:pt>
                <c:pt idx="2085">
                  <c:v>1915</c:v>
                </c:pt>
                <c:pt idx="2086">
                  <c:v>1914</c:v>
                </c:pt>
                <c:pt idx="2087">
                  <c:v>1913</c:v>
                </c:pt>
                <c:pt idx="2088">
                  <c:v>1912</c:v>
                </c:pt>
                <c:pt idx="2089">
                  <c:v>1911</c:v>
                </c:pt>
                <c:pt idx="2090">
                  <c:v>1910</c:v>
                </c:pt>
                <c:pt idx="2091">
                  <c:v>1909</c:v>
                </c:pt>
                <c:pt idx="2092">
                  <c:v>1908</c:v>
                </c:pt>
                <c:pt idx="2093">
                  <c:v>1907</c:v>
                </c:pt>
                <c:pt idx="2094">
                  <c:v>1906</c:v>
                </c:pt>
                <c:pt idx="2095">
                  <c:v>1905</c:v>
                </c:pt>
                <c:pt idx="2096">
                  <c:v>1904</c:v>
                </c:pt>
                <c:pt idx="2097">
                  <c:v>1903</c:v>
                </c:pt>
                <c:pt idx="2098">
                  <c:v>1902</c:v>
                </c:pt>
                <c:pt idx="2099">
                  <c:v>1901</c:v>
                </c:pt>
                <c:pt idx="2100">
                  <c:v>1900</c:v>
                </c:pt>
                <c:pt idx="2101">
                  <c:v>1899</c:v>
                </c:pt>
                <c:pt idx="2102">
                  <c:v>1898</c:v>
                </c:pt>
                <c:pt idx="2103">
                  <c:v>1897</c:v>
                </c:pt>
                <c:pt idx="2104">
                  <c:v>1896</c:v>
                </c:pt>
                <c:pt idx="2105">
                  <c:v>1895</c:v>
                </c:pt>
                <c:pt idx="2106">
                  <c:v>1894</c:v>
                </c:pt>
                <c:pt idx="2107">
                  <c:v>1893</c:v>
                </c:pt>
                <c:pt idx="2108">
                  <c:v>1892</c:v>
                </c:pt>
                <c:pt idx="2109">
                  <c:v>1891</c:v>
                </c:pt>
                <c:pt idx="2110">
                  <c:v>1890</c:v>
                </c:pt>
                <c:pt idx="2111">
                  <c:v>1889</c:v>
                </c:pt>
                <c:pt idx="2112">
                  <c:v>1888</c:v>
                </c:pt>
                <c:pt idx="2113">
                  <c:v>1887</c:v>
                </c:pt>
                <c:pt idx="2114">
                  <c:v>1886</c:v>
                </c:pt>
                <c:pt idx="2115">
                  <c:v>1885</c:v>
                </c:pt>
                <c:pt idx="2116">
                  <c:v>1884</c:v>
                </c:pt>
                <c:pt idx="2117">
                  <c:v>1883</c:v>
                </c:pt>
                <c:pt idx="2118">
                  <c:v>1882</c:v>
                </c:pt>
                <c:pt idx="2119">
                  <c:v>1881</c:v>
                </c:pt>
                <c:pt idx="2120">
                  <c:v>1880</c:v>
                </c:pt>
                <c:pt idx="2121">
                  <c:v>1879</c:v>
                </c:pt>
                <c:pt idx="2122">
                  <c:v>1878</c:v>
                </c:pt>
                <c:pt idx="2123">
                  <c:v>1877</c:v>
                </c:pt>
                <c:pt idx="2124">
                  <c:v>1876</c:v>
                </c:pt>
                <c:pt idx="2125">
                  <c:v>1875</c:v>
                </c:pt>
                <c:pt idx="2126">
                  <c:v>1874</c:v>
                </c:pt>
                <c:pt idx="2127">
                  <c:v>1873</c:v>
                </c:pt>
                <c:pt idx="2128">
                  <c:v>1872</c:v>
                </c:pt>
                <c:pt idx="2129">
                  <c:v>1871</c:v>
                </c:pt>
                <c:pt idx="2130">
                  <c:v>1870</c:v>
                </c:pt>
                <c:pt idx="2131">
                  <c:v>1869</c:v>
                </c:pt>
                <c:pt idx="2132">
                  <c:v>1868</c:v>
                </c:pt>
                <c:pt idx="2133">
                  <c:v>1867</c:v>
                </c:pt>
                <c:pt idx="2134">
                  <c:v>1866</c:v>
                </c:pt>
                <c:pt idx="2135">
                  <c:v>1865</c:v>
                </c:pt>
                <c:pt idx="2136">
                  <c:v>1864</c:v>
                </c:pt>
                <c:pt idx="2137">
                  <c:v>1863</c:v>
                </c:pt>
                <c:pt idx="2138">
                  <c:v>1862</c:v>
                </c:pt>
                <c:pt idx="2139">
                  <c:v>1861</c:v>
                </c:pt>
                <c:pt idx="2140">
                  <c:v>1860</c:v>
                </c:pt>
                <c:pt idx="2141">
                  <c:v>1859</c:v>
                </c:pt>
                <c:pt idx="2142">
                  <c:v>1858</c:v>
                </c:pt>
                <c:pt idx="2143">
                  <c:v>1857</c:v>
                </c:pt>
                <c:pt idx="2144">
                  <c:v>1856</c:v>
                </c:pt>
                <c:pt idx="2145">
                  <c:v>1855</c:v>
                </c:pt>
                <c:pt idx="2146">
                  <c:v>1854</c:v>
                </c:pt>
                <c:pt idx="2147">
                  <c:v>1853</c:v>
                </c:pt>
                <c:pt idx="2148">
                  <c:v>1852</c:v>
                </c:pt>
                <c:pt idx="2149">
                  <c:v>1851</c:v>
                </c:pt>
                <c:pt idx="2150">
                  <c:v>1850</c:v>
                </c:pt>
                <c:pt idx="2151">
                  <c:v>1849</c:v>
                </c:pt>
                <c:pt idx="2152">
                  <c:v>1848</c:v>
                </c:pt>
                <c:pt idx="2153">
                  <c:v>1847</c:v>
                </c:pt>
                <c:pt idx="2154">
                  <c:v>1846</c:v>
                </c:pt>
                <c:pt idx="2155">
                  <c:v>1845</c:v>
                </c:pt>
                <c:pt idx="2156">
                  <c:v>1844</c:v>
                </c:pt>
                <c:pt idx="2157">
                  <c:v>1843</c:v>
                </c:pt>
                <c:pt idx="2158">
                  <c:v>1842</c:v>
                </c:pt>
                <c:pt idx="2159">
                  <c:v>1841</c:v>
                </c:pt>
                <c:pt idx="2160">
                  <c:v>1840</c:v>
                </c:pt>
                <c:pt idx="2161">
                  <c:v>1839</c:v>
                </c:pt>
                <c:pt idx="2162">
                  <c:v>1838</c:v>
                </c:pt>
                <c:pt idx="2163">
                  <c:v>1837</c:v>
                </c:pt>
                <c:pt idx="2164">
                  <c:v>1836</c:v>
                </c:pt>
                <c:pt idx="2165">
                  <c:v>1835</c:v>
                </c:pt>
                <c:pt idx="2166">
                  <c:v>1834</c:v>
                </c:pt>
                <c:pt idx="2167">
                  <c:v>1833</c:v>
                </c:pt>
                <c:pt idx="2168">
                  <c:v>1832</c:v>
                </c:pt>
                <c:pt idx="2169">
                  <c:v>1831</c:v>
                </c:pt>
                <c:pt idx="2170">
                  <c:v>1830</c:v>
                </c:pt>
                <c:pt idx="2171">
                  <c:v>1829</c:v>
                </c:pt>
                <c:pt idx="2172">
                  <c:v>1828</c:v>
                </c:pt>
                <c:pt idx="2173">
                  <c:v>1827</c:v>
                </c:pt>
                <c:pt idx="2174">
                  <c:v>1826</c:v>
                </c:pt>
                <c:pt idx="2175">
                  <c:v>1825</c:v>
                </c:pt>
                <c:pt idx="2176">
                  <c:v>1824</c:v>
                </c:pt>
                <c:pt idx="2177">
                  <c:v>1823</c:v>
                </c:pt>
                <c:pt idx="2178">
                  <c:v>1822</c:v>
                </c:pt>
                <c:pt idx="2179">
                  <c:v>1821</c:v>
                </c:pt>
                <c:pt idx="2180">
                  <c:v>1820</c:v>
                </c:pt>
                <c:pt idx="2181">
                  <c:v>1819</c:v>
                </c:pt>
                <c:pt idx="2182">
                  <c:v>1818</c:v>
                </c:pt>
                <c:pt idx="2183">
                  <c:v>1817</c:v>
                </c:pt>
                <c:pt idx="2184">
                  <c:v>1816</c:v>
                </c:pt>
                <c:pt idx="2185">
                  <c:v>1815</c:v>
                </c:pt>
                <c:pt idx="2186">
                  <c:v>1814</c:v>
                </c:pt>
                <c:pt idx="2187">
                  <c:v>1813</c:v>
                </c:pt>
                <c:pt idx="2188">
                  <c:v>1812</c:v>
                </c:pt>
                <c:pt idx="2189">
                  <c:v>1811</c:v>
                </c:pt>
                <c:pt idx="2190">
                  <c:v>1810</c:v>
                </c:pt>
                <c:pt idx="2191">
                  <c:v>1809</c:v>
                </c:pt>
                <c:pt idx="2192">
                  <c:v>1808</c:v>
                </c:pt>
                <c:pt idx="2193">
                  <c:v>1807</c:v>
                </c:pt>
                <c:pt idx="2194">
                  <c:v>1806</c:v>
                </c:pt>
                <c:pt idx="2195">
                  <c:v>1805</c:v>
                </c:pt>
                <c:pt idx="2196">
                  <c:v>1804</c:v>
                </c:pt>
                <c:pt idx="2197">
                  <c:v>1803</c:v>
                </c:pt>
                <c:pt idx="2198">
                  <c:v>1802</c:v>
                </c:pt>
                <c:pt idx="2199">
                  <c:v>1801</c:v>
                </c:pt>
                <c:pt idx="2200">
                  <c:v>1800</c:v>
                </c:pt>
                <c:pt idx="2201">
                  <c:v>1799</c:v>
                </c:pt>
                <c:pt idx="2202">
                  <c:v>1798</c:v>
                </c:pt>
                <c:pt idx="2203">
                  <c:v>1797</c:v>
                </c:pt>
                <c:pt idx="2204">
                  <c:v>1796</c:v>
                </c:pt>
                <c:pt idx="2205">
                  <c:v>1795</c:v>
                </c:pt>
                <c:pt idx="2206">
                  <c:v>1794</c:v>
                </c:pt>
                <c:pt idx="2207">
                  <c:v>1793</c:v>
                </c:pt>
                <c:pt idx="2208">
                  <c:v>1792</c:v>
                </c:pt>
                <c:pt idx="2209">
                  <c:v>1791</c:v>
                </c:pt>
                <c:pt idx="2210">
                  <c:v>1790</c:v>
                </c:pt>
                <c:pt idx="2211">
                  <c:v>1789</c:v>
                </c:pt>
                <c:pt idx="2212">
                  <c:v>1788</c:v>
                </c:pt>
                <c:pt idx="2213">
                  <c:v>1787</c:v>
                </c:pt>
                <c:pt idx="2214">
                  <c:v>1786</c:v>
                </c:pt>
                <c:pt idx="2215">
                  <c:v>1785</c:v>
                </c:pt>
                <c:pt idx="2216">
                  <c:v>1784</c:v>
                </c:pt>
                <c:pt idx="2217">
                  <c:v>1783</c:v>
                </c:pt>
                <c:pt idx="2218">
                  <c:v>1782</c:v>
                </c:pt>
                <c:pt idx="2219">
                  <c:v>1781</c:v>
                </c:pt>
                <c:pt idx="2220">
                  <c:v>1780</c:v>
                </c:pt>
                <c:pt idx="2221">
                  <c:v>1779</c:v>
                </c:pt>
                <c:pt idx="2222">
                  <c:v>1778</c:v>
                </c:pt>
                <c:pt idx="2223">
                  <c:v>1777</c:v>
                </c:pt>
                <c:pt idx="2224">
                  <c:v>1776</c:v>
                </c:pt>
                <c:pt idx="2225">
                  <c:v>1775</c:v>
                </c:pt>
                <c:pt idx="2226">
                  <c:v>1774</c:v>
                </c:pt>
                <c:pt idx="2227">
                  <c:v>1773</c:v>
                </c:pt>
                <c:pt idx="2228">
                  <c:v>1772</c:v>
                </c:pt>
                <c:pt idx="2229">
                  <c:v>1771</c:v>
                </c:pt>
                <c:pt idx="2230">
                  <c:v>1770</c:v>
                </c:pt>
                <c:pt idx="2231">
                  <c:v>1769</c:v>
                </c:pt>
                <c:pt idx="2232">
                  <c:v>1768</c:v>
                </c:pt>
                <c:pt idx="2233">
                  <c:v>1767</c:v>
                </c:pt>
                <c:pt idx="2234">
                  <c:v>1766</c:v>
                </c:pt>
                <c:pt idx="2235">
                  <c:v>1765</c:v>
                </c:pt>
                <c:pt idx="2236">
                  <c:v>1764</c:v>
                </c:pt>
                <c:pt idx="2237">
                  <c:v>1763</c:v>
                </c:pt>
                <c:pt idx="2238">
                  <c:v>1762</c:v>
                </c:pt>
                <c:pt idx="2239">
                  <c:v>1761</c:v>
                </c:pt>
                <c:pt idx="2240">
                  <c:v>1760</c:v>
                </c:pt>
                <c:pt idx="2241">
                  <c:v>1759</c:v>
                </c:pt>
                <c:pt idx="2242">
                  <c:v>1758</c:v>
                </c:pt>
                <c:pt idx="2243">
                  <c:v>1757</c:v>
                </c:pt>
                <c:pt idx="2244">
                  <c:v>1756</c:v>
                </c:pt>
                <c:pt idx="2245">
                  <c:v>1755</c:v>
                </c:pt>
                <c:pt idx="2246">
                  <c:v>1754</c:v>
                </c:pt>
                <c:pt idx="2247">
                  <c:v>1753</c:v>
                </c:pt>
                <c:pt idx="2248">
                  <c:v>1752</c:v>
                </c:pt>
                <c:pt idx="2249">
                  <c:v>1751</c:v>
                </c:pt>
                <c:pt idx="2250">
                  <c:v>1750</c:v>
                </c:pt>
                <c:pt idx="2251">
                  <c:v>1749</c:v>
                </c:pt>
                <c:pt idx="2252">
                  <c:v>1748</c:v>
                </c:pt>
                <c:pt idx="2253">
                  <c:v>1747</c:v>
                </c:pt>
                <c:pt idx="2254">
                  <c:v>1746</c:v>
                </c:pt>
                <c:pt idx="2255">
                  <c:v>1745</c:v>
                </c:pt>
                <c:pt idx="2256">
                  <c:v>1744</c:v>
                </c:pt>
                <c:pt idx="2257">
                  <c:v>1743</c:v>
                </c:pt>
                <c:pt idx="2258">
                  <c:v>1742</c:v>
                </c:pt>
                <c:pt idx="2259">
                  <c:v>1741</c:v>
                </c:pt>
                <c:pt idx="2260">
                  <c:v>1740</c:v>
                </c:pt>
                <c:pt idx="2261">
                  <c:v>1739</c:v>
                </c:pt>
                <c:pt idx="2262">
                  <c:v>1738</c:v>
                </c:pt>
                <c:pt idx="2263">
                  <c:v>1737</c:v>
                </c:pt>
                <c:pt idx="2264">
                  <c:v>1736</c:v>
                </c:pt>
                <c:pt idx="2265">
                  <c:v>1735</c:v>
                </c:pt>
                <c:pt idx="2266">
                  <c:v>1734</c:v>
                </c:pt>
                <c:pt idx="2267">
                  <c:v>1733</c:v>
                </c:pt>
                <c:pt idx="2268">
                  <c:v>1732</c:v>
                </c:pt>
                <c:pt idx="2269">
                  <c:v>1731</c:v>
                </c:pt>
                <c:pt idx="2270">
                  <c:v>1730</c:v>
                </c:pt>
                <c:pt idx="2271">
                  <c:v>1729</c:v>
                </c:pt>
                <c:pt idx="2272">
                  <c:v>1728</c:v>
                </c:pt>
                <c:pt idx="2273">
                  <c:v>1727</c:v>
                </c:pt>
                <c:pt idx="2274">
                  <c:v>1726</c:v>
                </c:pt>
                <c:pt idx="2275">
                  <c:v>1725</c:v>
                </c:pt>
                <c:pt idx="2276">
                  <c:v>1724</c:v>
                </c:pt>
                <c:pt idx="2277">
                  <c:v>1723</c:v>
                </c:pt>
                <c:pt idx="2278">
                  <c:v>1722</c:v>
                </c:pt>
                <c:pt idx="2279">
                  <c:v>1721</c:v>
                </c:pt>
                <c:pt idx="2280">
                  <c:v>1720</c:v>
                </c:pt>
                <c:pt idx="2281">
                  <c:v>1719</c:v>
                </c:pt>
                <c:pt idx="2282">
                  <c:v>1718</c:v>
                </c:pt>
                <c:pt idx="2283">
                  <c:v>1717</c:v>
                </c:pt>
                <c:pt idx="2284">
                  <c:v>1716</c:v>
                </c:pt>
                <c:pt idx="2285">
                  <c:v>1715</c:v>
                </c:pt>
                <c:pt idx="2286">
                  <c:v>1714</c:v>
                </c:pt>
                <c:pt idx="2287">
                  <c:v>1713</c:v>
                </c:pt>
                <c:pt idx="2288">
                  <c:v>1712</c:v>
                </c:pt>
                <c:pt idx="2289">
                  <c:v>1711</c:v>
                </c:pt>
                <c:pt idx="2290">
                  <c:v>1710</c:v>
                </c:pt>
                <c:pt idx="2291">
                  <c:v>1709</c:v>
                </c:pt>
                <c:pt idx="2292">
                  <c:v>1708</c:v>
                </c:pt>
                <c:pt idx="2293">
                  <c:v>1707</c:v>
                </c:pt>
                <c:pt idx="2294">
                  <c:v>1706</c:v>
                </c:pt>
                <c:pt idx="2295">
                  <c:v>1705</c:v>
                </c:pt>
                <c:pt idx="2296">
                  <c:v>1704</c:v>
                </c:pt>
                <c:pt idx="2297">
                  <c:v>1703</c:v>
                </c:pt>
                <c:pt idx="2298">
                  <c:v>1702</c:v>
                </c:pt>
                <c:pt idx="2299">
                  <c:v>1701</c:v>
                </c:pt>
                <c:pt idx="2300">
                  <c:v>1700</c:v>
                </c:pt>
                <c:pt idx="2301">
                  <c:v>1699</c:v>
                </c:pt>
                <c:pt idx="2302">
                  <c:v>1698</c:v>
                </c:pt>
                <c:pt idx="2303">
                  <c:v>1697</c:v>
                </c:pt>
                <c:pt idx="2304">
                  <c:v>1696</c:v>
                </c:pt>
                <c:pt idx="2305">
                  <c:v>1695</c:v>
                </c:pt>
                <c:pt idx="2306">
                  <c:v>1694</c:v>
                </c:pt>
                <c:pt idx="2307">
                  <c:v>1693</c:v>
                </c:pt>
                <c:pt idx="2308">
                  <c:v>1692</c:v>
                </c:pt>
                <c:pt idx="2309">
                  <c:v>1691</c:v>
                </c:pt>
                <c:pt idx="2310">
                  <c:v>1690</c:v>
                </c:pt>
                <c:pt idx="2311">
                  <c:v>1689</c:v>
                </c:pt>
                <c:pt idx="2312">
                  <c:v>1688</c:v>
                </c:pt>
                <c:pt idx="2313">
                  <c:v>1687</c:v>
                </c:pt>
                <c:pt idx="2314">
                  <c:v>1686</c:v>
                </c:pt>
                <c:pt idx="2315">
                  <c:v>1685</c:v>
                </c:pt>
                <c:pt idx="2316">
                  <c:v>1684</c:v>
                </c:pt>
                <c:pt idx="2317">
                  <c:v>1683</c:v>
                </c:pt>
                <c:pt idx="2318">
                  <c:v>1682</c:v>
                </c:pt>
                <c:pt idx="2319">
                  <c:v>1681</c:v>
                </c:pt>
                <c:pt idx="2320">
                  <c:v>1680</c:v>
                </c:pt>
                <c:pt idx="2321">
                  <c:v>1679</c:v>
                </c:pt>
                <c:pt idx="2322">
                  <c:v>1678</c:v>
                </c:pt>
                <c:pt idx="2323">
                  <c:v>1677</c:v>
                </c:pt>
                <c:pt idx="2324">
                  <c:v>1676</c:v>
                </c:pt>
                <c:pt idx="2325">
                  <c:v>1675</c:v>
                </c:pt>
                <c:pt idx="2326">
                  <c:v>1674</c:v>
                </c:pt>
                <c:pt idx="2327">
                  <c:v>1673</c:v>
                </c:pt>
                <c:pt idx="2328">
                  <c:v>1672</c:v>
                </c:pt>
                <c:pt idx="2329">
                  <c:v>1671</c:v>
                </c:pt>
                <c:pt idx="2330">
                  <c:v>1670</c:v>
                </c:pt>
                <c:pt idx="2331">
                  <c:v>1669</c:v>
                </c:pt>
                <c:pt idx="2332">
                  <c:v>1668</c:v>
                </c:pt>
                <c:pt idx="2333">
                  <c:v>1667</c:v>
                </c:pt>
                <c:pt idx="2334">
                  <c:v>1666</c:v>
                </c:pt>
                <c:pt idx="2335">
                  <c:v>1665</c:v>
                </c:pt>
                <c:pt idx="2336">
                  <c:v>1664</c:v>
                </c:pt>
                <c:pt idx="2337">
                  <c:v>1663</c:v>
                </c:pt>
                <c:pt idx="2338">
                  <c:v>1662</c:v>
                </c:pt>
                <c:pt idx="2339">
                  <c:v>1661</c:v>
                </c:pt>
                <c:pt idx="2340">
                  <c:v>1660</c:v>
                </c:pt>
                <c:pt idx="2341">
                  <c:v>1659</c:v>
                </c:pt>
                <c:pt idx="2342">
                  <c:v>1658</c:v>
                </c:pt>
                <c:pt idx="2343">
                  <c:v>1657</c:v>
                </c:pt>
                <c:pt idx="2344">
                  <c:v>1656</c:v>
                </c:pt>
                <c:pt idx="2345">
                  <c:v>1655</c:v>
                </c:pt>
                <c:pt idx="2346">
                  <c:v>1654</c:v>
                </c:pt>
                <c:pt idx="2347">
                  <c:v>1653</c:v>
                </c:pt>
                <c:pt idx="2348">
                  <c:v>1652</c:v>
                </c:pt>
                <c:pt idx="2349">
                  <c:v>1651</c:v>
                </c:pt>
                <c:pt idx="2350">
                  <c:v>1650</c:v>
                </c:pt>
                <c:pt idx="2351">
                  <c:v>1649</c:v>
                </c:pt>
                <c:pt idx="2352">
                  <c:v>1648</c:v>
                </c:pt>
                <c:pt idx="2353">
                  <c:v>1647</c:v>
                </c:pt>
                <c:pt idx="2354">
                  <c:v>1646</c:v>
                </c:pt>
                <c:pt idx="2355">
                  <c:v>1645</c:v>
                </c:pt>
                <c:pt idx="2356">
                  <c:v>1644</c:v>
                </c:pt>
                <c:pt idx="2357">
                  <c:v>1643</c:v>
                </c:pt>
                <c:pt idx="2358">
                  <c:v>1642</c:v>
                </c:pt>
                <c:pt idx="2359">
                  <c:v>1641</c:v>
                </c:pt>
                <c:pt idx="2360">
                  <c:v>1640</c:v>
                </c:pt>
                <c:pt idx="2361">
                  <c:v>1639</c:v>
                </c:pt>
                <c:pt idx="2362">
                  <c:v>1638</c:v>
                </c:pt>
                <c:pt idx="2363">
                  <c:v>1637</c:v>
                </c:pt>
                <c:pt idx="2364">
                  <c:v>1636</c:v>
                </c:pt>
                <c:pt idx="2365">
                  <c:v>1635</c:v>
                </c:pt>
                <c:pt idx="2366">
                  <c:v>1634</c:v>
                </c:pt>
                <c:pt idx="2367">
                  <c:v>1633</c:v>
                </c:pt>
                <c:pt idx="2368">
                  <c:v>1632</c:v>
                </c:pt>
                <c:pt idx="2369">
                  <c:v>1631</c:v>
                </c:pt>
                <c:pt idx="2370">
                  <c:v>1630</c:v>
                </c:pt>
                <c:pt idx="2371">
                  <c:v>1629</c:v>
                </c:pt>
                <c:pt idx="2372">
                  <c:v>1628</c:v>
                </c:pt>
                <c:pt idx="2373">
                  <c:v>1627</c:v>
                </c:pt>
                <c:pt idx="2374">
                  <c:v>1626</c:v>
                </c:pt>
                <c:pt idx="2375">
                  <c:v>1625</c:v>
                </c:pt>
                <c:pt idx="2376">
                  <c:v>1624</c:v>
                </c:pt>
                <c:pt idx="2377">
                  <c:v>1623</c:v>
                </c:pt>
                <c:pt idx="2378">
                  <c:v>1622</c:v>
                </c:pt>
                <c:pt idx="2379">
                  <c:v>1621</c:v>
                </c:pt>
                <c:pt idx="2380">
                  <c:v>1620</c:v>
                </c:pt>
                <c:pt idx="2381">
                  <c:v>1619</c:v>
                </c:pt>
                <c:pt idx="2382">
                  <c:v>1618</c:v>
                </c:pt>
                <c:pt idx="2383">
                  <c:v>1617</c:v>
                </c:pt>
                <c:pt idx="2384">
                  <c:v>1616</c:v>
                </c:pt>
                <c:pt idx="2385">
                  <c:v>1615</c:v>
                </c:pt>
                <c:pt idx="2386">
                  <c:v>1614</c:v>
                </c:pt>
                <c:pt idx="2387">
                  <c:v>1613</c:v>
                </c:pt>
                <c:pt idx="2388">
                  <c:v>1612</c:v>
                </c:pt>
                <c:pt idx="2389">
                  <c:v>1611</c:v>
                </c:pt>
                <c:pt idx="2390">
                  <c:v>1610</c:v>
                </c:pt>
                <c:pt idx="2391">
                  <c:v>1609</c:v>
                </c:pt>
                <c:pt idx="2392">
                  <c:v>1608</c:v>
                </c:pt>
                <c:pt idx="2393">
                  <c:v>1607</c:v>
                </c:pt>
                <c:pt idx="2394">
                  <c:v>1606</c:v>
                </c:pt>
                <c:pt idx="2395">
                  <c:v>1605</c:v>
                </c:pt>
                <c:pt idx="2396">
                  <c:v>1604</c:v>
                </c:pt>
                <c:pt idx="2397">
                  <c:v>1603</c:v>
                </c:pt>
                <c:pt idx="2398">
                  <c:v>1602</c:v>
                </c:pt>
                <c:pt idx="2399">
                  <c:v>1601</c:v>
                </c:pt>
                <c:pt idx="2400">
                  <c:v>1600</c:v>
                </c:pt>
                <c:pt idx="2401">
                  <c:v>1599</c:v>
                </c:pt>
                <c:pt idx="2402">
                  <c:v>1598</c:v>
                </c:pt>
                <c:pt idx="2403">
                  <c:v>1597</c:v>
                </c:pt>
                <c:pt idx="2404">
                  <c:v>1596</c:v>
                </c:pt>
                <c:pt idx="2405">
                  <c:v>1595</c:v>
                </c:pt>
                <c:pt idx="2406">
                  <c:v>1594</c:v>
                </c:pt>
                <c:pt idx="2407">
                  <c:v>1593</c:v>
                </c:pt>
                <c:pt idx="2408">
                  <c:v>1592</c:v>
                </c:pt>
                <c:pt idx="2409">
                  <c:v>1591</c:v>
                </c:pt>
                <c:pt idx="2410">
                  <c:v>1590</c:v>
                </c:pt>
                <c:pt idx="2411">
                  <c:v>1589</c:v>
                </c:pt>
                <c:pt idx="2412">
                  <c:v>1588</c:v>
                </c:pt>
                <c:pt idx="2413">
                  <c:v>1587</c:v>
                </c:pt>
                <c:pt idx="2414">
                  <c:v>1586</c:v>
                </c:pt>
                <c:pt idx="2415">
                  <c:v>1585</c:v>
                </c:pt>
                <c:pt idx="2416">
                  <c:v>1584</c:v>
                </c:pt>
                <c:pt idx="2417">
                  <c:v>1583</c:v>
                </c:pt>
                <c:pt idx="2418">
                  <c:v>1582</c:v>
                </c:pt>
                <c:pt idx="2419">
                  <c:v>1581</c:v>
                </c:pt>
                <c:pt idx="2420">
                  <c:v>1580</c:v>
                </c:pt>
                <c:pt idx="2421">
                  <c:v>1579</c:v>
                </c:pt>
                <c:pt idx="2422">
                  <c:v>1578</c:v>
                </c:pt>
                <c:pt idx="2423">
                  <c:v>1577</c:v>
                </c:pt>
                <c:pt idx="2424">
                  <c:v>1576</c:v>
                </c:pt>
                <c:pt idx="2425">
                  <c:v>1575</c:v>
                </c:pt>
                <c:pt idx="2426">
                  <c:v>1574</c:v>
                </c:pt>
                <c:pt idx="2427">
                  <c:v>1573</c:v>
                </c:pt>
                <c:pt idx="2428">
                  <c:v>1572</c:v>
                </c:pt>
                <c:pt idx="2429">
                  <c:v>1571</c:v>
                </c:pt>
                <c:pt idx="2430">
                  <c:v>1570</c:v>
                </c:pt>
                <c:pt idx="2431">
                  <c:v>1569</c:v>
                </c:pt>
                <c:pt idx="2432">
                  <c:v>1568</c:v>
                </c:pt>
                <c:pt idx="2433">
                  <c:v>1567</c:v>
                </c:pt>
                <c:pt idx="2434">
                  <c:v>1566</c:v>
                </c:pt>
                <c:pt idx="2435">
                  <c:v>1565</c:v>
                </c:pt>
                <c:pt idx="2436">
                  <c:v>1564</c:v>
                </c:pt>
                <c:pt idx="2437">
                  <c:v>1563</c:v>
                </c:pt>
                <c:pt idx="2438">
                  <c:v>1562</c:v>
                </c:pt>
                <c:pt idx="2439">
                  <c:v>1561</c:v>
                </c:pt>
                <c:pt idx="2440">
                  <c:v>1560</c:v>
                </c:pt>
                <c:pt idx="2441">
                  <c:v>1559</c:v>
                </c:pt>
                <c:pt idx="2442">
                  <c:v>1558</c:v>
                </c:pt>
                <c:pt idx="2443">
                  <c:v>1557</c:v>
                </c:pt>
                <c:pt idx="2444">
                  <c:v>1556</c:v>
                </c:pt>
                <c:pt idx="2445">
                  <c:v>1555</c:v>
                </c:pt>
                <c:pt idx="2446">
                  <c:v>1554</c:v>
                </c:pt>
                <c:pt idx="2447">
                  <c:v>1553</c:v>
                </c:pt>
                <c:pt idx="2448">
                  <c:v>1552</c:v>
                </c:pt>
                <c:pt idx="2449">
                  <c:v>1551</c:v>
                </c:pt>
                <c:pt idx="2450">
                  <c:v>1550</c:v>
                </c:pt>
                <c:pt idx="2451">
                  <c:v>1549</c:v>
                </c:pt>
                <c:pt idx="2452">
                  <c:v>1548</c:v>
                </c:pt>
                <c:pt idx="2453">
                  <c:v>1547</c:v>
                </c:pt>
                <c:pt idx="2454">
                  <c:v>1546</c:v>
                </c:pt>
                <c:pt idx="2455">
                  <c:v>1545</c:v>
                </c:pt>
                <c:pt idx="2456">
                  <c:v>1544</c:v>
                </c:pt>
                <c:pt idx="2457">
                  <c:v>1543</c:v>
                </c:pt>
                <c:pt idx="2458">
                  <c:v>1542</c:v>
                </c:pt>
                <c:pt idx="2459">
                  <c:v>1541</c:v>
                </c:pt>
                <c:pt idx="2460">
                  <c:v>1540</c:v>
                </c:pt>
                <c:pt idx="2461">
                  <c:v>1539</c:v>
                </c:pt>
                <c:pt idx="2462">
                  <c:v>1538</c:v>
                </c:pt>
                <c:pt idx="2463">
                  <c:v>1537</c:v>
                </c:pt>
                <c:pt idx="2464">
                  <c:v>1536</c:v>
                </c:pt>
                <c:pt idx="2465">
                  <c:v>1535</c:v>
                </c:pt>
                <c:pt idx="2466">
                  <c:v>1534</c:v>
                </c:pt>
                <c:pt idx="2467">
                  <c:v>1533</c:v>
                </c:pt>
                <c:pt idx="2468">
                  <c:v>1532</c:v>
                </c:pt>
                <c:pt idx="2469">
                  <c:v>1531</c:v>
                </c:pt>
                <c:pt idx="2470">
                  <c:v>1530</c:v>
                </c:pt>
                <c:pt idx="2471">
                  <c:v>1529</c:v>
                </c:pt>
                <c:pt idx="2472">
                  <c:v>1528</c:v>
                </c:pt>
                <c:pt idx="2473">
                  <c:v>1527</c:v>
                </c:pt>
                <c:pt idx="2474">
                  <c:v>1526</c:v>
                </c:pt>
                <c:pt idx="2475">
                  <c:v>1525</c:v>
                </c:pt>
                <c:pt idx="2476">
                  <c:v>1524</c:v>
                </c:pt>
                <c:pt idx="2477">
                  <c:v>1523</c:v>
                </c:pt>
                <c:pt idx="2478">
                  <c:v>1522</c:v>
                </c:pt>
                <c:pt idx="2479">
                  <c:v>1521</c:v>
                </c:pt>
                <c:pt idx="2480">
                  <c:v>1520</c:v>
                </c:pt>
                <c:pt idx="2481">
                  <c:v>1519</c:v>
                </c:pt>
                <c:pt idx="2482">
                  <c:v>1518</c:v>
                </c:pt>
                <c:pt idx="2483">
                  <c:v>1517</c:v>
                </c:pt>
                <c:pt idx="2484">
                  <c:v>1516</c:v>
                </c:pt>
                <c:pt idx="2485">
                  <c:v>1515</c:v>
                </c:pt>
                <c:pt idx="2486">
                  <c:v>1514</c:v>
                </c:pt>
                <c:pt idx="2487">
                  <c:v>1513</c:v>
                </c:pt>
                <c:pt idx="2488">
                  <c:v>1512</c:v>
                </c:pt>
                <c:pt idx="2489">
                  <c:v>1511</c:v>
                </c:pt>
                <c:pt idx="2490">
                  <c:v>1510</c:v>
                </c:pt>
                <c:pt idx="2491">
                  <c:v>1509</c:v>
                </c:pt>
                <c:pt idx="2492">
                  <c:v>1508</c:v>
                </c:pt>
                <c:pt idx="2493">
                  <c:v>1507</c:v>
                </c:pt>
                <c:pt idx="2494">
                  <c:v>1506</c:v>
                </c:pt>
                <c:pt idx="2495">
                  <c:v>1505</c:v>
                </c:pt>
                <c:pt idx="2496">
                  <c:v>1504</c:v>
                </c:pt>
                <c:pt idx="2497">
                  <c:v>1503</c:v>
                </c:pt>
                <c:pt idx="2498">
                  <c:v>1502</c:v>
                </c:pt>
                <c:pt idx="2499">
                  <c:v>1501</c:v>
                </c:pt>
                <c:pt idx="2500">
                  <c:v>1500</c:v>
                </c:pt>
                <c:pt idx="2501">
                  <c:v>1499</c:v>
                </c:pt>
                <c:pt idx="2502">
                  <c:v>1498</c:v>
                </c:pt>
                <c:pt idx="2503">
                  <c:v>1497</c:v>
                </c:pt>
                <c:pt idx="2504">
                  <c:v>1496</c:v>
                </c:pt>
                <c:pt idx="2505">
                  <c:v>1495</c:v>
                </c:pt>
                <c:pt idx="2506">
                  <c:v>1494</c:v>
                </c:pt>
                <c:pt idx="2507">
                  <c:v>1493</c:v>
                </c:pt>
                <c:pt idx="2508">
                  <c:v>1492</c:v>
                </c:pt>
                <c:pt idx="2509">
                  <c:v>1491</c:v>
                </c:pt>
                <c:pt idx="2510">
                  <c:v>1490</c:v>
                </c:pt>
                <c:pt idx="2511">
                  <c:v>1489</c:v>
                </c:pt>
                <c:pt idx="2512">
                  <c:v>1488</c:v>
                </c:pt>
                <c:pt idx="2513">
                  <c:v>1487</c:v>
                </c:pt>
                <c:pt idx="2514">
                  <c:v>1486</c:v>
                </c:pt>
                <c:pt idx="2515">
                  <c:v>1485</c:v>
                </c:pt>
                <c:pt idx="2516">
                  <c:v>1484</c:v>
                </c:pt>
                <c:pt idx="2517">
                  <c:v>1483</c:v>
                </c:pt>
                <c:pt idx="2518">
                  <c:v>1482</c:v>
                </c:pt>
                <c:pt idx="2519">
                  <c:v>1481</c:v>
                </c:pt>
                <c:pt idx="2520">
                  <c:v>1480</c:v>
                </c:pt>
                <c:pt idx="2521">
                  <c:v>1479</c:v>
                </c:pt>
                <c:pt idx="2522">
                  <c:v>1478</c:v>
                </c:pt>
                <c:pt idx="2523">
                  <c:v>1477</c:v>
                </c:pt>
                <c:pt idx="2524">
                  <c:v>1476</c:v>
                </c:pt>
                <c:pt idx="2525">
                  <c:v>1475</c:v>
                </c:pt>
                <c:pt idx="2526">
                  <c:v>1474</c:v>
                </c:pt>
                <c:pt idx="2527">
                  <c:v>1473</c:v>
                </c:pt>
                <c:pt idx="2528">
                  <c:v>1472</c:v>
                </c:pt>
                <c:pt idx="2529">
                  <c:v>1471</c:v>
                </c:pt>
                <c:pt idx="2530">
                  <c:v>1470</c:v>
                </c:pt>
                <c:pt idx="2531">
                  <c:v>1469</c:v>
                </c:pt>
                <c:pt idx="2532">
                  <c:v>1468</c:v>
                </c:pt>
                <c:pt idx="2533">
                  <c:v>1467</c:v>
                </c:pt>
                <c:pt idx="2534">
                  <c:v>1466</c:v>
                </c:pt>
                <c:pt idx="2535">
                  <c:v>1465</c:v>
                </c:pt>
                <c:pt idx="2536">
                  <c:v>1464</c:v>
                </c:pt>
                <c:pt idx="2537">
                  <c:v>1463</c:v>
                </c:pt>
                <c:pt idx="2538">
                  <c:v>1462</c:v>
                </c:pt>
                <c:pt idx="2539">
                  <c:v>1461</c:v>
                </c:pt>
                <c:pt idx="2540">
                  <c:v>1460</c:v>
                </c:pt>
                <c:pt idx="2541">
                  <c:v>1459</c:v>
                </c:pt>
                <c:pt idx="2542">
                  <c:v>1458</c:v>
                </c:pt>
                <c:pt idx="2543">
                  <c:v>1457</c:v>
                </c:pt>
                <c:pt idx="2544">
                  <c:v>1456</c:v>
                </c:pt>
                <c:pt idx="2545">
                  <c:v>1455</c:v>
                </c:pt>
                <c:pt idx="2546">
                  <c:v>1454</c:v>
                </c:pt>
                <c:pt idx="2547">
                  <c:v>1453</c:v>
                </c:pt>
                <c:pt idx="2548">
                  <c:v>1452</c:v>
                </c:pt>
                <c:pt idx="2549">
                  <c:v>1451</c:v>
                </c:pt>
                <c:pt idx="2550">
                  <c:v>1450</c:v>
                </c:pt>
                <c:pt idx="2551">
                  <c:v>1449</c:v>
                </c:pt>
                <c:pt idx="2552">
                  <c:v>1448</c:v>
                </c:pt>
                <c:pt idx="2553">
                  <c:v>1447</c:v>
                </c:pt>
                <c:pt idx="2554">
                  <c:v>1446</c:v>
                </c:pt>
                <c:pt idx="2555">
                  <c:v>1445</c:v>
                </c:pt>
                <c:pt idx="2556">
                  <c:v>1444</c:v>
                </c:pt>
                <c:pt idx="2557">
                  <c:v>1443</c:v>
                </c:pt>
                <c:pt idx="2558">
                  <c:v>1442</c:v>
                </c:pt>
                <c:pt idx="2559">
                  <c:v>1441</c:v>
                </c:pt>
                <c:pt idx="2560">
                  <c:v>1440</c:v>
                </c:pt>
                <c:pt idx="2561">
                  <c:v>1439</c:v>
                </c:pt>
                <c:pt idx="2562">
                  <c:v>1438</c:v>
                </c:pt>
                <c:pt idx="2563">
                  <c:v>1437</c:v>
                </c:pt>
                <c:pt idx="2564">
                  <c:v>1436</c:v>
                </c:pt>
                <c:pt idx="2565">
                  <c:v>1435</c:v>
                </c:pt>
                <c:pt idx="2566">
                  <c:v>1434</c:v>
                </c:pt>
                <c:pt idx="2567">
                  <c:v>1433</c:v>
                </c:pt>
                <c:pt idx="2568">
                  <c:v>1432</c:v>
                </c:pt>
                <c:pt idx="2569">
                  <c:v>1431</c:v>
                </c:pt>
                <c:pt idx="2570">
                  <c:v>1430</c:v>
                </c:pt>
                <c:pt idx="2571">
                  <c:v>1429</c:v>
                </c:pt>
                <c:pt idx="2572">
                  <c:v>1428</c:v>
                </c:pt>
                <c:pt idx="2573">
                  <c:v>1427</c:v>
                </c:pt>
                <c:pt idx="2574">
                  <c:v>1426</c:v>
                </c:pt>
                <c:pt idx="2575">
                  <c:v>1425</c:v>
                </c:pt>
                <c:pt idx="2576">
                  <c:v>1424</c:v>
                </c:pt>
                <c:pt idx="2577">
                  <c:v>1423</c:v>
                </c:pt>
                <c:pt idx="2578">
                  <c:v>1422</c:v>
                </c:pt>
                <c:pt idx="2579">
                  <c:v>1421</c:v>
                </c:pt>
                <c:pt idx="2580">
                  <c:v>1420</c:v>
                </c:pt>
                <c:pt idx="2581">
                  <c:v>1419</c:v>
                </c:pt>
                <c:pt idx="2582">
                  <c:v>1418</c:v>
                </c:pt>
                <c:pt idx="2583">
                  <c:v>1417</c:v>
                </c:pt>
                <c:pt idx="2584">
                  <c:v>1416</c:v>
                </c:pt>
                <c:pt idx="2585">
                  <c:v>1415</c:v>
                </c:pt>
                <c:pt idx="2586">
                  <c:v>1414</c:v>
                </c:pt>
                <c:pt idx="2587">
                  <c:v>1413</c:v>
                </c:pt>
                <c:pt idx="2588">
                  <c:v>1412</c:v>
                </c:pt>
                <c:pt idx="2589">
                  <c:v>1411</c:v>
                </c:pt>
                <c:pt idx="2590">
                  <c:v>1410</c:v>
                </c:pt>
                <c:pt idx="2591">
                  <c:v>1409</c:v>
                </c:pt>
                <c:pt idx="2592">
                  <c:v>1408</c:v>
                </c:pt>
                <c:pt idx="2593">
                  <c:v>1407</c:v>
                </c:pt>
                <c:pt idx="2594">
                  <c:v>1406</c:v>
                </c:pt>
                <c:pt idx="2595">
                  <c:v>1405</c:v>
                </c:pt>
                <c:pt idx="2596">
                  <c:v>1404</c:v>
                </c:pt>
                <c:pt idx="2597">
                  <c:v>1403</c:v>
                </c:pt>
                <c:pt idx="2598">
                  <c:v>1402</c:v>
                </c:pt>
                <c:pt idx="2599">
                  <c:v>1401</c:v>
                </c:pt>
                <c:pt idx="2600">
                  <c:v>1400</c:v>
                </c:pt>
                <c:pt idx="2601">
                  <c:v>1399</c:v>
                </c:pt>
                <c:pt idx="2602">
                  <c:v>1398</c:v>
                </c:pt>
                <c:pt idx="2603">
                  <c:v>1397</c:v>
                </c:pt>
                <c:pt idx="2604">
                  <c:v>1396</c:v>
                </c:pt>
                <c:pt idx="2605">
                  <c:v>1395</c:v>
                </c:pt>
                <c:pt idx="2606">
                  <c:v>1394</c:v>
                </c:pt>
                <c:pt idx="2607">
                  <c:v>1393</c:v>
                </c:pt>
                <c:pt idx="2608">
                  <c:v>1392</c:v>
                </c:pt>
                <c:pt idx="2609">
                  <c:v>1391</c:v>
                </c:pt>
                <c:pt idx="2610">
                  <c:v>1390</c:v>
                </c:pt>
                <c:pt idx="2611">
                  <c:v>1389</c:v>
                </c:pt>
                <c:pt idx="2612">
                  <c:v>1388</c:v>
                </c:pt>
                <c:pt idx="2613">
                  <c:v>1387</c:v>
                </c:pt>
                <c:pt idx="2614">
                  <c:v>1386</c:v>
                </c:pt>
                <c:pt idx="2615">
                  <c:v>1385</c:v>
                </c:pt>
                <c:pt idx="2616">
                  <c:v>1384</c:v>
                </c:pt>
                <c:pt idx="2617">
                  <c:v>1383</c:v>
                </c:pt>
                <c:pt idx="2618">
                  <c:v>1382</c:v>
                </c:pt>
                <c:pt idx="2619">
                  <c:v>1381</c:v>
                </c:pt>
                <c:pt idx="2620">
                  <c:v>1380</c:v>
                </c:pt>
                <c:pt idx="2621">
                  <c:v>1379</c:v>
                </c:pt>
                <c:pt idx="2622">
                  <c:v>1378</c:v>
                </c:pt>
                <c:pt idx="2623">
                  <c:v>1377</c:v>
                </c:pt>
                <c:pt idx="2624">
                  <c:v>1376</c:v>
                </c:pt>
                <c:pt idx="2625">
                  <c:v>1375</c:v>
                </c:pt>
                <c:pt idx="2626">
                  <c:v>1374</c:v>
                </c:pt>
                <c:pt idx="2627">
                  <c:v>1373</c:v>
                </c:pt>
                <c:pt idx="2628">
                  <c:v>1372</c:v>
                </c:pt>
                <c:pt idx="2629">
                  <c:v>1371</c:v>
                </c:pt>
                <c:pt idx="2630">
                  <c:v>1370</c:v>
                </c:pt>
                <c:pt idx="2631">
                  <c:v>1369</c:v>
                </c:pt>
                <c:pt idx="2632">
                  <c:v>1368</c:v>
                </c:pt>
                <c:pt idx="2633">
                  <c:v>1367</c:v>
                </c:pt>
                <c:pt idx="2634">
                  <c:v>1366</c:v>
                </c:pt>
                <c:pt idx="2635">
                  <c:v>1365</c:v>
                </c:pt>
                <c:pt idx="2636">
                  <c:v>1364</c:v>
                </c:pt>
                <c:pt idx="2637">
                  <c:v>1363</c:v>
                </c:pt>
                <c:pt idx="2638">
                  <c:v>1362</c:v>
                </c:pt>
                <c:pt idx="2639">
                  <c:v>1361</c:v>
                </c:pt>
                <c:pt idx="2640">
                  <c:v>1360</c:v>
                </c:pt>
                <c:pt idx="2641">
                  <c:v>1359</c:v>
                </c:pt>
                <c:pt idx="2642">
                  <c:v>1358</c:v>
                </c:pt>
                <c:pt idx="2643">
                  <c:v>1357</c:v>
                </c:pt>
                <c:pt idx="2644">
                  <c:v>1356</c:v>
                </c:pt>
                <c:pt idx="2645">
                  <c:v>1355</c:v>
                </c:pt>
                <c:pt idx="2646">
                  <c:v>1354</c:v>
                </c:pt>
                <c:pt idx="2647">
                  <c:v>1353</c:v>
                </c:pt>
                <c:pt idx="2648">
                  <c:v>1352</c:v>
                </c:pt>
                <c:pt idx="2649">
                  <c:v>1351</c:v>
                </c:pt>
                <c:pt idx="2650">
                  <c:v>1350</c:v>
                </c:pt>
                <c:pt idx="2651">
                  <c:v>1349</c:v>
                </c:pt>
                <c:pt idx="2652">
                  <c:v>1348</c:v>
                </c:pt>
                <c:pt idx="2653">
                  <c:v>1347</c:v>
                </c:pt>
                <c:pt idx="2654">
                  <c:v>1346</c:v>
                </c:pt>
                <c:pt idx="2655">
                  <c:v>1345</c:v>
                </c:pt>
                <c:pt idx="2656">
                  <c:v>1344</c:v>
                </c:pt>
                <c:pt idx="2657">
                  <c:v>1343</c:v>
                </c:pt>
                <c:pt idx="2658">
                  <c:v>1342</c:v>
                </c:pt>
                <c:pt idx="2659">
                  <c:v>1341</c:v>
                </c:pt>
                <c:pt idx="2660">
                  <c:v>1340</c:v>
                </c:pt>
                <c:pt idx="2661">
                  <c:v>1339</c:v>
                </c:pt>
                <c:pt idx="2662">
                  <c:v>1338</c:v>
                </c:pt>
                <c:pt idx="2663">
                  <c:v>1337</c:v>
                </c:pt>
                <c:pt idx="2664">
                  <c:v>1336</c:v>
                </c:pt>
                <c:pt idx="2665">
                  <c:v>1335</c:v>
                </c:pt>
                <c:pt idx="2666">
                  <c:v>1334</c:v>
                </c:pt>
                <c:pt idx="2667">
                  <c:v>1333</c:v>
                </c:pt>
                <c:pt idx="2668">
                  <c:v>1332</c:v>
                </c:pt>
                <c:pt idx="2669">
                  <c:v>1331</c:v>
                </c:pt>
                <c:pt idx="2670">
                  <c:v>1330</c:v>
                </c:pt>
                <c:pt idx="2671">
                  <c:v>1329</c:v>
                </c:pt>
                <c:pt idx="2672">
                  <c:v>1328</c:v>
                </c:pt>
                <c:pt idx="2673">
                  <c:v>1327</c:v>
                </c:pt>
                <c:pt idx="2674">
                  <c:v>1326</c:v>
                </c:pt>
                <c:pt idx="2675">
                  <c:v>1325</c:v>
                </c:pt>
                <c:pt idx="2676">
                  <c:v>1324</c:v>
                </c:pt>
                <c:pt idx="2677">
                  <c:v>1323</c:v>
                </c:pt>
                <c:pt idx="2678">
                  <c:v>1322</c:v>
                </c:pt>
                <c:pt idx="2679">
                  <c:v>1321</c:v>
                </c:pt>
                <c:pt idx="2680">
                  <c:v>1320</c:v>
                </c:pt>
                <c:pt idx="2681">
                  <c:v>1319</c:v>
                </c:pt>
                <c:pt idx="2682">
                  <c:v>1318</c:v>
                </c:pt>
                <c:pt idx="2683">
                  <c:v>1317</c:v>
                </c:pt>
                <c:pt idx="2684">
                  <c:v>1316</c:v>
                </c:pt>
                <c:pt idx="2685">
                  <c:v>1315</c:v>
                </c:pt>
                <c:pt idx="2686">
                  <c:v>1314</c:v>
                </c:pt>
                <c:pt idx="2687">
                  <c:v>1313</c:v>
                </c:pt>
                <c:pt idx="2688">
                  <c:v>1312</c:v>
                </c:pt>
                <c:pt idx="2689">
                  <c:v>1311</c:v>
                </c:pt>
                <c:pt idx="2690">
                  <c:v>1310</c:v>
                </c:pt>
                <c:pt idx="2691">
                  <c:v>1309</c:v>
                </c:pt>
                <c:pt idx="2692">
                  <c:v>1308</c:v>
                </c:pt>
                <c:pt idx="2693">
                  <c:v>1307</c:v>
                </c:pt>
                <c:pt idx="2694">
                  <c:v>1306</c:v>
                </c:pt>
                <c:pt idx="2695">
                  <c:v>1305</c:v>
                </c:pt>
                <c:pt idx="2696">
                  <c:v>1304</c:v>
                </c:pt>
                <c:pt idx="2697">
                  <c:v>1303</c:v>
                </c:pt>
                <c:pt idx="2698">
                  <c:v>1302</c:v>
                </c:pt>
                <c:pt idx="2699">
                  <c:v>1301</c:v>
                </c:pt>
                <c:pt idx="2700">
                  <c:v>1300</c:v>
                </c:pt>
                <c:pt idx="2701">
                  <c:v>1299</c:v>
                </c:pt>
                <c:pt idx="2702">
                  <c:v>1298</c:v>
                </c:pt>
                <c:pt idx="2703">
                  <c:v>1297</c:v>
                </c:pt>
                <c:pt idx="2704">
                  <c:v>1296</c:v>
                </c:pt>
                <c:pt idx="2705">
                  <c:v>1295</c:v>
                </c:pt>
                <c:pt idx="2706">
                  <c:v>1294</c:v>
                </c:pt>
                <c:pt idx="2707">
                  <c:v>1293</c:v>
                </c:pt>
                <c:pt idx="2708">
                  <c:v>1292</c:v>
                </c:pt>
                <c:pt idx="2709">
                  <c:v>1291</c:v>
                </c:pt>
                <c:pt idx="2710">
                  <c:v>1290</c:v>
                </c:pt>
                <c:pt idx="2711">
                  <c:v>1289</c:v>
                </c:pt>
                <c:pt idx="2712">
                  <c:v>1288</c:v>
                </c:pt>
                <c:pt idx="2713">
                  <c:v>1287</c:v>
                </c:pt>
                <c:pt idx="2714">
                  <c:v>1286</c:v>
                </c:pt>
                <c:pt idx="2715">
                  <c:v>1285</c:v>
                </c:pt>
                <c:pt idx="2716">
                  <c:v>1284</c:v>
                </c:pt>
                <c:pt idx="2717">
                  <c:v>1283</c:v>
                </c:pt>
                <c:pt idx="2718">
                  <c:v>1282</c:v>
                </c:pt>
                <c:pt idx="2719">
                  <c:v>1281</c:v>
                </c:pt>
                <c:pt idx="2720">
                  <c:v>1280</c:v>
                </c:pt>
                <c:pt idx="2721">
                  <c:v>1279</c:v>
                </c:pt>
                <c:pt idx="2722">
                  <c:v>1278</c:v>
                </c:pt>
                <c:pt idx="2723">
                  <c:v>1277</c:v>
                </c:pt>
                <c:pt idx="2724">
                  <c:v>1276</c:v>
                </c:pt>
                <c:pt idx="2725">
                  <c:v>1275</c:v>
                </c:pt>
                <c:pt idx="2726">
                  <c:v>1274</c:v>
                </c:pt>
                <c:pt idx="2727">
                  <c:v>1273</c:v>
                </c:pt>
                <c:pt idx="2728">
                  <c:v>1272</c:v>
                </c:pt>
                <c:pt idx="2729">
                  <c:v>1271</c:v>
                </c:pt>
                <c:pt idx="2730">
                  <c:v>1270</c:v>
                </c:pt>
                <c:pt idx="2731">
                  <c:v>1269</c:v>
                </c:pt>
                <c:pt idx="2732">
                  <c:v>1268</c:v>
                </c:pt>
                <c:pt idx="2733">
                  <c:v>1267</c:v>
                </c:pt>
                <c:pt idx="2734">
                  <c:v>1266</c:v>
                </c:pt>
                <c:pt idx="2735">
                  <c:v>1265</c:v>
                </c:pt>
                <c:pt idx="2736">
                  <c:v>1264</c:v>
                </c:pt>
                <c:pt idx="2737">
                  <c:v>1263</c:v>
                </c:pt>
                <c:pt idx="2738">
                  <c:v>1262</c:v>
                </c:pt>
                <c:pt idx="2739">
                  <c:v>1261</c:v>
                </c:pt>
                <c:pt idx="2740">
                  <c:v>1260</c:v>
                </c:pt>
                <c:pt idx="2741">
                  <c:v>1259</c:v>
                </c:pt>
                <c:pt idx="2742">
                  <c:v>1258</c:v>
                </c:pt>
                <c:pt idx="2743">
                  <c:v>1257</c:v>
                </c:pt>
                <c:pt idx="2744">
                  <c:v>1256</c:v>
                </c:pt>
                <c:pt idx="2745">
                  <c:v>1255</c:v>
                </c:pt>
                <c:pt idx="2746">
                  <c:v>1254</c:v>
                </c:pt>
                <c:pt idx="2747">
                  <c:v>1253</c:v>
                </c:pt>
                <c:pt idx="2748">
                  <c:v>1252</c:v>
                </c:pt>
                <c:pt idx="2749">
                  <c:v>1251</c:v>
                </c:pt>
                <c:pt idx="2750">
                  <c:v>1250</c:v>
                </c:pt>
                <c:pt idx="2751">
                  <c:v>1249</c:v>
                </c:pt>
                <c:pt idx="2752">
                  <c:v>1248</c:v>
                </c:pt>
                <c:pt idx="2753">
                  <c:v>1247</c:v>
                </c:pt>
                <c:pt idx="2754">
                  <c:v>1246</c:v>
                </c:pt>
                <c:pt idx="2755">
                  <c:v>1245</c:v>
                </c:pt>
                <c:pt idx="2756">
                  <c:v>1244</c:v>
                </c:pt>
                <c:pt idx="2757">
                  <c:v>1243</c:v>
                </c:pt>
                <c:pt idx="2758">
                  <c:v>1242</c:v>
                </c:pt>
                <c:pt idx="2759">
                  <c:v>1241</c:v>
                </c:pt>
                <c:pt idx="2760">
                  <c:v>1240</c:v>
                </c:pt>
                <c:pt idx="2761">
                  <c:v>1239</c:v>
                </c:pt>
                <c:pt idx="2762">
                  <c:v>1238</c:v>
                </c:pt>
                <c:pt idx="2763">
                  <c:v>1237</c:v>
                </c:pt>
                <c:pt idx="2764">
                  <c:v>1236</c:v>
                </c:pt>
                <c:pt idx="2765">
                  <c:v>1235</c:v>
                </c:pt>
                <c:pt idx="2766">
                  <c:v>1234</c:v>
                </c:pt>
                <c:pt idx="2767">
                  <c:v>1233</c:v>
                </c:pt>
                <c:pt idx="2768">
                  <c:v>1232</c:v>
                </c:pt>
                <c:pt idx="2769">
                  <c:v>1231</c:v>
                </c:pt>
                <c:pt idx="2770">
                  <c:v>1230</c:v>
                </c:pt>
                <c:pt idx="2771">
                  <c:v>1229</c:v>
                </c:pt>
                <c:pt idx="2772">
                  <c:v>1228</c:v>
                </c:pt>
                <c:pt idx="2773">
                  <c:v>1227</c:v>
                </c:pt>
                <c:pt idx="2774">
                  <c:v>1226</c:v>
                </c:pt>
                <c:pt idx="2775">
                  <c:v>1225</c:v>
                </c:pt>
                <c:pt idx="2776">
                  <c:v>1224</c:v>
                </c:pt>
                <c:pt idx="2777">
                  <c:v>1223</c:v>
                </c:pt>
                <c:pt idx="2778">
                  <c:v>1222</c:v>
                </c:pt>
                <c:pt idx="2779">
                  <c:v>1221</c:v>
                </c:pt>
                <c:pt idx="2780">
                  <c:v>1220</c:v>
                </c:pt>
                <c:pt idx="2781">
                  <c:v>1219</c:v>
                </c:pt>
                <c:pt idx="2782">
                  <c:v>1218</c:v>
                </c:pt>
                <c:pt idx="2783">
                  <c:v>1217</c:v>
                </c:pt>
                <c:pt idx="2784">
                  <c:v>1216</c:v>
                </c:pt>
                <c:pt idx="2785">
                  <c:v>1215</c:v>
                </c:pt>
                <c:pt idx="2786">
                  <c:v>1214</c:v>
                </c:pt>
                <c:pt idx="2787">
                  <c:v>1213</c:v>
                </c:pt>
                <c:pt idx="2788">
                  <c:v>1212</c:v>
                </c:pt>
                <c:pt idx="2789">
                  <c:v>1211</c:v>
                </c:pt>
                <c:pt idx="2790">
                  <c:v>1210</c:v>
                </c:pt>
                <c:pt idx="2791">
                  <c:v>1209</c:v>
                </c:pt>
                <c:pt idx="2792">
                  <c:v>1208</c:v>
                </c:pt>
                <c:pt idx="2793">
                  <c:v>1207</c:v>
                </c:pt>
                <c:pt idx="2794">
                  <c:v>1206</c:v>
                </c:pt>
                <c:pt idx="2795">
                  <c:v>1205</c:v>
                </c:pt>
                <c:pt idx="2796">
                  <c:v>1204</c:v>
                </c:pt>
                <c:pt idx="2797">
                  <c:v>1203</c:v>
                </c:pt>
                <c:pt idx="2798">
                  <c:v>1202</c:v>
                </c:pt>
                <c:pt idx="2799">
                  <c:v>1201</c:v>
                </c:pt>
                <c:pt idx="2800">
                  <c:v>1200</c:v>
                </c:pt>
                <c:pt idx="2801">
                  <c:v>1199</c:v>
                </c:pt>
                <c:pt idx="2802">
                  <c:v>1198</c:v>
                </c:pt>
                <c:pt idx="2803">
                  <c:v>1197</c:v>
                </c:pt>
                <c:pt idx="2804">
                  <c:v>1196</c:v>
                </c:pt>
                <c:pt idx="2805">
                  <c:v>1195</c:v>
                </c:pt>
                <c:pt idx="2806">
                  <c:v>1194</c:v>
                </c:pt>
                <c:pt idx="2807">
                  <c:v>1193</c:v>
                </c:pt>
                <c:pt idx="2808">
                  <c:v>1192</c:v>
                </c:pt>
                <c:pt idx="2809">
                  <c:v>1191</c:v>
                </c:pt>
                <c:pt idx="2810">
                  <c:v>1190</c:v>
                </c:pt>
                <c:pt idx="2811">
                  <c:v>1189</c:v>
                </c:pt>
                <c:pt idx="2812">
                  <c:v>1188</c:v>
                </c:pt>
                <c:pt idx="2813">
                  <c:v>1187</c:v>
                </c:pt>
                <c:pt idx="2814">
                  <c:v>1186</c:v>
                </c:pt>
                <c:pt idx="2815">
                  <c:v>1185</c:v>
                </c:pt>
                <c:pt idx="2816">
                  <c:v>1184</c:v>
                </c:pt>
                <c:pt idx="2817">
                  <c:v>1183</c:v>
                </c:pt>
                <c:pt idx="2818">
                  <c:v>1182</c:v>
                </c:pt>
                <c:pt idx="2819">
                  <c:v>1181</c:v>
                </c:pt>
                <c:pt idx="2820">
                  <c:v>1180</c:v>
                </c:pt>
                <c:pt idx="2821">
                  <c:v>1179</c:v>
                </c:pt>
                <c:pt idx="2822">
                  <c:v>1178</c:v>
                </c:pt>
                <c:pt idx="2823">
                  <c:v>1177</c:v>
                </c:pt>
                <c:pt idx="2824">
                  <c:v>1176</c:v>
                </c:pt>
                <c:pt idx="2825">
                  <c:v>1175</c:v>
                </c:pt>
                <c:pt idx="2826">
                  <c:v>1174</c:v>
                </c:pt>
                <c:pt idx="2827">
                  <c:v>1173</c:v>
                </c:pt>
                <c:pt idx="2828">
                  <c:v>1172</c:v>
                </c:pt>
                <c:pt idx="2829">
                  <c:v>1171</c:v>
                </c:pt>
                <c:pt idx="2830">
                  <c:v>1170</c:v>
                </c:pt>
                <c:pt idx="2831">
                  <c:v>1169</c:v>
                </c:pt>
                <c:pt idx="2832">
                  <c:v>1168</c:v>
                </c:pt>
                <c:pt idx="2833">
                  <c:v>1167</c:v>
                </c:pt>
                <c:pt idx="2834">
                  <c:v>1166</c:v>
                </c:pt>
                <c:pt idx="2835">
                  <c:v>1165</c:v>
                </c:pt>
                <c:pt idx="2836">
                  <c:v>1164</c:v>
                </c:pt>
                <c:pt idx="2837">
                  <c:v>1163</c:v>
                </c:pt>
                <c:pt idx="2838">
                  <c:v>1162</c:v>
                </c:pt>
                <c:pt idx="2839">
                  <c:v>1161</c:v>
                </c:pt>
                <c:pt idx="2840">
                  <c:v>1160</c:v>
                </c:pt>
                <c:pt idx="2841">
                  <c:v>1159</c:v>
                </c:pt>
                <c:pt idx="2842">
                  <c:v>1158</c:v>
                </c:pt>
                <c:pt idx="2843">
                  <c:v>1157</c:v>
                </c:pt>
                <c:pt idx="2844">
                  <c:v>1156</c:v>
                </c:pt>
                <c:pt idx="2845">
                  <c:v>1155</c:v>
                </c:pt>
                <c:pt idx="2846">
                  <c:v>1154</c:v>
                </c:pt>
                <c:pt idx="2847">
                  <c:v>1153</c:v>
                </c:pt>
                <c:pt idx="2848">
                  <c:v>1152</c:v>
                </c:pt>
                <c:pt idx="2849">
                  <c:v>1151</c:v>
                </c:pt>
                <c:pt idx="2850">
                  <c:v>1150</c:v>
                </c:pt>
                <c:pt idx="2851">
                  <c:v>1149</c:v>
                </c:pt>
                <c:pt idx="2852">
                  <c:v>1148</c:v>
                </c:pt>
                <c:pt idx="2853">
                  <c:v>1147</c:v>
                </c:pt>
                <c:pt idx="2854">
                  <c:v>1146</c:v>
                </c:pt>
                <c:pt idx="2855">
                  <c:v>1145</c:v>
                </c:pt>
                <c:pt idx="2856">
                  <c:v>1144</c:v>
                </c:pt>
                <c:pt idx="2857">
                  <c:v>1143</c:v>
                </c:pt>
                <c:pt idx="2858">
                  <c:v>1142</c:v>
                </c:pt>
                <c:pt idx="2859">
                  <c:v>1141</c:v>
                </c:pt>
                <c:pt idx="2860">
                  <c:v>1140</c:v>
                </c:pt>
                <c:pt idx="2861">
                  <c:v>1139</c:v>
                </c:pt>
                <c:pt idx="2862">
                  <c:v>1138</c:v>
                </c:pt>
                <c:pt idx="2863">
                  <c:v>1137</c:v>
                </c:pt>
                <c:pt idx="2864">
                  <c:v>1136</c:v>
                </c:pt>
                <c:pt idx="2865">
                  <c:v>1135</c:v>
                </c:pt>
                <c:pt idx="2866">
                  <c:v>1134</c:v>
                </c:pt>
                <c:pt idx="2867">
                  <c:v>1133</c:v>
                </c:pt>
                <c:pt idx="2868">
                  <c:v>1132</c:v>
                </c:pt>
                <c:pt idx="2869">
                  <c:v>1131</c:v>
                </c:pt>
                <c:pt idx="2870">
                  <c:v>1130</c:v>
                </c:pt>
                <c:pt idx="2871">
                  <c:v>1129</c:v>
                </c:pt>
                <c:pt idx="2872">
                  <c:v>1128</c:v>
                </c:pt>
                <c:pt idx="2873">
                  <c:v>1127</c:v>
                </c:pt>
                <c:pt idx="2874">
                  <c:v>1126</c:v>
                </c:pt>
                <c:pt idx="2875">
                  <c:v>1125</c:v>
                </c:pt>
                <c:pt idx="2876">
                  <c:v>1124</c:v>
                </c:pt>
                <c:pt idx="2877">
                  <c:v>1123</c:v>
                </c:pt>
                <c:pt idx="2878">
                  <c:v>1122</c:v>
                </c:pt>
                <c:pt idx="2879">
                  <c:v>1121</c:v>
                </c:pt>
                <c:pt idx="2880">
                  <c:v>1120</c:v>
                </c:pt>
                <c:pt idx="2881">
                  <c:v>1119</c:v>
                </c:pt>
                <c:pt idx="2882">
                  <c:v>1118</c:v>
                </c:pt>
                <c:pt idx="2883">
                  <c:v>1117</c:v>
                </c:pt>
                <c:pt idx="2884">
                  <c:v>1116</c:v>
                </c:pt>
                <c:pt idx="2885">
                  <c:v>1115</c:v>
                </c:pt>
                <c:pt idx="2886">
                  <c:v>1114</c:v>
                </c:pt>
                <c:pt idx="2887">
                  <c:v>1113</c:v>
                </c:pt>
                <c:pt idx="2888">
                  <c:v>1112</c:v>
                </c:pt>
                <c:pt idx="2889">
                  <c:v>1111</c:v>
                </c:pt>
                <c:pt idx="2890">
                  <c:v>1110</c:v>
                </c:pt>
                <c:pt idx="2891">
                  <c:v>1109</c:v>
                </c:pt>
                <c:pt idx="2892">
                  <c:v>1108</c:v>
                </c:pt>
                <c:pt idx="2893">
                  <c:v>1107</c:v>
                </c:pt>
                <c:pt idx="2894">
                  <c:v>1106</c:v>
                </c:pt>
                <c:pt idx="2895">
                  <c:v>1105</c:v>
                </c:pt>
                <c:pt idx="2896">
                  <c:v>1104</c:v>
                </c:pt>
                <c:pt idx="2897">
                  <c:v>1103</c:v>
                </c:pt>
                <c:pt idx="2898">
                  <c:v>1102</c:v>
                </c:pt>
                <c:pt idx="2899">
                  <c:v>1101</c:v>
                </c:pt>
                <c:pt idx="2900">
                  <c:v>1100</c:v>
                </c:pt>
                <c:pt idx="2901">
                  <c:v>1099</c:v>
                </c:pt>
                <c:pt idx="2902">
                  <c:v>1098</c:v>
                </c:pt>
                <c:pt idx="2903">
                  <c:v>1097</c:v>
                </c:pt>
                <c:pt idx="2904">
                  <c:v>1096</c:v>
                </c:pt>
                <c:pt idx="2905">
                  <c:v>1095</c:v>
                </c:pt>
                <c:pt idx="2906">
                  <c:v>1094</c:v>
                </c:pt>
                <c:pt idx="2907">
                  <c:v>1093</c:v>
                </c:pt>
                <c:pt idx="2908">
                  <c:v>1092</c:v>
                </c:pt>
                <c:pt idx="2909">
                  <c:v>1091</c:v>
                </c:pt>
                <c:pt idx="2910">
                  <c:v>1090</c:v>
                </c:pt>
                <c:pt idx="2911">
                  <c:v>1089</c:v>
                </c:pt>
                <c:pt idx="2912">
                  <c:v>1088</c:v>
                </c:pt>
                <c:pt idx="2913">
                  <c:v>1087</c:v>
                </c:pt>
                <c:pt idx="2914">
                  <c:v>1086</c:v>
                </c:pt>
                <c:pt idx="2915">
                  <c:v>1085</c:v>
                </c:pt>
                <c:pt idx="2916">
                  <c:v>1084</c:v>
                </c:pt>
                <c:pt idx="2917">
                  <c:v>1083</c:v>
                </c:pt>
                <c:pt idx="2918">
                  <c:v>1082</c:v>
                </c:pt>
                <c:pt idx="2919">
                  <c:v>1081</c:v>
                </c:pt>
                <c:pt idx="2920">
                  <c:v>1080</c:v>
                </c:pt>
                <c:pt idx="2921">
                  <c:v>1079</c:v>
                </c:pt>
                <c:pt idx="2922">
                  <c:v>1078</c:v>
                </c:pt>
                <c:pt idx="2923">
                  <c:v>1077</c:v>
                </c:pt>
                <c:pt idx="2924">
                  <c:v>1076</c:v>
                </c:pt>
                <c:pt idx="2925">
                  <c:v>1075</c:v>
                </c:pt>
                <c:pt idx="2926">
                  <c:v>1074</c:v>
                </c:pt>
                <c:pt idx="2927">
                  <c:v>1073</c:v>
                </c:pt>
                <c:pt idx="2928">
                  <c:v>1072</c:v>
                </c:pt>
                <c:pt idx="2929">
                  <c:v>1071</c:v>
                </c:pt>
                <c:pt idx="2930">
                  <c:v>1070</c:v>
                </c:pt>
                <c:pt idx="2931">
                  <c:v>1069</c:v>
                </c:pt>
                <c:pt idx="2932">
                  <c:v>1068</c:v>
                </c:pt>
                <c:pt idx="2933">
                  <c:v>1067</c:v>
                </c:pt>
                <c:pt idx="2934">
                  <c:v>1066</c:v>
                </c:pt>
                <c:pt idx="2935">
                  <c:v>1065</c:v>
                </c:pt>
                <c:pt idx="2936">
                  <c:v>1064</c:v>
                </c:pt>
                <c:pt idx="2937">
                  <c:v>1063</c:v>
                </c:pt>
                <c:pt idx="2938">
                  <c:v>1062</c:v>
                </c:pt>
                <c:pt idx="2939">
                  <c:v>1061</c:v>
                </c:pt>
                <c:pt idx="2940">
                  <c:v>1060</c:v>
                </c:pt>
                <c:pt idx="2941">
                  <c:v>1059</c:v>
                </c:pt>
                <c:pt idx="2942">
                  <c:v>1058</c:v>
                </c:pt>
                <c:pt idx="2943">
                  <c:v>1057</c:v>
                </c:pt>
                <c:pt idx="2944">
                  <c:v>1056</c:v>
                </c:pt>
                <c:pt idx="2945">
                  <c:v>1055</c:v>
                </c:pt>
                <c:pt idx="2946">
                  <c:v>1054</c:v>
                </c:pt>
                <c:pt idx="2947">
                  <c:v>1053</c:v>
                </c:pt>
                <c:pt idx="2948">
                  <c:v>1052</c:v>
                </c:pt>
                <c:pt idx="2949">
                  <c:v>1051</c:v>
                </c:pt>
                <c:pt idx="2950">
                  <c:v>1050</c:v>
                </c:pt>
                <c:pt idx="2951">
                  <c:v>1049</c:v>
                </c:pt>
                <c:pt idx="2952">
                  <c:v>1048</c:v>
                </c:pt>
                <c:pt idx="2953">
                  <c:v>1047</c:v>
                </c:pt>
                <c:pt idx="2954">
                  <c:v>1046</c:v>
                </c:pt>
                <c:pt idx="2955">
                  <c:v>1045</c:v>
                </c:pt>
                <c:pt idx="2956">
                  <c:v>1044</c:v>
                </c:pt>
                <c:pt idx="2957">
                  <c:v>1043</c:v>
                </c:pt>
                <c:pt idx="2958">
                  <c:v>1042</c:v>
                </c:pt>
                <c:pt idx="2959">
                  <c:v>1041</c:v>
                </c:pt>
                <c:pt idx="2960">
                  <c:v>1040</c:v>
                </c:pt>
                <c:pt idx="2961">
                  <c:v>1039</c:v>
                </c:pt>
                <c:pt idx="2962">
                  <c:v>1038</c:v>
                </c:pt>
                <c:pt idx="2963">
                  <c:v>1037</c:v>
                </c:pt>
                <c:pt idx="2964">
                  <c:v>1036</c:v>
                </c:pt>
                <c:pt idx="2965">
                  <c:v>1035</c:v>
                </c:pt>
                <c:pt idx="2966">
                  <c:v>1034</c:v>
                </c:pt>
                <c:pt idx="2967">
                  <c:v>1033</c:v>
                </c:pt>
                <c:pt idx="2968">
                  <c:v>1032</c:v>
                </c:pt>
                <c:pt idx="2969">
                  <c:v>1031</c:v>
                </c:pt>
                <c:pt idx="2970">
                  <c:v>1030</c:v>
                </c:pt>
                <c:pt idx="2971">
                  <c:v>1029</c:v>
                </c:pt>
                <c:pt idx="2972">
                  <c:v>1028</c:v>
                </c:pt>
                <c:pt idx="2973">
                  <c:v>1027</c:v>
                </c:pt>
                <c:pt idx="2974">
                  <c:v>1026</c:v>
                </c:pt>
                <c:pt idx="2975">
                  <c:v>1025</c:v>
                </c:pt>
                <c:pt idx="2976">
                  <c:v>1024</c:v>
                </c:pt>
                <c:pt idx="2977">
                  <c:v>1023</c:v>
                </c:pt>
                <c:pt idx="2978">
                  <c:v>1022</c:v>
                </c:pt>
                <c:pt idx="2979">
                  <c:v>1021</c:v>
                </c:pt>
                <c:pt idx="2980">
                  <c:v>1020</c:v>
                </c:pt>
                <c:pt idx="2981">
                  <c:v>1019</c:v>
                </c:pt>
                <c:pt idx="2982">
                  <c:v>1018</c:v>
                </c:pt>
                <c:pt idx="2983">
                  <c:v>1017</c:v>
                </c:pt>
                <c:pt idx="2984">
                  <c:v>1016</c:v>
                </c:pt>
                <c:pt idx="2985">
                  <c:v>1015</c:v>
                </c:pt>
                <c:pt idx="2986">
                  <c:v>1014</c:v>
                </c:pt>
                <c:pt idx="2987">
                  <c:v>1013</c:v>
                </c:pt>
                <c:pt idx="2988">
                  <c:v>1012</c:v>
                </c:pt>
                <c:pt idx="2989">
                  <c:v>1011</c:v>
                </c:pt>
                <c:pt idx="2990">
                  <c:v>1010</c:v>
                </c:pt>
                <c:pt idx="2991">
                  <c:v>1009</c:v>
                </c:pt>
                <c:pt idx="2992">
                  <c:v>1008</c:v>
                </c:pt>
                <c:pt idx="2993">
                  <c:v>1007</c:v>
                </c:pt>
                <c:pt idx="2994">
                  <c:v>1006</c:v>
                </c:pt>
                <c:pt idx="2995">
                  <c:v>1005</c:v>
                </c:pt>
                <c:pt idx="2996">
                  <c:v>1004</c:v>
                </c:pt>
                <c:pt idx="2997">
                  <c:v>1003</c:v>
                </c:pt>
                <c:pt idx="2998">
                  <c:v>1002</c:v>
                </c:pt>
                <c:pt idx="2999">
                  <c:v>1001</c:v>
                </c:pt>
                <c:pt idx="3000">
                  <c:v>1000</c:v>
                </c:pt>
                <c:pt idx="3001">
                  <c:v>999</c:v>
                </c:pt>
                <c:pt idx="3002">
                  <c:v>998</c:v>
                </c:pt>
                <c:pt idx="3003">
                  <c:v>997</c:v>
                </c:pt>
                <c:pt idx="3004">
                  <c:v>996</c:v>
                </c:pt>
                <c:pt idx="3005">
                  <c:v>995</c:v>
                </c:pt>
                <c:pt idx="3006">
                  <c:v>994</c:v>
                </c:pt>
                <c:pt idx="3007">
                  <c:v>993</c:v>
                </c:pt>
                <c:pt idx="3008">
                  <c:v>992</c:v>
                </c:pt>
                <c:pt idx="3009">
                  <c:v>991</c:v>
                </c:pt>
                <c:pt idx="3010">
                  <c:v>990</c:v>
                </c:pt>
                <c:pt idx="3011">
                  <c:v>989</c:v>
                </c:pt>
                <c:pt idx="3012">
                  <c:v>988</c:v>
                </c:pt>
                <c:pt idx="3013">
                  <c:v>987</c:v>
                </c:pt>
                <c:pt idx="3014">
                  <c:v>986</c:v>
                </c:pt>
                <c:pt idx="3015">
                  <c:v>985</c:v>
                </c:pt>
                <c:pt idx="3016">
                  <c:v>984</c:v>
                </c:pt>
                <c:pt idx="3017">
                  <c:v>983</c:v>
                </c:pt>
                <c:pt idx="3018">
                  <c:v>982</c:v>
                </c:pt>
                <c:pt idx="3019">
                  <c:v>981</c:v>
                </c:pt>
                <c:pt idx="3020">
                  <c:v>980</c:v>
                </c:pt>
                <c:pt idx="3021">
                  <c:v>979</c:v>
                </c:pt>
                <c:pt idx="3022">
                  <c:v>978</c:v>
                </c:pt>
                <c:pt idx="3023">
                  <c:v>977</c:v>
                </c:pt>
                <c:pt idx="3024">
                  <c:v>976</c:v>
                </c:pt>
                <c:pt idx="3025">
                  <c:v>975</c:v>
                </c:pt>
                <c:pt idx="3026">
                  <c:v>974</c:v>
                </c:pt>
                <c:pt idx="3027">
                  <c:v>973</c:v>
                </c:pt>
                <c:pt idx="3028">
                  <c:v>972</c:v>
                </c:pt>
                <c:pt idx="3029">
                  <c:v>971</c:v>
                </c:pt>
                <c:pt idx="3030">
                  <c:v>970</c:v>
                </c:pt>
                <c:pt idx="3031">
                  <c:v>969</c:v>
                </c:pt>
                <c:pt idx="3032">
                  <c:v>968</c:v>
                </c:pt>
                <c:pt idx="3033">
                  <c:v>967</c:v>
                </c:pt>
                <c:pt idx="3034">
                  <c:v>966</c:v>
                </c:pt>
                <c:pt idx="3035">
                  <c:v>965</c:v>
                </c:pt>
                <c:pt idx="3036">
                  <c:v>964</c:v>
                </c:pt>
                <c:pt idx="3037">
                  <c:v>963</c:v>
                </c:pt>
                <c:pt idx="3038">
                  <c:v>962</c:v>
                </c:pt>
                <c:pt idx="3039">
                  <c:v>961</c:v>
                </c:pt>
                <c:pt idx="3040">
                  <c:v>960</c:v>
                </c:pt>
                <c:pt idx="3041">
                  <c:v>959</c:v>
                </c:pt>
                <c:pt idx="3042">
                  <c:v>958</c:v>
                </c:pt>
                <c:pt idx="3043">
                  <c:v>957</c:v>
                </c:pt>
                <c:pt idx="3044">
                  <c:v>956</c:v>
                </c:pt>
                <c:pt idx="3045">
                  <c:v>955</c:v>
                </c:pt>
                <c:pt idx="3046">
                  <c:v>954</c:v>
                </c:pt>
                <c:pt idx="3047">
                  <c:v>953</c:v>
                </c:pt>
                <c:pt idx="3048">
                  <c:v>952</c:v>
                </c:pt>
                <c:pt idx="3049">
                  <c:v>951</c:v>
                </c:pt>
                <c:pt idx="3050">
                  <c:v>950</c:v>
                </c:pt>
                <c:pt idx="3051">
                  <c:v>949</c:v>
                </c:pt>
                <c:pt idx="3052">
                  <c:v>948</c:v>
                </c:pt>
                <c:pt idx="3053">
                  <c:v>947</c:v>
                </c:pt>
                <c:pt idx="3054">
                  <c:v>946</c:v>
                </c:pt>
                <c:pt idx="3055">
                  <c:v>945</c:v>
                </c:pt>
                <c:pt idx="3056">
                  <c:v>944</c:v>
                </c:pt>
                <c:pt idx="3057">
                  <c:v>943</c:v>
                </c:pt>
                <c:pt idx="3058">
                  <c:v>942</c:v>
                </c:pt>
                <c:pt idx="3059">
                  <c:v>941</c:v>
                </c:pt>
                <c:pt idx="3060">
                  <c:v>940</c:v>
                </c:pt>
                <c:pt idx="3061">
                  <c:v>939</c:v>
                </c:pt>
                <c:pt idx="3062">
                  <c:v>938</c:v>
                </c:pt>
                <c:pt idx="3063">
                  <c:v>937</c:v>
                </c:pt>
                <c:pt idx="3064">
                  <c:v>936</c:v>
                </c:pt>
                <c:pt idx="3065">
                  <c:v>935</c:v>
                </c:pt>
                <c:pt idx="3066">
                  <c:v>934</c:v>
                </c:pt>
                <c:pt idx="3067">
                  <c:v>933</c:v>
                </c:pt>
                <c:pt idx="3068">
                  <c:v>932</c:v>
                </c:pt>
                <c:pt idx="3069">
                  <c:v>931</c:v>
                </c:pt>
                <c:pt idx="3070">
                  <c:v>930</c:v>
                </c:pt>
                <c:pt idx="3071">
                  <c:v>929</c:v>
                </c:pt>
                <c:pt idx="3072">
                  <c:v>928</c:v>
                </c:pt>
                <c:pt idx="3073">
                  <c:v>927</c:v>
                </c:pt>
                <c:pt idx="3074">
                  <c:v>926</c:v>
                </c:pt>
                <c:pt idx="3075">
                  <c:v>925</c:v>
                </c:pt>
                <c:pt idx="3076">
                  <c:v>924</c:v>
                </c:pt>
                <c:pt idx="3077">
                  <c:v>923</c:v>
                </c:pt>
                <c:pt idx="3078">
                  <c:v>922</c:v>
                </c:pt>
                <c:pt idx="3079">
                  <c:v>921</c:v>
                </c:pt>
                <c:pt idx="3080">
                  <c:v>920</c:v>
                </c:pt>
                <c:pt idx="3081">
                  <c:v>919</c:v>
                </c:pt>
                <c:pt idx="3082">
                  <c:v>918</c:v>
                </c:pt>
                <c:pt idx="3083">
                  <c:v>917</c:v>
                </c:pt>
                <c:pt idx="3084">
                  <c:v>916</c:v>
                </c:pt>
                <c:pt idx="3085">
                  <c:v>915</c:v>
                </c:pt>
                <c:pt idx="3086">
                  <c:v>914</c:v>
                </c:pt>
                <c:pt idx="3087">
                  <c:v>913</c:v>
                </c:pt>
                <c:pt idx="3088">
                  <c:v>912</c:v>
                </c:pt>
                <c:pt idx="3089">
                  <c:v>911</c:v>
                </c:pt>
                <c:pt idx="3090">
                  <c:v>910</c:v>
                </c:pt>
                <c:pt idx="3091">
                  <c:v>909</c:v>
                </c:pt>
                <c:pt idx="3092">
                  <c:v>908</c:v>
                </c:pt>
                <c:pt idx="3093">
                  <c:v>907</c:v>
                </c:pt>
                <c:pt idx="3094">
                  <c:v>906</c:v>
                </c:pt>
                <c:pt idx="3095">
                  <c:v>905</c:v>
                </c:pt>
                <c:pt idx="3096">
                  <c:v>904</c:v>
                </c:pt>
                <c:pt idx="3097">
                  <c:v>903</c:v>
                </c:pt>
                <c:pt idx="3098">
                  <c:v>902</c:v>
                </c:pt>
                <c:pt idx="3099">
                  <c:v>901</c:v>
                </c:pt>
                <c:pt idx="3100">
                  <c:v>900</c:v>
                </c:pt>
                <c:pt idx="3101">
                  <c:v>899</c:v>
                </c:pt>
                <c:pt idx="3102">
                  <c:v>898</c:v>
                </c:pt>
                <c:pt idx="3103">
                  <c:v>897</c:v>
                </c:pt>
                <c:pt idx="3104">
                  <c:v>896</c:v>
                </c:pt>
                <c:pt idx="3105">
                  <c:v>895</c:v>
                </c:pt>
                <c:pt idx="3106">
                  <c:v>894</c:v>
                </c:pt>
                <c:pt idx="3107">
                  <c:v>893</c:v>
                </c:pt>
                <c:pt idx="3108">
                  <c:v>892</c:v>
                </c:pt>
                <c:pt idx="3109">
                  <c:v>891</c:v>
                </c:pt>
                <c:pt idx="3110">
                  <c:v>890</c:v>
                </c:pt>
                <c:pt idx="3111">
                  <c:v>889</c:v>
                </c:pt>
                <c:pt idx="3112">
                  <c:v>888</c:v>
                </c:pt>
                <c:pt idx="3113">
                  <c:v>887</c:v>
                </c:pt>
                <c:pt idx="3114">
                  <c:v>886</c:v>
                </c:pt>
                <c:pt idx="3115">
                  <c:v>885</c:v>
                </c:pt>
                <c:pt idx="3116">
                  <c:v>884</c:v>
                </c:pt>
                <c:pt idx="3117">
                  <c:v>883</c:v>
                </c:pt>
                <c:pt idx="3118">
                  <c:v>882</c:v>
                </c:pt>
                <c:pt idx="3119">
                  <c:v>881</c:v>
                </c:pt>
                <c:pt idx="3120">
                  <c:v>880</c:v>
                </c:pt>
                <c:pt idx="3121">
                  <c:v>879</c:v>
                </c:pt>
                <c:pt idx="3122">
                  <c:v>878</c:v>
                </c:pt>
                <c:pt idx="3123">
                  <c:v>877</c:v>
                </c:pt>
                <c:pt idx="3124">
                  <c:v>876</c:v>
                </c:pt>
                <c:pt idx="3125">
                  <c:v>875</c:v>
                </c:pt>
                <c:pt idx="3126">
                  <c:v>874</c:v>
                </c:pt>
                <c:pt idx="3127">
                  <c:v>873</c:v>
                </c:pt>
                <c:pt idx="3128">
                  <c:v>872</c:v>
                </c:pt>
                <c:pt idx="3129">
                  <c:v>871</c:v>
                </c:pt>
                <c:pt idx="3130">
                  <c:v>870</c:v>
                </c:pt>
                <c:pt idx="3131">
                  <c:v>869</c:v>
                </c:pt>
                <c:pt idx="3132">
                  <c:v>868</c:v>
                </c:pt>
                <c:pt idx="3133">
                  <c:v>867</c:v>
                </c:pt>
                <c:pt idx="3134">
                  <c:v>866</c:v>
                </c:pt>
                <c:pt idx="3135">
                  <c:v>865</c:v>
                </c:pt>
                <c:pt idx="3136">
                  <c:v>864</c:v>
                </c:pt>
                <c:pt idx="3137">
                  <c:v>863</c:v>
                </c:pt>
                <c:pt idx="3138">
                  <c:v>862</c:v>
                </c:pt>
                <c:pt idx="3139">
                  <c:v>861</c:v>
                </c:pt>
                <c:pt idx="3140">
                  <c:v>860</c:v>
                </c:pt>
                <c:pt idx="3141">
                  <c:v>859</c:v>
                </c:pt>
                <c:pt idx="3142">
                  <c:v>858</c:v>
                </c:pt>
                <c:pt idx="3143">
                  <c:v>857</c:v>
                </c:pt>
                <c:pt idx="3144">
                  <c:v>856</c:v>
                </c:pt>
                <c:pt idx="3145">
                  <c:v>855</c:v>
                </c:pt>
                <c:pt idx="3146">
                  <c:v>854</c:v>
                </c:pt>
                <c:pt idx="3147">
                  <c:v>853</c:v>
                </c:pt>
                <c:pt idx="3148">
                  <c:v>852</c:v>
                </c:pt>
                <c:pt idx="3149">
                  <c:v>851</c:v>
                </c:pt>
                <c:pt idx="3150">
                  <c:v>850</c:v>
                </c:pt>
                <c:pt idx="3151">
                  <c:v>849</c:v>
                </c:pt>
                <c:pt idx="3152">
                  <c:v>848</c:v>
                </c:pt>
                <c:pt idx="3153">
                  <c:v>847</c:v>
                </c:pt>
                <c:pt idx="3154">
                  <c:v>846</c:v>
                </c:pt>
                <c:pt idx="3155">
                  <c:v>845</c:v>
                </c:pt>
                <c:pt idx="3156">
                  <c:v>844</c:v>
                </c:pt>
                <c:pt idx="3157">
                  <c:v>843</c:v>
                </c:pt>
                <c:pt idx="3158">
                  <c:v>842</c:v>
                </c:pt>
                <c:pt idx="3159">
                  <c:v>841</c:v>
                </c:pt>
                <c:pt idx="3160">
                  <c:v>840</c:v>
                </c:pt>
                <c:pt idx="3161">
                  <c:v>839</c:v>
                </c:pt>
                <c:pt idx="3162">
                  <c:v>838</c:v>
                </c:pt>
                <c:pt idx="3163">
                  <c:v>837</c:v>
                </c:pt>
                <c:pt idx="3164">
                  <c:v>836</c:v>
                </c:pt>
                <c:pt idx="3165">
                  <c:v>835</c:v>
                </c:pt>
                <c:pt idx="3166">
                  <c:v>834</c:v>
                </c:pt>
                <c:pt idx="3167">
                  <c:v>833</c:v>
                </c:pt>
                <c:pt idx="3168">
                  <c:v>832</c:v>
                </c:pt>
                <c:pt idx="3169">
                  <c:v>831</c:v>
                </c:pt>
                <c:pt idx="3170">
                  <c:v>830</c:v>
                </c:pt>
                <c:pt idx="3171">
                  <c:v>829</c:v>
                </c:pt>
                <c:pt idx="3172">
                  <c:v>828</c:v>
                </c:pt>
                <c:pt idx="3173">
                  <c:v>827</c:v>
                </c:pt>
                <c:pt idx="3174">
                  <c:v>826</c:v>
                </c:pt>
                <c:pt idx="3175">
                  <c:v>825</c:v>
                </c:pt>
                <c:pt idx="3176">
                  <c:v>824</c:v>
                </c:pt>
                <c:pt idx="3177">
                  <c:v>823</c:v>
                </c:pt>
                <c:pt idx="3178">
                  <c:v>822</c:v>
                </c:pt>
                <c:pt idx="3179">
                  <c:v>821</c:v>
                </c:pt>
                <c:pt idx="3180">
                  <c:v>820</c:v>
                </c:pt>
                <c:pt idx="3181">
                  <c:v>819</c:v>
                </c:pt>
                <c:pt idx="3182">
                  <c:v>818</c:v>
                </c:pt>
                <c:pt idx="3183">
                  <c:v>817</c:v>
                </c:pt>
                <c:pt idx="3184">
                  <c:v>816</c:v>
                </c:pt>
                <c:pt idx="3185">
                  <c:v>815</c:v>
                </c:pt>
                <c:pt idx="3186">
                  <c:v>814</c:v>
                </c:pt>
                <c:pt idx="3187">
                  <c:v>813</c:v>
                </c:pt>
                <c:pt idx="3188">
                  <c:v>812</c:v>
                </c:pt>
                <c:pt idx="3189">
                  <c:v>811</c:v>
                </c:pt>
                <c:pt idx="3190">
                  <c:v>810</c:v>
                </c:pt>
                <c:pt idx="3191">
                  <c:v>809</c:v>
                </c:pt>
                <c:pt idx="3192">
                  <c:v>808</c:v>
                </c:pt>
                <c:pt idx="3193">
                  <c:v>807</c:v>
                </c:pt>
                <c:pt idx="3194">
                  <c:v>806</c:v>
                </c:pt>
                <c:pt idx="3195">
                  <c:v>805</c:v>
                </c:pt>
                <c:pt idx="3196">
                  <c:v>804</c:v>
                </c:pt>
                <c:pt idx="3197">
                  <c:v>803</c:v>
                </c:pt>
                <c:pt idx="3198">
                  <c:v>802</c:v>
                </c:pt>
                <c:pt idx="3199">
                  <c:v>801</c:v>
                </c:pt>
                <c:pt idx="3200">
                  <c:v>800</c:v>
                </c:pt>
                <c:pt idx="3201">
                  <c:v>799</c:v>
                </c:pt>
                <c:pt idx="3202">
                  <c:v>798</c:v>
                </c:pt>
                <c:pt idx="3203">
                  <c:v>797</c:v>
                </c:pt>
                <c:pt idx="3204">
                  <c:v>796</c:v>
                </c:pt>
                <c:pt idx="3205">
                  <c:v>795</c:v>
                </c:pt>
                <c:pt idx="3206">
                  <c:v>794</c:v>
                </c:pt>
                <c:pt idx="3207">
                  <c:v>793</c:v>
                </c:pt>
                <c:pt idx="3208">
                  <c:v>792</c:v>
                </c:pt>
                <c:pt idx="3209">
                  <c:v>791</c:v>
                </c:pt>
                <c:pt idx="3210">
                  <c:v>790</c:v>
                </c:pt>
                <c:pt idx="3211">
                  <c:v>789</c:v>
                </c:pt>
                <c:pt idx="3212">
                  <c:v>788</c:v>
                </c:pt>
                <c:pt idx="3213">
                  <c:v>787</c:v>
                </c:pt>
                <c:pt idx="3214">
                  <c:v>786</c:v>
                </c:pt>
                <c:pt idx="3215">
                  <c:v>785</c:v>
                </c:pt>
                <c:pt idx="3216">
                  <c:v>784</c:v>
                </c:pt>
                <c:pt idx="3217">
                  <c:v>783</c:v>
                </c:pt>
                <c:pt idx="3218">
                  <c:v>782</c:v>
                </c:pt>
                <c:pt idx="3219">
                  <c:v>781</c:v>
                </c:pt>
                <c:pt idx="3220">
                  <c:v>780</c:v>
                </c:pt>
                <c:pt idx="3221">
                  <c:v>779</c:v>
                </c:pt>
                <c:pt idx="3222">
                  <c:v>778</c:v>
                </c:pt>
                <c:pt idx="3223">
                  <c:v>777</c:v>
                </c:pt>
                <c:pt idx="3224">
                  <c:v>776</c:v>
                </c:pt>
                <c:pt idx="3225">
                  <c:v>775</c:v>
                </c:pt>
                <c:pt idx="3226">
                  <c:v>774</c:v>
                </c:pt>
                <c:pt idx="3227">
                  <c:v>773</c:v>
                </c:pt>
                <c:pt idx="3228">
                  <c:v>772</c:v>
                </c:pt>
                <c:pt idx="3229">
                  <c:v>771</c:v>
                </c:pt>
                <c:pt idx="3230">
                  <c:v>770</c:v>
                </c:pt>
                <c:pt idx="3231">
                  <c:v>769</c:v>
                </c:pt>
                <c:pt idx="3232">
                  <c:v>768</c:v>
                </c:pt>
                <c:pt idx="3233">
                  <c:v>767</c:v>
                </c:pt>
                <c:pt idx="3234">
                  <c:v>766</c:v>
                </c:pt>
                <c:pt idx="3235">
                  <c:v>765</c:v>
                </c:pt>
                <c:pt idx="3236">
                  <c:v>764</c:v>
                </c:pt>
                <c:pt idx="3237">
                  <c:v>763</c:v>
                </c:pt>
                <c:pt idx="3238">
                  <c:v>762</c:v>
                </c:pt>
                <c:pt idx="3239">
                  <c:v>761</c:v>
                </c:pt>
                <c:pt idx="3240">
                  <c:v>760</c:v>
                </c:pt>
                <c:pt idx="3241">
                  <c:v>759</c:v>
                </c:pt>
                <c:pt idx="3242">
                  <c:v>758</c:v>
                </c:pt>
                <c:pt idx="3243">
                  <c:v>757</c:v>
                </c:pt>
                <c:pt idx="3244">
                  <c:v>756</c:v>
                </c:pt>
                <c:pt idx="3245">
                  <c:v>755</c:v>
                </c:pt>
                <c:pt idx="3246">
                  <c:v>754</c:v>
                </c:pt>
                <c:pt idx="3247">
                  <c:v>753</c:v>
                </c:pt>
                <c:pt idx="3248">
                  <c:v>752</c:v>
                </c:pt>
                <c:pt idx="3249">
                  <c:v>751</c:v>
                </c:pt>
                <c:pt idx="3250">
                  <c:v>750</c:v>
                </c:pt>
                <c:pt idx="3251">
                  <c:v>749</c:v>
                </c:pt>
                <c:pt idx="3252">
                  <c:v>748</c:v>
                </c:pt>
                <c:pt idx="3253">
                  <c:v>747</c:v>
                </c:pt>
                <c:pt idx="3254">
                  <c:v>746</c:v>
                </c:pt>
                <c:pt idx="3255">
                  <c:v>745</c:v>
                </c:pt>
                <c:pt idx="3256">
                  <c:v>744</c:v>
                </c:pt>
                <c:pt idx="3257">
                  <c:v>743</c:v>
                </c:pt>
                <c:pt idx="3258">
                  <c:v>742</c:v>
                </c:pt>
                <c:pt idx="3259">
                  <c:v>741</c:v>
                </c:pt>
                <c:pt idx="3260">
                  <c:v>740</c:v>
                </c:pt>
                <c:pt idx="3261">
                  <c:v>739</c:v>
                </c:pt>
                <c:pt idx="3262">
                  <c:v>738</c:v>
                </c:pt>
                <c:pt idx="3263">
                  <c:v>737</c:v>
                </c:pt>
                <c:pt idx="3264">
                  <c:v>736</c:v>
                </c:pt>
                <c:pt idx="3265">
                  <c:v>735</c:v>
                </c:pt>
                <c:pt idx="3266">
                  <c:v>734</c:v>
                </c:pt>
                <c:pt idx="3267">
                  <c:v>733</c:v>
                </c:pt>
                <c:pt idx="3268">
                  <c:v>732</c:v>
                </c:pt>
                <c:pt idx="3269">
                  <c:v>731</c:v>
                </c:pt>
                <c:pt idx="3270">
                  <c:v>730</c:v>
                </c:pt>
                <c:pt idx="3271">
                  <c:v>729</c:v>
                </c:pt>
                <c:pt idx="3272">
                  <c:v>728</c:v>
                </c:pt>
                <c:pt idx="3273">
                  <c:v>727</c:v>
                </c:pt>
                <c:pt idx="3274">
                  <c:v>726</c:v>
                </c:pt>
                <c:pt idx="3275">
                  <c:v>725</c:v>
                </c:pt>
                <c:pt idx="3276">
                  <c:v>724</c:v>
                </c:pt>
                <c:pt idx="3277">
                  <c:v>723</c:v>
                </c:pt>
                <c:pt idx="3278">
                  <c:v>722</c:v>
                </c:pt>
                <c:pt idx="3279">
                  <c:v>721</c:v>
                </c:pt>
                <c:pt idx="3280">
                  <c:v>720</c:v>
                </c:pt>
                <c:pt idx="3281">
                  <c:v>719</c:v>
                </c:pt>
                <c:pt idx="3282">
                  <c:v>718</c:v>
                </c:pt>
                <c:pt idx="3283">
                  <c:v>717</c:v>
                </c:pt>
                <c:pt idx="3284">
                  <c:v>716</c:v>
                </c:pt>
                <c:pt idx="3285">
                  <c:v>715</c:v>
                </c:pt>
                <c:pt idx="3286">
                  <c:v>714</c:v>
                </c:pt>
                <c:pt idx="3287">
                  <c:v>713</c:v>
                </c:pt>
                <c:pt idx="3288">
                  <c:v>712</c:v>
                </c:pt>
                <c:pt idx="3289">
                  <c:v>711</c:v>
                </c:pt>
                <c:pt idx="3290">
                  <c:v>710</c:v>
                </c:pt>
                <c:pt idx="3291">
                  <c:v>709</c:v>
                </c:pt>
                <c:pt idx="3292">
                  <c:v>708</c:v>
                </c:pt>
                <c:pt idx="3293">
                  <c:v>707</c:v>
                </c:pt>
                <c:pt idx="3294">
                  <c:v>706</c:v>
                </c:pt>
                <c:pt idx="3295">
                  <c:v>705</c:v>
                </c:pt>
                <c:pt idx="3296">
                  <c:v>704</c:v>
                </c:pt>
                <c:pt idx="3297">
                  <c:v>703</c:v>
                </c:pt>
                <c:pt idx="3298">
                  <c:v>702</c:v>
                </c:pt>
                <c:pt idx="3299">
                  <c:v>701</c:v>
                </c:pt>
                <c:pt idx="3300">
                  <c:v>700</c:v>
                </c:pt>
                <c:pt idx="3301">
                  <c:v>699</c:v>
                </c:pt>
                <c:pt idx="3302">
                  <c:v>698</c:v>
                </c:pt>
                <c:pt idx="3303">
                  <c:v>697</c:v>
                </c:pt>
                <c:pt idx="3304">
                  <c:v>696</c:v>
                </c:pt>
                <c:pt idx="3305">
                  <c:v>695</c:v>
                </c:pt>
                <c:pt idx="3306">
                  <c:v>694</c:v>
                </c:pt>
                <c:pt idx="3307">
                  <c:v>693</c:v>
                </c:pt>
                <c:pt idx="3308">
                  <c:v>692</c:v>
                </c:pt>
                <c:pt idx="3309">
                  <c:v>691</c:v>
                </c:pt>
                <c:pt idx="3310">
                  <c:v>690</c:v>
                </c:pt>
                <c:pt idx="3311">
                  <c:v>689</c:v>
                </c:pt>
                <c:pt idx="3312">
                  <c:v>688</c:v>
                </c:pt>
                <c:pt idx="3313">
                  <c:v>687</c:v>
                </c:pt>
                <c:pt idx="3314">
                  <c:v>686</c:v>
                </c:pt>
                <c:pt idx="3315">
                  <c:v>685</c:v>
                </c:pt>
                <c:pt idx="3316">
                  <c:v>684</c:v>
                </c:pt>
                <c:pt idx="3317">
                  <c:v>683</c:v>
                </c:pt>
                <c:pt idx="3318">
                  <c:v>682</c:v>
                </c:pt>
                <c:pt idx="3319">
                  <c:v>681</c:v>
                </c:pt>
                <c:pt idx="3320">
                  <c:v>680</c:v>
                </c:pt>
                <c:pt idx="3321">
                  <c:v>679</c:v>
                </c:pt>
                <c:pt idx="3322">
                  <c:v>678</c:v>
                </c:pt>
                <c:pt idx="3323">
                  <c:v>677</c:v>
                </c:pt>
                <c:pt idx="3324">
                  <c:v>676</c:v>
                </c:pt>
                <c:pt idx="3325">
                  <c:v>675</c:v>
                </c:pt>
                <c:pt idx="3326">
                  <c:v>674</c:v>
                </c:pt>
                <c:pt idx="3327">
                  <c:v>673</c:v>
                </c:pt>
                <c:pt idx="3328">
                  <c:v>672</c:v>
                </c:pt>
                <c:pt idx="3329">
                  <c:v>671</c:v>
                </c:pt>
                <c:pt idx="3330">
                  <c:v>670</c:v>
                </c:pt>
                <c:pt idx="3331">
                  <c:v>669</c:v>
                </c:pt>
                <c:pt idx="3332">
                  <c:v>668</c:v>
                </c:pt>
                <c:pt idx="3333">
                  <c:v>667</c:v>
                </c:pt>
                <c:pt idx="3334">
                  <c:v>666</c:v>
                </c:pt>
                <c:pt idx="3335">
                  <c:v>665</c:v>
                </c:pt>
                <c:pt idx="3336">
                  <c:v>664</c:v>
                </c:pt>
                <c:pt idx="3337">
                  <c:v>663</c:v>
                </c:pt>
                <c:pt idx="3338">
                  <c:v>662</c:v>
                </c:pt>
                <c:pt idx="3339">
                  <c:v>661</c:v>
                </c:pt>
                <c:pt idx="3340">
                  <c:v>660</c:v>
                </c:pt>
                <c:pt idx="3341">
                  <c:v>659</c:v>
                </c:pt>
                <c:pt idx="3342">
                  <c:v>658</c:v>
                </c:pt>
                <c:pt idx="3343">
                  <c:v>657</c:v>
                </c:pt>
                <c:pt idx="3344">
                  <c:v>656</c:v>
                </c:pt>
                <c:pt idx="3345">
                  <c:v>655</c:v>
                </c:pt>
                <c:pt idx="3346">
                  <c:v>654</c:v>
                </c:pt>
                <c:pt idx="3347">
                  <c:v>653</c:v>
                </c:pt>
                <c:pt idx="3348">
                  <c:v>652</c:v>
                </c:pt>
                <c:pt idx="3349">
                  <c:v>651</c:v>
                </c:pt>
                <c:pt idx="3350">
                  <c:v>650</c:v>
                </c:pt>
                <c:pt idx="3351">
                  <c:v>649</c:v>
                </c:pt>
                <c:pt idx="3352">
                  <c:v>648</c:v>
                </c:pt>
                <c:pt idx="3353">
                  <c:v>647</c:v>
                </c:pt>
                <c:pt idx="3354">
                  <c:v>646</c:v>
                </c:pt>
                <c:pt idx="3355">
                  <c:v>645</c:v>
                </c:pt>
                <c:pt idx="3356">
                  <c:v>644</c:v>
                </c:pt>
                <c:pt idx="3357">
                  <c:v>643</c:v>
                </c:pt>
                <c:pt idx="3358">
                  <c:v>642</c:v>
                </c:pt>
                <c:pt idx="3359">
                  <c:v>641</c:v>
                </c:pt>
                <c:pt idx="3360">
                  <c:v>640</c:v>
                </c:pt>
                <c:pt idx="3361">
                  <c:v>639</c:v>
                </c:pt>
                <c:pt idx="3362">
                  <c:v>638</c:v>
                </c:pt>
                <c:pt idx="3363">
                  <c:v>637</c:v>
                </c:pt>
                <c:pt idx="3364">
                  <c:v>636</c:v>
                </c:pt>
                <c:pt idx="3365">
                  <c:v>635</c:v>
                </c:pt>
                <c:pt idx="3366">
                  <c:v>634</c:v>
                </c:pt>
                <c:pt idx="3367">
                  <c:v>633</c:v>
                </c:pt>
                <c:pt idx="3368">
                  <c:v>632</c:v>
                </c:pt>
                <c:pt idx="3369">
                  <c:v>631</c:v>
                </c:pt>
                <c:pt idx="3370">
                  <c:v>630</c:v>
                </c:pt>
                <c:pt idx="3371">
                  <c:v>629</c:v>
                </c:pt>
                <c:pt idx="3372">
                  <c:v>628</c:v>
                </c:pt>
                <c:pt idx="3373">
                  <c:v>627</c:v>
                </c:pt>
                <c:pt idx="3374">
                  <c:v>626</c:v>
                </c:pt>
                <c:pt idx="3375">
                  <c:v>625</c:v>
                </c:pt>
                <c:pt idx="3376">
                  <c:v>624</c:v>
                </c:pt>
                <c:pt idx="3377">
                  <c:v>623</c:v>
                </c:pt>
                <c:pt idx="3378">
                  <c:v>622</c:v>
                </c:pt>
                <c:pt idx="3379">
                  <c:v>621</c:v>
                </c:pt>
                <c:pt idx="3380">
                  <c:v>620</c:v>
                </c:pt>
                <c:pt idx="3381">
                  <c:v>619</c:v>
                </c:pt>
                <c:pt idx="3382">
                  <c:v>618</c:v>
                </c:pt>
                <c:pt idx="3383">
                  <c:v>617</c:v>
                </c:pt>
                <c:pt idx="3384">
                  <c:v>616</c:v>
                </c:pt>
                <c:pt idx="3385">
                  <c:v>615</c:v>
                </c:pt>
                <c:pt idx="3386">
                  <c:v>614</c:v>
                </c:pt>
                <c:pt idx="3387">
                  <c:v>613</c:v>
                </c:pt>
                <c:pt idx="3388">
                  <c:v>612</c:v>
                </c:pt>
                <c:pt idx="3389">
                  <c:v>611</c:v>
                </c:pt>
                <c:pt idx="3390">
                  <c:v>610</c:v>
                </c:pt>
                <c:pt idx="3391">
                  <c:v>609</c:v>
                </c:pt>
                <c:pt idx="3392">
                  <c:v>608</c:v>
                </c:pt>
                <c:pt idx="3393">
                  <c:v>607</c:v>
                </c:pt>
                <c:pt idx="3394">
                  <c:v>606</c:v>
                </c:pt>
                <c:pt idx="3395">
                  <c:v>605</c:v>
                </c:pt>
                <c:pt idx="3396">
                  <c:v>604</c:v>
                </c:pt>
                <c:pt idx="3397">
                  <c:v>603</c:v>
                </c:pt>
                <c:pt idx="3398">
                  <c:v>602</c:v>
                </c:pt>
                <c:pt idx="3399">
                  <c:v>601</c:v>
                </c:pt>
                <c:pt idx="3400">
                  <c:v>600</c:v>
                </c:pt>
                <c:pt idx="3401">
                  <c:v>599</c:v>
                </c:pt>
                <c:pt idx="3402">
                  <c:v>598</c:v>
                </c:pt>
                <c:pt idx="3403">
                  <c:v>597</c:v>
                </c:pt>
                <c:pt idx="3404">
                  <c:v>596</c:v>
                </c:pt>
                <c:pt idx="3405">
                  <c:v>595</c:v>
                </c:pt>
                <c:pt idx="3406">
                  <c:v>594</c:v>
                </c:pt>
                <c:pt idx="3407">
                  <c:v>593</c:v>
                </c:pt>
                <c:pt idx="3408">
                  <c:v>592</c:v>
                </c:pt>
                <c:pt idx="3409">
                  <c:v>591</c:v>
                </c:pt>
                <c:pt idx="3410">
                  <c:v>590</c:v>
                </c:pt>
                <c:pt idx="3411">
                  <c:v>589</c:v>
                </c:pt>
                <c:pt idx="3412">
                  <c:v>588</c:v>
                </c:pt>
                <c:pt idx="3413">
                  <c:v>587</c:v>
                </c:pt>
                <c:pt idx="3414">
                  <c:v>586</c:v>
                </c:pt>
                <c:pt idx="3415">
                  <c:v>585</c:v>
                </c:pt>
                <c:pt idx="3416">
                  <c:v>584</c:v>
                </c:pt>
                <c:pt idx="3417">
                  <c:v>583</c:v>
                </c:pt>
                <c:pt idx="3418">
                  <c:v>582</c:v>
                </c:pt>
                <c:pt idx="3419">
                  <c:v>581</c:v>
                </c:pt>
                <c:pt idx="3420">
                  <c:v>580</c:v>
                </c:pt>
                <c:pt idx="3421">
                  <c:v>579</c:v>
                </c:pt>
                <c:pt idx="3422">
                  <c:v>578</c:v>
                </c:pt>
                <c:pt idx="3423">
                  <c:v>577</c:v>
                </c:pt>
                <c:pt idx="3424">
                  <c:v>576</c:v>
                </c:pt>
                <c:pt idx="3425">
                  <c:v>575</c:v>
                </c:pt>
                <c:pt idx="3426">
                  <c:v>574</c:v>
                </c:pt>
                <c:pt idx="3427">
                  <c:v>573</c:v>
                </c:pt>
                <c:pt idx="3428">
                  <c:v>572</c:v>
                </c:pt>
                <c:pt idx="3429">
                  <c:v>571</c:v>
                </c:pt>
                <c:pt idx="3430">
                  <c:v>570</c:v>
                </c:pt>
                <c:pt idx="3431">
                  <c:v>569</c:v>
                </c:pt>
                <c:pt idx="3432">
                  <c:v>568</c:v>
                </c:pt>
                <c:pt idx="3433">
                  <c:v>567</c:v>
                </c:pt>
                <c:pt idx="3434">
                  <c:v>566</c:v>
                </c:pt>
                <c:pt idx="3435">
                  <c:v>565</c:v>
                </c:pt>
                <c:pt idx="3436">
                  <c:v>564</c:v>
                </c:pt>
                <c:pt idx="3437">
                  <c:v>563</c:v>
                </c:pt>
                <c:pt idx="3438">
                  <c:v>562</c:v>
                </c:pt>
                <c:pt idx="3439">
                  <c:v>561</c:v>
                </c:pt>
                <c:pt idx="3440">
                  <c:v>560</c:v>
                </c:pt>
                <c:pt idx="3441">
                  <c:v>559</c:v>
                </c:pt>
                <c:pt idx="3442">
                  <c:v>558</c:v>
                </c:pt>
                <c:pt idx="3443">
                  <c:v>557</c:v>
                </c:pt>
                <c:pt idx="3444">
                  <c:v>556</c:v>
                </c:pt>
                <c:pt idx="3445">
                  <c:v>555</c:v>
                </c:pt>
                <c:pt idx="3446">
                  <c:v>554</c:v>
                </c:pt>
                <c:pt idx="3447">
                  <c:v>553</c:v>
                </c:pt>
                <c:pt idx="3448">
                  <c:v>552</c:v>
                </c:pt>
                <c:pt idx="3449">
                  <c:v>551</c:v>
                </c:pt>
                <c:pt idx="3450">
                  <c:v>550</c:v>
                </c:pt>
                <c:pt idx="3451">
                  <c:v>549</c:v>
                </c:pt>
                <c:pt idx="3452">
                  <c:v>548</c:v>
                </c:pt>
                <c:pt idx="3453">
                  <c:v>547</c:v>
                </c:pt>
                <c:pt idx="3454">
                  <c:v>546</c:v>
                </c:pt>
                <c:pt idx="3455">
                  <c:v>545</c:v>
                </c:pt>
                <c:pt idx="3456">
                  <c:v>544</c:v>
                </c:pt>
                <c:pt idx="3457">
                  <c:v>543</c:v>
                </c:pt>
                <c:pt idx="3458">
                  <c:v>542</c:v>
                </c:pt>
                <c:pt idx="3459">
                  <c:v>541</c:v>
                </c:pt>
                <c:pt idx="3460">
                  <c:v>540</c:v>
                </c:pt>
                <c:pt idx="3461">
                  <c:v>539</c:v>
                </c:pt>
                <c:pt idx="3462">
                  <c:v>538</c:v>
                </c:pt>
                <c:pt idx="3463">
                  <c:v>537</c:v>
                </c:pt>
                <c:pt idx="3464">
                  <c:v>536</c:v>
                </c:pt>
                <c:pt idx="3465">
                  <c:v>535</c:v>
                </c:pt>
                <c:pt idx="3466">
                  <c:v>534</c:v>
                </c:pt>
                <c:pt idx="3467">
                  <c:v>533</c:v>
                </c:pt>
                <c:pt idx="3468">
                  <c:v>532</c:v>
                </c:pt>
                <c:pt idx="3469">
                  <c:v>531</c:v>
                </c:pt>
                <c:pt idx="3470">
                  <c:v>530</c:v>
                </c:pt>
                <c:pt idx="3471">
                  <c:v>529</c:v>
                </c:pt>
                <c:pt idx="3472">
                  <c:v>528</c:v>
                </c:pt>
                <c:pt idx="3473">
                  <c:v>527</c:v>
                </c:pt>
                <c:pt idx="3474">
                  <c:v>526</c:v>
                </c:pt>
                <c:pt idx="3475">
                  <c:v>525</c:v>
                </c:pt>
                <c:pt idx="3476">
                  <c:v>524</c:v>
                </c:pt>
                <c:pt idx="3477">
                  <c:v>523</c:v>
                </c:pt>
                <c:pt idx="3478">
                  <c:v>522</c:v>
                </c:pt>
                <c:pt idx="3479">
                  <c:v>521</c:v>
                </c:pt>
                <c:pt idx="3480">
                  <c:v>520</c:v>
                </c:pt>
                <c:pt idx="3481">
                  <c:v>519</c:v>
                </c:pt>
                <c:pt idx="3482">
                  <c:v>518</c:v>
                </c:pt>
                <c:pt idx="3483">
                  <c:v>517</c:v>
                </c:pt>
                <c:pt idx="3484">
                  <c:v>516</c:v>
                </c:pt>
                <c:pt idx="3485">
                  <c:v>515</c:v>
                </c:pt>
                <c:pt idx="3486">
                  <c:v>514</c:v>
                </c:pt>
                <c:pt idx="3487">
                  <c:v>513</c:v>
                </c:pt>
                <c:pt idx="3488">
                  <c:v>512</c:v>
                </c:pt>
                <c:pt idx="3489">
                  <c:v>511</c:v>
                </c:pt>
                <c:pt idx="3490">
                  <c:v>510</c:v>
                </c:pt>
                <c:pt idx="3491">
                  <c:v>509</c:v>
                </c:pt>
                <c:pt idx="3492">
                  <c:v>508</c:v>
                </c:pt>
                <c:pt idx="3493">
                  <c:v>507</c:v>
                </c:pt>
                <c:pt idx="3494">
                  <c:v>506</c:v>
                </c:pt>
                <c:pt idx="3495">
                  <c:v>505</c:v>
                </c:pt>
                <c:pt idx="3496">
                  <c:v>504</c:v>
                </c:pt>
                <c:pt idx="3497">
                  <c:v>503</c:v>
                </c:pt>
                <c:pt idx="3498">
                  <c:v>502</c:v>
                </c:pt>
                <c:pt idx="3499">
                  <c:v>501</c:v>
                </c:pt>
                <c:pt idx="3500">
                  <c:v>500</c:v>
                </c:pt>
                <c:pt idx="3501">
                  <c:v>499</c:v>
                </c:pt>
                <c:pt idx="3502">
                  <c:v>498</c:v>
                </c:pt>
                <c:pt idx="3503">
                  <c:v>497</c:v>
                </c:pt>
                <c:pt idx="3504">
                  <c:v>496</c:v>
                </c:pt>
                <c:pt idx="3505">
                  <c:v>495</c:v>
                </c:pt>
                <c:pt idx="3506">
                  <c:v>494</c:v>
                </c:pt>
                <c:pt idx="3507">
                  <c:v>493</c:v>
                </c:pt>
                <c:pt idx="3508">
                  <c:v>492</c:v>
                </c:pt>
                <c:pt idx="3509">
                  <c:v>491</c:v>
                </c:pt>
                <c:pt idx="3510">
                  <c:v>490</c:v>
                </c:pt>
                <c:pt idx="3511">
                  <c:v>489</c:v>
                </c:pt>
                <c:pt idx="3512">
                  <c:v>488</c:v>
                </c:pt>
                <c:pt idx="3513">
                  <c:v>487</c:v>
                </c:pt>
                <c:pt idx="3514">
                  <c:v>486</c:v>
                </c:pt>
                <c:pt idx="3515">
                  <c:v>485</c:v>
                </c:pt>
                <c:pt idx="3516">
                  <c:v>484</c:v>
                </c:pt>
                <c:pt idx="3517">
                  <c:v>483</c:v>
                </c:pt>
                <c:pt idx="3518">
                  <c:v>482</c:v>
                </c:pt>
                <c:pt idx="3519">
                  <c:v>481</c:v>
                </c:pt>
                <c:pt idx="3520">
                  <c:v>480</c:v>
                </c:pt>
                <c:pt idx="3521">
                  <c:v>479</c:v>
                </c:pt>
                <c:pt idx="3522">
                  <c:v>478</c:v>
                </c:pt>
                <c:pt idx="3523">
                  <c:v>477</c:v>
                </c:pt>
                <c:pt idx="3524">
                  <c:v>476</c:v>
                </c:pt>
                <c:pt idx="3525">
                  <c:v>475</c:v>
                </c:pt>
                <c:pt idx="3526">
                  <c:v>474</c:v>
                </c:pt>
                <c:pt idx="3527">
                  <c:v>473</c:v>
                </c:pt>
                <c:pt idx="3528">
                  <c:v>472</c:v>
                </c:pt>
                <c:pt idx="3529">
                  <c:v>471</c:v>
                </c:pt>
                <c:pt idx="3530">
                  <c:v>470</c:v>
                </c:pt>
                <c:pt idx="3531">
                  <c:v>469</c:v>
                </c:pt>
                <c:pt idx="3532">
                  <c:v>468</c:v>
                </c:pt>
                <c:pt idx="3533">
                  <c:v>467</c:v>
                </c:pt>
                <c:pt idx="3534">
                  <c:v>466</c:v>
                </c:pt>
                <c:pt idx="3535">
                  <c:v>465</c:v>
                </c:pt>
                <c:pt idx="3536">
                  <c:v>464</c:v>
                </c:pt>
                <c:pt idx="3537">
                  <c:v>463</c:v>
                </c:pt>
                <c:pt idx="3538">
                  <c:v>462</c:v>
                </c:pt>
                <c:pt idx="3539">
                  <c:v>461</c:v>
                </c:pt>
                <c:pt idx="3540">
                  <c:v>460</c:v>
                </c:pt>
                <c:pt idx="3541">
                  <c:v>459</c:v>
                </c:pt>
                <c:pt idx="3542">
                  <c:v>458</c:v>
                </c:pt>
                <c:pt idx="3543">
                  <c:v>457</c:v>
                </c:pt>
                <c:pt idx="3544">
                  <c:v>456</c:v>
                </c:pt>
                <c:pt idx="3545">
                  <c:v>455</c:v>
                </c:pt>
                <c:pt idx="3546">
                  <c:v>454</c:v>
                </c:pt>
                <c:pt idx="3547">
                  <c:v>453</c:v>
                </c:pt>
                <c:pt idx="3548">
                  <c:v>452</c:v>
                </c:pt>
                <c:pt idx="3549">
                  <c:v>451</c:v>
                </c:pt>
                <c:pt idx="3550">
                  <c:v>450</c:v>
                </c:pt>
                <c:pt idx="3551">
                  <c:v>449</c:v>
                </c:pt>
                <c:pt idx="3552">
                  <c:v>448</c:v>
                </c:pt>
                <c:pt idx="3553">
                  <c:v>447</c:v>
                </c:pt>
                <c:pt idx="3554">
                  <c:v>446</c:v>
                </c:pt>
                <c:pt idx="3555">
                  <c:v>445</c:v>
                </c:pt>
                <c:pt idx="3556">
                  <c:v>444</c:v>
                </c:pt>
                <c:pt idx="3557">
                  <c:v>443</c:v>
                </c:pt>
                <c:pt idx="3558">
                  <c:v>442</c:v>
                </c:pt>
                <c:pt idx="3559">
                  <c:v>441</c:v>
                </c:pt>
                <c:pt idx="3560">
                  <c:v>440</c:v>
                </c:pt>
                <c:pt idx="3561">
                  <c:v>439</c:v>
                </c:pt>
                <c:pt idx="3562">
                  <c:v>438</c:v>
                </c:pt>
                <c:pt idx="3563">
                  <c:v>437</c:v>
                </c:pt>
                <c:pt idx="3564">
                  <c:v>436</c:v>
                </c:pt>
                <c:pt idx="3565">
                  <c:v>435</c:v>
                </c:pt>
                <c:pt idx="3566">
                  <c:v>434</c:v>
                </c:pt>
                <c:pt idx="3567">
                  <c:v>433</c:v>
                </c:pt>
                <c:pt idx="3568">
                  <c:v>432</c:v>
                </c:pt>
                <c:pt idx="3569">
                  <c:v>431</c:v>
                </c:pt>
                <c:pt idx="3570">
                  <c:v>430</c:v>
                </c:pt>
                <c:pt idx="3571">
                  <c:v>429</c:v>
                </c:pt>
                <c:pt idx="3572">
                  <c:v>428</c:v>
                </c:pt>
                <c:pt idx="3573">
                  <c:v>427</c:v>
                </c:pt>
                <c:pt idx="3574">
                  <c:v>426</c:v>
                </c:pt>
                <c:pt idx="3575">
                  <c:v>425</c:v>
                </c:pt>
                <c:pt idx="3576">
                  <c:v>424</c:v>
                </c:pt>
                <c:pt idx="3577">
                  <c:v>423</c:v>
                </c:pt>
                <c:pt idx="3578">
                  <c:v>422</c:v>
                </c:pt>
                <c:pt idx="3579">
                  <c:v>421</c:v>
                </c:pt>
                <c:pt idx="3580">
                  <c:v>420</c:v>
                </c:pt>
                <c:pt idx="3581">
                  <c:v>419</c:v>
                </c:pt>
                <c:pt idx="3582">
                  <c:v>418</c:v>
                </c:pt>
                <c:pt idx="3583">
                  <c:v>417</c:v>
                </c:pt>
                <c:pt idx="3584">
                  <c:v>416</c:v>
                </c:pt>
                <c:pt idx="3585">
                  <c:v>415</c:v>
                </c:pt>
                <c:pt idx="3586">
                  <c:v>414</c:v>
                </c:pt>
                <c:pt idx="3587">
                  <c:v>413</c:v>
                </c:pt>
                <c:pt idx="3588">
                  <c:v>412</c:v>
                </c:pt>
                <c:pt idx="3589">
                  <c:v>411</c:v>
                </c:pt>
                <c:pt idx="3590">
                  <c:v>410</c:v>
                </c:pt>
                <c:pt idx="3591">
                  <c:v>409</c:v>
                </c:pt>
                <c:pt idx="3592">
                  <c:v>408</c:v>
                </c:pt>
                <c:pt idx="3593">
                  <c:v>407</c:v>
                </c:pt>
                <c:pt idx="3594">
                  <c:v>406</c:v>
                </c:pt>
                <c:pt idx="3595">
                  <c:v>405</c:v>
                </c:pt>
                <c:pt idx="3596">
                  <c:v>404</c:v>
                </c:pt>
                <c:pt idx="3597">
                  <c:v>403</c:v>
                </c:pt>
                <c:pt idx="3598">
                  <c:v>402</c:v>
                </c:pt>
                <c:pt idx="3599">
                  <c:v>401</c:v>
                </c:pt>
                <c:pt idx="3600">
                  <c:v>400</c:v>
                </c:pt>
              </c:numCache>
            </c:numRef>
          </c:xVal>
          <c:yVal>
            <c:numRef>
              <c:f>Sayfa1!$B$3:$B$3603</c:f>
              <c:numCache>
                <c:formatCode>General</c:formatCode>
                <c:ptCount val="3601"/>
                <c:pt idx="0">
                  <c:v>69.14188799999998</c:v>
                </c:pt>
                <c:pt idx="1">
                  <c:v>69.129041999999899</c:v>
                </c:pt>
                <c:pt idx="2">
                  <c:v>69.115959000000004</c:v>
                </c:pt>
                <c:pt idx="3">
                  <c:v>69.102675999999988</c:v>
                </c:pt>
                <c:pt idx="4">
                  <c:v>69.087669000000105</c:v>
                </c:pt>
                <c:pt idx="5">
                  <c:v>69.076047999999915</c:v>
                </c:pt>
                <c:pt idx="6">
                  <c:v>69.070273999999998</c:v>
                </c:pt>
                <c:pt idx="7">
                  <c:v>69.068487999999988</c:v>
                </c:pt>
                <c:pt idx="8">
                  <c:v>69.067043999999996</c:v>
                </c:pt>
                <c:pt idx="9">
                  <c:v>69.064601999999994</c:v>
                </c:pt>
                <c:pt idx="10">
                  <c:v>69.062785999999988</c:v>
                </c:pt>
                <c:pt idx="11">
                  <c:v>69.062486999999948</c:v>
                </c:pt>
                <c:pt idx="12">
                  <c:v>69.061604000000088</c:v>
                </c:pt>
                <c:pt idx="13">
                  <c:v>69.057970999999981</c:v>
                </c:pt>
                <c:pt idx="14">
                  <c:v>69.051979000000003</c:v>
                </c:pt>
                <c:pt idx="15">
                  <c:v>69.04433299999998</c:v>
                </c:pt>
                <c:pt idx="16">
                  <c:v>69.033787999999959</c:v>
                </c:pt>
                <c:pt idx="17">
                  <c:v>69.019632000000001</c:v>
                </c:pt>
                <c:pt idx="18">
                  <c:v>69.004841999999982</c:v>
                </c:pt>
                <c:pt idx="19">
                  <c:v>68.993953000000104</c:v>
                </c:pt>
                <c:pt idx="20">
                  <c:v>68.988175999999982</c:v>
                </c:pt>
                <c:pt idx="21">
                  <c:v>68.985243999999994</c:v>
                </c:pt>
                <c:pt idx="22">
                  <c:v>68.983119000000102</c:v>
                </c:pt>
                <c:pt idx="23">
                  <c:v>68.981294000000105</c:v>
                </c:pt>
                <c:pt idx="24">
                  <c:v>68.978989999999982</c:v>
                </c:pt>
                <c:pt idx="25">
                  <c:v>68.975348999999838</c:v>
                </c:pt>
                <c:pt idx="26">
                  <c:v>68.970787999999914</c:v>
                </c:pt>
                <c:pt idx="27">
                  <c:v>68.965422000000004</c:v>
                </c:pt>
                <c:pt idx="28">
                  <c:v>68.956866000000005</c:v>
                </c:pt>
                <c:pt idx="29">
                  <c:v>68.943224000000185</c:v>
                </c:pt>
                <c:pt idx="30">
                  <c:v>68.927158000000006</c:v>
                </c:pt>
                <c:pt idx="31">
                  <c:v>68.913413000000105</c:v>
                </c:pt>
                <c:pt idx="32">
                  <c:v>68.904008000000005</c:v>
                </c:pt>
                <c:pt idx="33">
                  <c:v>68.897467000000006</c:v>
                </c:pt>
                <c:pt idx="34">
                  <c:v>68.892147999999978</c:v>
                </c:pt>
                <c:pt idx="35">
                  <c:v>68.887065000000007</c:v>
                </c:pt>
                <c:pt idx="36">
                  <c:v>68.881108999999981</c:v>
                </c:pt>
                <c:pt idx="37">
                  <c:v>68.874401999999989</c:v>
                </c:pt>
                <c:pt idx="38">
                  <c:v>68.86958199999998</c:v>
                </c:pt>
                <c:pt idx="39">
                  <c:v>68.868656999999999</c:v>
                </c:pt>
                <c:pt idx="40">
                  <c:v>68.868929999999992</c:v>
                </c:pt>
                <c:pt idx="41">
                  <c:v>68.865886999999958</c:v>
                </c:pt>
                <c:pt idx="42">
                  <c:v>68.858841999999854</c:v>
                </c:pt>
                <c:pt idx="43">
                  <c:v>68.850122999999982</c:v>
                </c:pt>
                <c:pt idx="44">
                  <c:v>68.841785000000002</c:v>
                </c:pt>
                <c:pt idx="45">
                  <c:v>68.834361999999999</c:v>
                </c:pt>
                <c:pt idx="46">
                  <c:v>68.828617999999949</c:v>
                </c:pt>
                <c:pt idx="47">
                  <c:v>68.825032999999848</c:v>
                </c:pt>
                <c:pt idx="48">
                  <c:v>68.822693999999998</c:v>
                </c:pt>
                <c:pt idx="49">
                  <c:v>68.820070999999913</c:v>
                </c:pt>
                <c:pt idx="50">
                  <c:v>68.816507000000001</c:v>
                </c:pt>
                <c:pt idx="51">
                  <c:v>68.813514000000026</c:v>
                </c:pt>
                <c:pt idx="52">
                  <c:v>68.813247000000004</c:v>
                </c:pt>
                <c:pt idx="53">
                  <c:v>68.815083000000001</c:v>
                </c:pt>
                <c:pt idx="54">
                  <c:v>68.814456000000007</c:v>
                </c:pt>
                <c:pt idx="55">
                  <c:v>68.807362999999981</c:v>
                </c:pt>
                <c:pt idx="56">
                  <c:v>68.794629000000171</c:v>
                </c:pt>
                <c:pt idx="57">
                  <c:v>68.781536000000003</c:v>
                </c:pt>
                <c:pt idx="58">
                  <c:v>68.772917999999919</c:v>
                </c:pt>
                <c:pt idx="59">
                  <c:v>68.766840999999999</c:v>
                </c:pt>
                <c:pt idx="60">
                  <c:v>68.756040999999982</c:v>
                </c:pt>
                <c:pt idx="61">
                  <c:v>68.739834999999999</c:v>
                </c:pt>
                <c:pt idx="62">
                  <c:v>68.727700000000013</c:v>
                </c:pt>
                <c:pt idx="63">
                  <c:v>68.726204999999993</c:v>
                </c:pt>
                <c:pt idx="64">
                  <c:v>68.731547000000006</c:v>
                </c:pt>
                <c:pt idx="65">
                  <c:v>68.735454000000004</c:v>
                </c:pt>
                <c:pt idx="66">
                  <c:v>68.735611000000006</c:v>
                </c:pt>
                <c:pt idx="67">
                  <c:v>68.734236999999993</c:v>
                </c:pt>
                <c:pt idx="68">
                  <c:v>68.730903999999995</c:v>
                </c:pt>
                <c:pt idx="69">
                  <c:v>68.723382999999899</c:v>
                </c:pt>
                <c:pt idx="70">
                  <c:v>68.712461000000005</c:v>
                </c:pt>
                <c:pt idx="71">
                  <c:v>68.701519000000104</c:v>
                </c:pt>
                <c:pt idx="72">
                  <c:v>68.692155999999983</c:v>
                </c:pt>
                <c:pt idx="73">
                  <c:v>68.683360999999948</c:v>
                </c:pt>
                <c:pt idx="74">
                  <c:v>68.676018999999869</c:v>
                </c:pt>
                <c:pt idx="75">
                  <c:v>68.673641999999958</c:v>
                </c:pt>
                <c:pt idx="76">
                  <c:v>68.675705999999849</c:v>
                </c:pt>
                <c:pt idx="77">
                  <c:v>68.674285999999981</c:v>
                </c:pt>
                <c:pt idx="78">
                  <c:v>68.663870999999958</c:v>
                </c:pt>
                <c:pt idx="79">
                  <c:v>68.649907999999982</c:v>
                </c:pt>
                <c:pt idx="80">
                  <c:v>68.639073999999979</c:v>
                </c:pt>
                <c:pt idx="81">
                  <c:v>68.628832999999858</c:v>
                </c:pt>
                <c:pt idx="82">
                  <c:v>68.614450000000005</c:v>
                </c:pt>
                <c:pt idx="83">
                  <c:v>68.598677999999978</c:v>
                </c:pt>
                <c:pt idx="84">
                  <c:v>68.586485999999979</c:v>
                </c:pt>
                <c:pt idx="85">
                  <c:v>68.575634999999949</c:v>
                </c:pt>
                <c:pt idx="86">
                  <c:v>68.561301999999998</c:v>
                </c:pt>
                <c:pt idx="87">
                  <c:v>68.544810000000027</c:v>
                </c:pt>
                <c:pt idx="88">
                  <c:v>68.531657999999993</c:v>
                </c:pt>
                <c:pt idx="89">
                  <c:v>68.523840999999948</c:v>
                </c:pt>
                <c:pt idx="90">
                  <c:v>68.520866999999981</c:v>
                </c:pt>
                <c:pt idx="91">
                  <c:v>68.521062999999998</c:v>
                </c:pt>
                <c:pt idx="92">
                  <c:v>68.522775999999837</c:v>
                </c:pt>
                <c:pt idx="93">
                  <c:v>68.523466999999982</c:v>
                </c:pt>
                <c:pt idx="94">
                  <c:v>68.521296000000007</c:v>
                </c:pt>
                <c:pt idx="95">
                  <c:v>68.516334000000001</c:v>
                </c:pt>
                <c:pt idx="96">
                  <c:v>68.510195999999993</c:v>
                </c:pt>
                <c:pt idx="97">
                  <c:v>68.503576999999979</c:v>
                </c:pt>
                <c:pt idx="98">
                  <c:v>68.495427000000007</c:v>
                </c:pt>
                <c:pt idx="99">
                  <c:v>68.485659999999996</c:v>
                </c:pt>
                <c:pt idx="100">
                  <c:v>68.475836999999899</c:v>
                </c:pt>
                <c:pt idx="101">
                  <c:v>68.46687799999998</c:v>
                </c:pt>
                <c:pt idx="102">
                  <c:v>68.458421999999999</c:v>
                </c:pt>
                <c:pt idx="103">
                  <c:v>68.450125999999997</c:v>
                </c:pt>
                <c:pt idx="104">
                  <c:v>68.441847999999993</c:v>
                </c:pt>
                <c:pt idx="105">
                  <c:v>68.433504999999997</c:v>
                </c:pt>
                <c:pt idx="106">
                  <c:v>68.425180999999981</c:v>
                </c:pt>
                <c:pt idx="107">
                  <c:v>68.416950000000085</c:v>
                </c:pt>
                <c:pt idx="108">
                  <c:v>68.408796999999979</c:v>
                </c:pt>
                <c:pt idx="109">
                  <c:v>68.400668999999994</c:v>
                </c:pt>
                <c:pt idx="110">
                  <c:v>68.392504000000002</c:v>
                </c:pt>
                <c:pt idx="111">
                  <c:v>68.384215999999995</c:v>
                </c:pt>
                <c:pt idx="112">
                  <c:v>68.375760999999883</c:v>
                </c:pt>
                <c:pt idx="113">
                  <c:v>68.367193000000086</c:v>
                </c:pt>
                <c:pt idx="114">
                  <c:v>68.358607999999919</c:v>
                </c:pt>
                <c:pt idx="115">
                  <c:v>68.350060999999982</c:v>
                </c:pt>
                <c:pt idx="116">
                  <c:v>68.341521000000085</c:v>
                </c:pt>
                <c:pt idx="117">
                  <c:v>68.332924000000006</c:v>
                </c:pt>
                <c:pt idx="118">
                  <c:v>68.324270000000013</c:v>
                </c:pt>
                <c:pt idx="119">
                  <c:v>68.315635999999998</c:v>
                </c:pt>
                <c:pt idx="120">
                  <c:v>68.307109999999994</c:v>
                </c:pt>
                <c:pt idx="121">
                  <c:v>68.298727999999983</c:v>
                </c:pt>
                <c:pt idx="122">
                  <c:v>68.290458999999998</c:v>
                </c:pt>
                <c:pt idx="123">
                  <c:v>68.282264000000026</c:v>
                </c:pt>
                <c:pt idx="124">
                  <c:v>68.274144000000007</c:v>
                </c:pt>
                <c:pt idx="125">
                  <c:v>68.266087999999982</c:v>
                </c:pt>
                <c:pt idx="126">
                  <c:v>68.258020000000002</c:v>
                </c:pt>
                <c:pt idx="127">
                  <c:v>68.249813000000088</c:v>
                </c:pt>
                <c:pt idx="128">
                  <c:v>68.241348000000002</c:v>
                </c:pt>
                <c:pt idx="129">
                  <c:v>68.232590999999999</c:v>
                </c:pt>
                <c:pt idx="130">
                  <c:v>68.223584000000002</c:v>
                </c:pt>
                <c:pt idx="131">
                  <c:v>68.214348000000001</c:v>
                </c:pt>
                <c:pt idx="132">
                  <c:v>68.204823000000104</c:v>
                </c:pt>
                <c:pt idx="133">
                  <c:v>68.194959999999995</c:v>
                </c:pt>
                <c:pt idx="134">
                  <c:v>68.18483999999998</c:v>
                </c:pt>
                <c:pt idx="135">
                  <c:v>68.174599999999998</c:v>
                </c:pt>
                <c:pt idx="136">
                  <c:v>68.164303000000004</c:v>
                </c:pt>
                <c:pt idx="137">
                  <c:v>68.153971999999868</c:v>
                </c:pt>
                <c:pt idx="138">
                  <c:v>68.143675000000002</c:v>
                </c:pt>
                <c:pt idx="139">
                  <c:v>68.133512999999979</c:v>
                </c:pt>
                <c:pt idx="140">
                  <c:v>68.123514</c:v>
                </c:pt>
                <c:pt idx="141">
                  <c:v>68.113626999999994</c:v>
                </c:pt>
                <c:pt idx="142">
                  <c:v>68.103773999999959</c:v>
                </c:pt>
                <c:pt idx="143">
                  <c:v>68.09389299999998</c:v>
                </c:pt>
                <c:pt idx="144">
                  <c:v>68.083916000000002</c:v>
                </c:pt>
                <c:pt idx="145">
                  <c:v>68.073761999999988</c:v>
                </c:pt>
                <c:pt idx="146">
                  <c:v>68.063397999999978</c:v>
                </c:pt>
                <c:pt idx="147">
                  <c:v>68.052892999999884</c:v>
                </c:pt>
                <c:pt idx="148">
                  <c:v>68.042263000000105</c:v>
                </c:pt>
                <c:pt idx="149">
                  <c:v>68.031319999999994</c:v>
                </c:pt>
                <c:pt idx="150">
                  <c:v>68.019946000000004</c:v>
                </c:pt>
                <c:pt idx="151">
                  <c:v>68.008279000000002</c:v>
                </c:pt>
                <c:pt idx="152">
                  <c:v>67.996536000000006</c:v>
                </c:pt>
                <c:pt idx="153">
                  <c:v>67.984874000000005</c:v>
                </c:pt>
                <c:pt idx="154">
                  <c:v>67.973360999999983</c:v>
                </c:pt>
                <c:pt idx="155">
                  <c:v>67.961971000000005</c:v>
                </c:pt>
                <c:pt idx="156">
                  <c:v>67.950616999999994</c:v>
                </c:pt>
                <c:pt idx="157">
                  <c:v>67.939217000000085</c:v>
                </c:pt>
                <c:pt idx="158">
                  <c:v>67.927737999999948</c:v>
                </c:pt>
                <c:pt idx="159">
                  <c:v>67.916148000000007</c:v>
                </c:pt>
                <c:pt idx="160">
                  <c:v>67.904381000000001</c:v>
                </c:pt>
                <c:pt idx="161">
                  <c:v>67.892350999999948</c:v>
                </c:pt>
                <c:pt idx="162">
                  <c:v>67.880000999999979</c:v>
                </c:pt>
                <c:pt idx="163">
                  <c:v>67.867301999999981</c:v>
                </c:pt>
                <c:pt idx="164">
                  <c:v>67.854215999999994</c:v>
                </c:pt>
                <c:pt idx="165">
                  <c:v>67.840707999999978</c:v>
                </c:pt>
                <c:pt idx="166">
                  <c:v>67.826782999999864</c:v>
                </c:pt>
                <c:pt idx="167">
                  <c:v>67.812504000000004</c:v>
                </c:pt>
                <c:pt idx="168">
                  <c:v>67.797972000000001</c:v>
                </c:pt>
                <c:pt idx="169">
                  <c:v>67.783287999999999</c:v>
                </c:pt>
                <c:pt idx="170">
                  <c:v>67.768525999999994</c:v>
                </c:pt>
                <c:pt idx="171">
                  <c:v>67.753722999999979</c:v>
                </c:pt>
                <c:pt idx="172">
                  <c:v>67.738883999999999</c:v>
                </c:pt>
                <c:pt idx="173">
                  <c:v>67.724005000000005</c:v>
                </c:pt>
                <c:pt idx="174">
                  <c:v>67.709098999999981</c:v>
                </c:pt>
                <c:pt idx="175">
                  <c:v>67.694170999999983</c:v>
                </c:pt>
                <c:pt idx="176">
                  <c:v>67.679169000000002</c:v>
                </c:pt>
                <c:pt idx="177">
                  <c:v>67.664008999999979</c:v>
                </c:pt>
                <c:pt idx="178">
                  <c:v>67.648640999999998</c:v>
                </c:pt>
                <c:pt idx="179">
                  <c:v>67.633065999999999</c:v>
                </c:pt>
                <c:pt idx="180">
                  <c:v>67.617261000000084</c:v>
                </c:pt>
                <c:pt idx="181">
                  <c:v>67.601083000000003</c:v>
                </c:pt>
                <c:pt idx="182">
                  <c:v>67.584406999999999</c:v>
                </c:pt>
                <c:pt idx="183">
                  <c:v>67.567305000000005</c:v>
                </c:pt>
                <c:pt idx="184">
                  <c:v>67.549963000000105</c:v>
                </c:pt>
                <c:pt idx="185">
                  <c:v>67.532520000000005</c:v>
                </c:pt>
                <c:pt idx="186">
                  <c:v>67.514996999999994</c:v>
                </c:pt>
                <c:pt idx="187">
                  <c:v>67.497400999999996</c:v>
                </c:pt>
                <c:pt idx="188">
                  <c:v>67.479819000000006</c:v>
                </c:pt>
                <c:pt idx="189">
                  <c:v>67.462334999999982</c:v>
                </c:pt>
                <c:pt idx="190">
                  <c:v>67.444929000000201</c:v>
                </c:pt>
                <c:pt idx="191">
                  <c:v>67.427567999999994</c:v>
                </c:pt>
                <c:pt idx="192">
                  <c:v>67.410295000000119</c:v>
                </c:pt>
                <c:pt idx="193">
                  <c:v>67.393144000000007</c:v>
                </c:pt>
                <c:pt idx="194">
                  <c:v>67.376041999999899</c:v>
                </c:pt>
                <c:pt idx="195">
                  <c:v>67.358816999999988</c:v>
                </c:pt>
                <c:pt idx="196">
                  <c:v>67.341312000000002</c:v>
                </c:pt>
                <c:pt idx="197">
                  <c:v>67.323505999999981</c:v>
                </c:pt>
                <c:pt idx="198">
                  <c:v>67.305487999999869</c:v>
                </c:pt>
                <c:pt idx="199">
                  <c:v>67.287350000000004</c:v>
                </c:pt>
                <c:pt idx="200">
                  <c:v>67.269103000000101</c:v>
                </c:pt>
                <c:pt idx="201">
                  <c:v>67.250692000000001</c:v>
                </c:pt>
                <c:pt idx="202">
                  <c:v>67.232147999999981</c:v>
                </c:pt>
                <c:pt idx="203">
                  <c:v>67.213628000000085</c:v>
                </c:pt>
                <c:pt idx="204">
                  <c:v>67.195268999999982</c:v>
                </c:pt>
                <c:pt idx="205">
                  <c:v>67.177129999999991</c:v>
                </c:pt>
                <c:pt idx="206">
                  <c:v>67.159226000000004</c:v>
                </c:pt>
                <c:pt idx="207">
                  <c:v>67.141585000000006</c:v>
                </c:pt>
                <c:pt idx="208">
                  <c:v>67.12424799999998</c:v>
                </c:pt>
                <c:pt idx="209">
                  <c:v>67.107254999999995</c:v>
                </c:pt>
                <c:pt idx="210">
                  <c:v>67.090560999999994</c:v>
                </c:pt>
                <c:pt idx="211">
                  <c:v>67.074094000000002</c:v>
                </c:pt>
                <c:pt idx="212">
                  <c:v>67.057801999999981</c:v>
                </c:pt>
                <c:pt idx="213">
                  <c:v>67.041630999999995</c:v>
                </c:pt>
                <c:pt idx="214">
                  <c:v>67.025503</c:v>
                </c:pt>
                <c:pt idx="215">
                  <c:v>67.009457999999981</c:v>
                </c:pt>
                <c:pt idx="216">
                  <c:v>66.993717000000004</c:v>
                </c:pt>
                <c:pt idx="217">
                  <c:v>66.978276999999949</c:v>
                </c:pt>
                <c:pt idx="218">
                  <c:v>66.962843000000007</c:v>
                </c:pt>
                <c:pt idx="219">
                  <c:v>66.947263000000191</c:v>
                </c:pt>
                <c:pt idx="220">
                  <c:v>66.931658999999996</c:v>
                </c:pt>
                <c:pt idx="221">
                  <c:v>66.916185999999996</c:v>
                </c:pt>
                <c:pt idx="222">
                  <c:v>66.900834000000003</c:v>
                </c:pt>
                <c:pt idx="223">
                  <c:v>66.88493099999998</c:v>
                </c:pt>
                <c:pt idx="224">
                  <c:v>66.867780999999979</c:v>
                </c:pt>
                <c:pt idx="225">
                  <c:v>66.850673999999998</c:v>
                </c:pt>
                <c:pt idx="226">
                  <c:v>66.835947999999988</c:v>
                </c:pt>
                <c:pt idx="227">
                  <c:v>66.823633999999998</c:v>
                </c:pt>
                <c:pt idx="228">
                  <c:v>66.811116000000027</c:v>
                </c:pt>
                <c:pt idx="229">
                  <c:v>66.797058000000007</c:v>
                </c:pt>
                <c:pt idx="230">
                  <c:v>66.783518000000001</c:v>
                </c:pt>
                <c:pt idx="231">
                  <c:v>66.772259000000005</c:v>
                </c:pt>
                <c:pt idx="232">
                  <c:v>66.760031999999981</c:v>
                </c:pt>
                <c:pt idx="233">
                  <c:v>66.742107000000004</c:v>
                </c:pt>
                <c:pt idx="234">
                  <c:v>66.721165000000084</c:v>
                </c:pt>
                <c:pt idx="235">
                  <c:v>66.704250000000101</c:v>
                </c:pt>
                <c:pt idx="236">
                  <c:v>66.692544999999981</c:v>
                </c:pt>
                <c:pt idx="237">
                  <c:v>66.679671999999869</c:v>
                </c:pt>
                <c:pt idx="238">
                  <c:v>66.662576999999914</c:v>
                </c:pt>
                <c:pt idx="239">
                  <c:v>66.646955000000005</c:v>
                </c:pt>
                <c:pt idx="240">
                  <c:v>66.635714999999948</c:v>
                </c:pt>
                <c:pt idx="241">
                  <c:v>66.623679999999979</c:v>
                </c:pt>
                <c:pt idx="242">
                  <c:v>66.609375999999884</c:v>
                </c:pt>
                <c:pt idx="243">
                  <c:v>66.596787999999989</c:v>
                </c:pt>
                <c:pt idx="244">
                  <c:v>66.586931999999948</c:v>
                </c:pt>
                <c:pt idx="245">
                  <c:v>66.576604000000003</c:v>
                </c:pt>
                <c:pt idx="246">
                  <c:v>66.565854000000002</c:v>
                </c:pt>
                <c:pt idx="247">
                  <c:v>66.556044999999983</c:v>
                </c:pt>
                <c:pt idx="248">
                  <c:v>66.540148000000002</c:v>
                </c:pt>
                <c:pt idx="249">
                  <c:v>66.510581000000002</c:v>
                </c:pt>
                <c:pt idx="250">
                  <c:v>66.483489000000006</c:v>
                </c:pt>
                <c:pt idx="251">
                  <c:v>66.477440000000001</c:v>
                </c:pt>
                <c:pt idx="252">
                  <c:v>66.474087999999981</c:v>
                </c:pt>
                <c:pt idx="253">
                  <c:v>66.446088000000003</c:v>
                </c:pt>
                <c:pt idx="254">
                  <c:v>66.392559000000006</c:v>
                </c:pt>
                <c:pt idx="255">
                  <c:v>66.333395999999979</c:v>
                </c:pt>
                <c:pt idx="256">
                  <c:v>66.303041999999948</c:v>
                </c:pt>
                <c:pt idx="257">
                  <c:v>66.314967999999993</c:v>
                </c:pt>
                <c:pt idx="258">
                  <c:v>66.312036999999989</c:v>
                </c:pt>
                <c:pt idx="259">
                  <c:v>66.268545000000003</c:v>
                </c:pt>
                <c:pt idx="260">
                  <c:v>66.23589699999998</c:v>
                </c:pt>
                <c:pt idx="261">
                  <c:v>66.236796999999981</c:v>
                </c:pt>
                <c:pt idx="262">
                  <c:v>66.246120000000104</c:v>
                </c:pt>
                <c:pt idx="263">
                  <c:v>66.239835999999983</c:v>
                </c:pt>
                <c:pt idx="264">
                  <c:v>66.218497999999983</c:v>
                </c:pt>
                <c:pt idx="265">
                  <c:v>66.190241999999998</c:v>
                </c:pt>
                <c:pt idx="266">
                  <c:v>66.150001999999958</c:v>
                </c:pt>
                <c:pt idx="267">
                  <c:v>66.087716</c:v>
                </c:pt>
                <c:pt idx="268">
                  <c:v>66.015204999999995</c:v>
                </c:pt>
                <c:pt idx="269">
                  <c:v>65.951381999999981</c:v>
                </c:pt>
                <c:pt idx="270">
                  <c:v>65.889974999999978</c:v>
                </c:pt>
                <c:pt idx="271">
                  <c:v>65.820363</c:v>
                </c:pt>
                <c:pt idx="272">
                  <c:v>65.754563000000104</c:v>
                </c:pt>
                <c:pt idx="273">
                  <c:v>65.710690000000085</c:v>
                </c:pt>
                <c:pt idx="274">
                  <c:v>65.686946999999989</c:v>
                </c:pt>
                <c:pt idx="275">
                  <c:v>65.664101000000002</c:v>
                </c:pt>
                <c:pt idx="276">
                  <c:v>65.625847999999849</c:v>
                </c:pt>
                <c:pt idx="277">
                  <c:v>65.576411999999948</c:v>
                </c:pt>
                <c:pt idx="278">
                  <c:v>65.526716999999948</c:v>
                </c:pt>
                <c:pt idx="279">
                  <c:v>65.476939000000002</c:v>
                </c:pt>
                <c:pt idx="280">
                  <c:v>65.419392999999999</c:v>
                </c:pt>
                <c:pt idx="281">
                  <c:v>65.352313999999978</c:v>
                </c:pt>
                <c:pt idx="282">
                  <c:v>65.289383000000001</c:v>
                </c:pt>
                <c:pt idx="283">
                  <c:v>65.245763999999994</c:v>
                </c:pt>
                <c:pt idx="284">
                  <c:v>65.221001000000001</c:v>
                </c:pt>
                <c:pt idx="285">
                  <c:v>65.202457999999979</c:v>
                </c:pt>
                <c:pt idx="286">
                  <c:v>65.182449999999989</c:v>
                </c:pt>
                <c:pt idx="287">
                  <c:v>65.150873999999988</c:v>
                </c:pt>
                <c:pt idx="288">
                  <c:v>65.089230999999998</c:v>
                </c:pt>
                <c:pt idx="289">
                  <c:v>65.003493000000006</c:v>
                </c:pt>
                <c:pt idx="290">
                  <c:v>64.92197299999998</c:v>
                </c:pt>
                <c:pt idx="291">
                  <c:v>64.840852999999981</c:v>
                </c:pt>
                <c:pt idx="292">
                  <c:v>64.744372999999982</c:v>
                </c:pt>
                <c:pt idx="293">
                  <c:v>64.642397999999915</c:v>
                </c:pt>
                <c:pt idx="294">
                  <c:v>64.552132999999898</c:v>
                </c:pt>
                <c:pt idx="295">
                  <c:v>64.475943999999998</c:v>
                </c:pt>
                <c:pt idx="296">
                  <c:v>64.404595000000086</c:v>
                </c:pt>
                <c:pt idx="297">
                  <c:v>64.327177999999989</c:v>
                </c:pt>
                <c:pt idx="298">
                  <c:v>64.240575000000007</c:v>
                </c:pt>
                <c:pt idx="299">
                  <c:v>64.156178999999838</c:v>
                </c:pt>
                <c:pt idx="300">
                  <c:v>64.079411999999948</c:v>
                </c:pt>
                <c:pt idx="301">
                  <c:v>63.992720000000013</c:v>
                </c:pt>
                <c:pt idx="302">
                  <c:v>63.889293999999992</c:v>
                </c:pt>
                <c:pt idx="303">
                  <c:v>63.789739000000012</c:v>
                </c:pt>
                <c:pt idx="304">
                  <c:v>63.710004000000005</c:v>
                </c:pt>
                <c:pt idx="305">
                  <c:v>63.644977000000004</c:v>
                </c:pt>
                <c:pt idx="306">
                  <c:v>63.586683999999998</c:v>
                </c:pt>
                <c:pt idx="307">
                  <c:v>63.539048000000001</c:v>
                </c:pt>
                <c:pt idx="308">
                  <c:v>63.498266000000001</c:v>
                </c:pt>
                <c:pt idx="309">
                  <c:v>63.434434000000003</c:v>
                </c:pt>
                <c:pt idx="310">
                  <c:v>63.316711000000005</c:v>
                </c:pt>
                <c:pt idx="311">
                  <c:v>63.161481999999999</c:v>
                </c:pt>
                <c:pt idx="312">
                  <c:v>63.019359000000001</c:v>
                </c:pt>
                <c:pt idx="313">
                  <c:v>62.891986999999993</c:v>
                </c:pt>
                <c:pt idx="314">
                  <c:v>62.742798000000043</c:v>
                </c:pt>
                <c:pt idx="315">
                  <c:v>62.577489999999997</c:v>
                </c:pt>
                <c:pt idx="316">
                  <c:v>62.436349</c:v>
                </c:pt>
                <c:pt idx="317">
                  <c:v>62.334758000000001</c:v>
                </c:pt>
                <c:pt idx="318">
                  <c:v>62.257987999999997</c:v>
                </c:pt>
                <c:pt idx="319">
                  <c:v>62.195867</c:v>
                </c:pt>
                <c:pt idx="320">
                  <c:v>62.160080000000001</c:v>
                </c:pt>
                <c:pt idx="321">
                  <c:v>62.156544000000004</c:v>
                </c:pt>
                <c:pt idx="322">
                  <c:v>62.156611000000005</c:v>
                </c:pt>
                <c:pt idx="323">
                  <c:v>62.122410000000045</c:v>
                </c:pt>
                <c:pt idx="324">
                  <c:v>62.049440000000004</c:v>
                </c:pt>
                <c:pt idx="325">
                  <c:v>61.996276000000002</c:v>
                </c:pt>
                <c:pt idx="326">
                  <c:v>61.995100000000043</c:v>
                </c:pt>
                <c:pt idx="327">
                  <c:v>61.967251000000005</c:v>
                </c:pt>
                <c:pt idx="328">
                  <c:v>61.881173000000004</c:v>
                </c:pt>
                <c:pt idx="329">
                  <c:v>61.785524000000002</c:v>
                </c:pt>
                <c:pt idx="330">
                  <c:v>61.694552000000044</c:v>
                </c:pt>
                <c:pt idx="331">
                  <c:v>61.609281000000003</c:v>
                </c:pt>
                <c:pt idx="332">
                  <c:v>61.528777000000012</c:v>
                </c:pt>
                <c:pt idx="333">
                  <c:v>61.433192000000012</c:v>
                </c:pt>
                <c:pt idx="334">
                  <c:v>61.330719000000002</c:v>
                </c:pt>
                <c:pt idx="335">
                  <c:v>61.242307000000011</c:v>
                </c:pt>
                <c:pt idx="336">
                  <c:v>61.168211000000049</c:v>
                </c:pt>
                <c:pt idx="337">
                  <c:v>61.099068000000003</c:v>
                </c:pt>
                <c:pt idx="338">
                  <c:v>61.032507000000003</c:v>
                </c:pt>
                <c:pt idx="339">
                  <c:v>60.972047000000003</c:v>
                </c:pt>
                <c:pt idx="340">
                  <c:v>60.916961999999998</c:v>
                </c:pt>
                <c:pt idx="341">
                  <c:v>60.857011999999997</c:v>
                </c:pt>
                <c:pt idx="342">
                  <c:v>60.779746000000003</c:v>
                </c:pt>
                <c:pt idx="343">
                  <c:v>60.685854000000006</c:v>
                </c:pt>
                <c:pt idx="344">
                  <c:v>60.597746000000001</c:v>
                </c:pt>
                <c:pt idx="345">
                  <c:v>60.539266000000005</c:v>
                </c:pt>
                <c:pt idx="346">
                  <c:v>60.501335000000012</c:v>
                </c:pt>
                <c:pt idx="347">
                  <c:v>60.469915000000043</c:v>
                </c:pt>
                <c:pt idx="348">
                  <c:v>60.448677000000004</c:v>
                </c:pt>
                <c:pt idx="349">
                  <c:v>60.423074</c:v>
                </c:pt>
                <c:pt idx="350">
                  <c:v>60.350486999999951</c:v>
                </c:pt>
                <c:pt idx="351">
                  <c:v>60.224530000000044</c:v>
                </c:pt>
                <c:pt idx="352">
                  <c:v>60.096561000000001</c:v>
                </c:pt>
                <c:pt idx="353">
                  <c:v>59.991878</c:v>
                </c:pt>
                <c:pt idx="354">
                  <c:v>59.892645000000002</c:v>
                </c:pt>
                <c:pt idx="355">
                  <c:v>59.788424000000006</c:v>
                </c:pt>
                <c:pt idx="356">
                  <c:v>59.685094000000007</c:v>
                </c:pt>
                <c:pt idx="357">
                  <c:v>59.590609000000001</c:v>
                </c:pt>
                <c:pt idx="358">
                  <c:v>59.507069000000001</c:v>
                </c:pt>
                <c:pt idx="359">
                  <c:v>59.430092000000002</c:v>
                </c:pt>
                <c:pt idx="360">
                  <c:v>59.354624999999949</c:v>
                </c:pt>
                <c:pt idx="361">
                  <c:v>59.279565000000012</c:v>
                </c:pt>
                <c:pt idx="362">
                  <c:v>59.20830500000006</c:v>
                </c:pt>
                <c:pt idx="363">
                  <c:v>59.140964000000004</c:v>
                </c:pt>
                <c:pt idx="364">
                  <c:v>59.072349000000003</c:v>
                </c:pt>
                <c:pt idx="365">
                  <c:v>59.003427000000002</c:v>
                </c:pt>
                <c:pt idx="366">
                  <c:v>58.945460000000004</c:v>
                </c:pt>
                <c:pt idx="367">
                  <c:v>58.905999000000001</c:v>
                </c:pt>
                <c:pt idx="368">
                  <c:v>58.875021000000004</c:v>
                </c:pt>
                <c:pt idx="369">
                  <c:v>58.832716000000012</c:v>
                </c:pt>
                <c:pt idx="370">
                  <c:v>58.757724000000003</c:v>
                </c:pt>
                <c:pt idx="371">
                  <c:v>58.644669999999998</c:v>
                </c:pt>
                <c:pt idx="372">
                  <c:v>58.540768</c:v>
                </c:pt>
                <c:pt idx="373">
                  <c:v>58.472232000000012</c:v>
                </c:pt>
                <c:pt idx="374">
                  <c:v>58.397847999999996</c:v>
                </c:pt>
                <c:pt idx="375">
                  <c:v>58.314911000000002</c:v>
                </c:pt>
                <c:pt idx="376">
                  <c:v>58.252957000000002</c:v>
                </c:pt>
                <c:pt idx="377">
                  <c:v>58.213961000000005</c:v>
                </c:pt>
                <c:pt idx="378">
                  <c:v>58.181204000000001</c:v>
                </c:pt>
                <c:pt idx="379">
                  <c:v>58.139629000000006</c:v>
                </c:pt>
                <c:pt idx="380">
                  <c:v>58.081763999999993</c:v>
                </c:pt>
                <c:pt idx="381">
                  <c:v>58.013427999999998</c:v>
                </c:pt>
                <c:pt idx="382">
                  <c:v>57.953794000000002</c:v>
                </c:pt>
                <c:pt idx="383">
                  <c:v>57.906274000000003</c:v>
                </c:pt>
                <c:pt idx="384">
                  <c:v>57.855186000000003</c:v>
                </c:pt>
                <c:pt idx="385">
                  <c:v>57.793600000000012</c:v>
                </c:pt>
                <c:pt idx="386">
                  <c:v>57.724597000000003</c:v>
                </c:pt>
                <c:pt idx="387">
                  <c:v>57.654096999999993</c:v>
                </c:pt>
                <c:pt idx="388">
                  <c:v>57.588637000000006</c:v>
                </c:pt>
                <c:pt idx="389">
                  <c:v>57.525830000000013</c:v>
                </c:pt>
                <c:pt idx="390">
                  <c:v>57.457053000000002</c:v>
                </c:pt>
                <c:pt idx="391">
                  <c:v>57.379066999999999</c:v>
                </c:pt>
                <c:pt idx="392">
                  <c:v>57.297103000000043</c:v>
                </c:pt>
                <c:pt idx="393">
                  <c:v>57.224805000000003</c:v>
                </c:pt>
                <c:pt idx="394">
                  <c:v>57.169489000000006</c:v>
                </c:pt>
                <c:pt idx="395">
                  <c:v>57.126790000000042</c:v>
                </c:pt>
                <c:pt idx="396">
                  <c:v>57.093740000000011</c:v>
                </c:pt>
                <c:pt idx="397">
                  <c:v>57.066359000000013</c:v>
                </c:pt>
                <c:pt idx="398">
                  <c:v>57.036534000000003</c:v>
                </c:pt>
                <c:pt idx="399">
                  <c:v>57.001723000000005</c:v>
                </c:pt>
                <c:pt idx="400">
                  <c:v>56.967753000000002</c:v>
                </c:pt>
                <c:pt idx="401">
                  <c:v>56.937468999999993</c:v>
                </c:pt>
                <c:pt idx="402">
                  <c:v>56.906177</c:v>
                </c:pt>
                <c:pt idx="403">
                  <c:v>56.868979000000003</c:v>
                </c:pt>
                <c:pt idx="404">
                  <c:v>56.82161</c:v>
                </c:pt>
                <c:pt idx="405">
                  <c:v>56.765634000000013</c:v>
                </c:pt>
                <c:pt idx="406">
                  <c:v>56.712036000000012</c:v>
                </c:pt>
                <c:pt idx="407">
                  <c:v>56.674576000000002</c:v>
                </c:pt>
                <c:pt idx="408">
                  <c:v>56.656189000000005</c:v>
                </c:pt>
                <c:pt idx="409">
                  <c:v>56.653374000000007</c:v>
                </c:pt>
                <c:pt idx="410">
                  <c:v>56.658931000000003</c:v>
                </c:pt>
                <c:pt idx="411">
                  <c:v>56.654420999999999</c:v>
                </c:pt>
                <c:pt idx="412">
                  <c:v>56.615532000000044</c:v>
                </c:pt>
                <c:pt idx="413">
                  <c:v>56.549553000000003</c:v>
                </c:pt>
                <c:pt idx="414">
                  <c:v>56.489058</c:v>
                </c:pt>
                <c:pt idx="415">
                  <c:v>56.435538000000044</c:v>
                </c:pt>
                <c:pt idx="416">
                  <c:v>56.377496000000001</c:v>
                </c:pt>
                <c:pt idx="417">
                  <c:v>56.323681999999998</c:v>
                </c:pt>
                <c:pt idx="418">
                  <c:v>56.282626</c:v>
                </c:pt>
                <c:pt idx="419">
                  <c:v>56.250404000000003</c:v>
                </c:pt>
                <c:pt idx="420">
                  <c:v>56.220940000000013</c:v>
                </c:pt>
                <c:pt idx="421">
                  <c:v>56.193495000000013</c:v>
                </c:pt>
                <c:pt idx="422">
                  <c:v>56.169209000000002</c:v>
                </c:pt>
                <c:pt idx="423">
                  <c:v>56.148018000000043</c:v>
                </c:pt>
                <c:pt idx="424">
                  <c:v>56.126761000000002</c:v>
                </c:pt>
                <c:pt idx="425">
                  <c:v>56.103881000000001</c:v>
                </c:pt>
                <c:pt idx="426">
                  <c:v>56.083812000000002</c:v>
                </c:pt>
                <c:pt idx="427">
                  <c:v>56.076408000000001</c:v>
                </c:pt>
                <c:pt idx="428">
                  <c:v>56.090913000000043</c:v>
                </c:pt>
                <c:pt idx="429">
                  <c:v>56.129607</c:v>
                </c:pt>
                <c:pt idx="430">
                  <c:v>56.184437000000003</c:v>
                </c:pt>
                <c:pt idx="431">
                  <c:v>56.234189000000001</c:v>
                </c:pt>
                <c:pt idx="432">
                  <c:v>56.247622</c:v>
                </c:pt>
                <c:pt idx="433">
                  <c:v>56.211649999999999</c:v>
                </c:pt>
                <c:pt idx="434">
                  <c:v>56.156902000000002</c:v>
                </c:pt>
                <c:pt idx="435">
                  <c:v>56.111961000000001</c:v>
                </c:pt>
                <c:pt idx="436">
                  <c:v>56.071041999999998</c:v>
                </c:pt>
                <c:pt idx="437">
                  <c:v>56.030761000000005</c:v>
                </c:pt>
                <c:pt idx="438">
                  <c:v>55.995705000000044</c:v>
                </c:pt>
                <c:pt idx="439">
                  <c:v>55.963492000000002</c:v>
                </c:pt>
                <c:pt idx="440">
                  <c:v>55.929749000000001</c:v>
                </c:pt>
                <c:pt idx="441">
                  <c:v>55.896578000000012</c:v>
                </c:pt>
                <c:pt idx="442">
                  <c:v>55.871034000000002</c:v>
                </c:pt>
                <c:pt idx="443">
                  <c:v>55.859200000000001</c:v>
                </c:pt>
                <c:pt idx="444">
                  <c:v>55.859837999999996</c:v>
                </c:pt>
                <c:pt idx="445">
                  <c:v>55.858992000000001</c:v>
                </c:pt>
                <c:pt idx="446">
                  <c:v>55.837154000000005</c:v>
                </c:pt>
                <c:pt idx="447">
                  <c:v>55.788307000000003</c:v>
                </c:pt>
                <c:pt idx="448">
                  <c:v>55.732833000000049</c:v>
                </c:pt>
                <c:pt idx="449">
                  <c:v>55.699941000000003</c:v>
                </c:pt>
                <c:pt idx="450">
                  <c:v>55.69971000000006</c:v>
                </c:pt>
                <c:pt idx="451">
                  <c:v>55.722755000000085</c:v>
                </c:pt>
                <c:pt idx="452">
                  <c:v>55.753022000000001</c:v>
                </c:pt>
                <c:pt idx="453">
                  <c:v>55.767110000000059</c:v>
                </c:pt>
                <c:pt idx="454">
                  <c:v>55.740191000000003</c:v>
                </c:pt>
                <c:pt idx="455">
                  <c:v>55.665057000000012</c:v>
                </c:pt>
                <c:pt idx="456">
                  <c:v>55.557600000000001</c:v>
                </c:pt>
                <c:pt idx="457">
                  <c:v>55.440638</c:v>
                </c:pt>
                <c:pt idx="458">
                  <c:v>55.330041000000001</c:v>
                </c:pt>
                <c:pt idx="459">
                  <c:v>55.231957000000001</c:v>
                </c:pt>
                <c:pt idx="460">
                  <c:v>55.145770000000013</c:v>
                </c:pt>
                <c:pt idx="461">
                  <c:v>55.066247000000004</c:v>
                </c:pt>
                <c:pt idx="462">
                  <c:v>54.986463999999998</c:v>
                </c:pt>
                <c:pt idx="463">
                  <c:v>54.901093000000003</c:v>
                </c:pt>
                <c:pt idx="464">
                  <c:v>54.810876999999998</c:v>
                </c:pt>
                <c:pt idx="465">
                  <c:v>54.722615000000069</c:v>
                </c:pt>
                <c:pt idx="466">
                  <c:v>54.643022000000002</c:v>
                </c:pt>
                <c:pt idx="467">
                  <c:v>54.575708000000013</c:v>
                </c:pt>
                <c:pt idx="468">
                  <c:v>54.520693000000001</c:v>
                </c:pt>
                <c:pt idx="469">
                  <c:v>54.474142000000001</c:v>
                </c:pt>
                <c:pt idx="470">
                  <c:v>54.428676000000003</c:v>
                </c:pt>
                <c:pt idx="471">
                  <c:v>54.380767999999996</c:v>
                </c:pt>
                <c:pt idx="472">
                  <c:v>54.335166000000001</c:v>
                </c:pt>
                <c:pt idx="473">
                  <c:v>54.299448000000012</c:v>
                </c:pt>
                <c:pt idx="474">
                  <c:v>54.272400000000012</c:v>
                </c:pt>
                <c:pt idx="475">
                  <c:v>54.242181000000002</c:v>
                </c:pt>
                <c:pt idx="476">
                  <c:v>54.196279000000011</c:v>
                </c:pt>
                <c:pt idx="477">
                  <c:v>54.133405000000003</c:v>
                </c:pt>
                <c:pt idx="478">
                  <c:v>54.065758000000059</c:v>
                </c:pt>
                <c:pt idx="479">
                  <c:v>54.007218000000002</c:v>
                </c:pt>
                <c:pt idx="480">
                  <c:v>53.963092000000003</c:v>
                </c:pt>
                <c:pt idx="481">
                  <c:v>53.931119000000002</c:v>
                </c:pt>
                <c:pt idx="482">
                  <c:v>53.907326000000005</c:v>
                </c:pt>
                <c:pt idx="483">
                  <c:v>53.888918000000011</c:v>
                </c:pt>
                <c:pt idx="484">
                  <c:v>53.874553000000006</c:v>
                </c:pt>
                <c:pt idx="485">
                  <c:v>53.864266999999998</c:v>
                </c:pt>
                <c:pt idx="486">
                  <c:v>53.858569000000003</c:v>
                </c:pt>
                <c:pt idx="487">
                  <c:v>53.856683999999952</c:v>
                </c:pt>
                <c:pt idx="488">
                  <c:v>53.855198000000001</c:v>
                </c:pt>
                <c:pt idx="489">
                  <c:v>53.850217999999998</c:v>
                </c:pt>
                <c:pt idx="490">
                  <c:v>53.841251999999997</c:v>
                </c:pt>
                <c:pt idx="491">
                  <c:v>53.835706000000002</c:v>
                </c:pt>
                <c:pt idx="492">
                  <c:v>53.844692999999999</c:v>
                </c:pt>
                <c:pt idx="493">
                  <c:v>53.872624999999999</c:v>
                </c:pt>
                <c:pt idx="494">
                  <c:v>53.913313000000002</c:v>
                </c:pt>
                <c:pt idx="495">
                  <c:v>53.953859000000001</c:v>
                </c:pt>
                <c:pt idx="496">
                  <c:v>53.979271000000004</c:v>
                </c:pt>
                <c:pt idx="497">
                  <c:v>53.982256</c:v>
                </c:pt>
                <c:pt idx="498">
                  <c:v>53.970916000000003</c:v>
                </c:pt>
                <c:pt idx="499">
                  <c:v>53.961244999999998</c:v>
                </c:pt>
                <c:pt idx="500">
                  <c:v>53.965176000000042</c:v>
                </c:pt>
                <c:pt idx="501">
                  <c:v>53.986358000000003</c:v>
                </c:pt>
                <c:pt idx="502">
                  <c:v>54.019829999999999</c:v>
                </c:pt>
                <c:pt idx="503">
                  <c:v>54.054777999999999</c:v>
                </c:pt>
                <c:pt idx="504">
                  <c:v>54.081813000000004</c:v>
                </c:pt>
                <c:pt idx="505">
                  <c:v>54.099168000000013</c:v>
                </c:pt>
                <c:pt idx="506">
                  <c:v>54.111377000000005</c:v>
                </c:pt>
                <c:pt idx="507">
                  <c:v>54.12393500000006</c:v>
                </c:pt>
                <c:pt idx="508">
                  <c:v>54.140087000000001</c:v>
                </c:pt>
                <c:pt idx="509">
                  <c:v>54.160303000000013</c:v>
                </c:pt>
                <c:pt idx="510">
                  <c:v>54.182361</c:v>
                </c:pt>
                <c:pt idx="511">
                  <c:v>54.203048000000003</c:v>
                </c:pt>
                <c:pt idx="512">
                  <c:v>54.221439000000011</c:v>
                </c:pt>
                <c:pt idx="513">
                  <c:v>54.239739000000043</c:v>
                </c:pt>
                <c:pt idx="514">
                  <c:v>54.260042000000013</c:v>
                </c:pt>
                <c:pt idx="515">
                  <c:v>54.281762000000001</c:v>
                </c:pt>
                <c:pt idx="516">
                  <c:v>54.302787000000002</c:v>
                </c:pt>
                <c:pt idx="517">
                  <c:v>54.321094000000002</c:v>
                </c:pt>
                <c:pt idx="518">
                  <c:v>54.334167999999998</c:v>
                </c:pt>
                <c:pt idx="519">
                  <c:v>54.339187000000003</c:v>
                </c:pt>
                <c:pt idx="520">
                  <c:v>54.334288999999998</c:v>
                </c:pt>
                <c:pt idx="521">
                  <c:v>54.320095000000002</c:v>
                </c:pt>
                <c:pt idx="522">
                  <c:v>54.299728000000044</c:v>
                </c:pt>
                <c:pt idx="523">
                  <c:v>54.276642000000002</c:v>
                </c:pt>
                <c:pt idx="524">
                  <c:v>54.252167</c:v>
                </c:pt>
                <c:pt idx="525">
                  <c:v>54.225702000000069</c:v>
                </c:pt>
                <c:pt idx="526">
                  <c:v>54.197049</c:v>
                </c:pt>
                <c:pt idx="527">
                  <c:v>54.167806000000006</c:v>
                </c:pt>
                <c:pt idx="528">
                  <c:v>54.140666999999993</c:v>
                </c:pt>
                <c:pt idx="529">
                  <c:v>54.116922000000002</c:v>
                </c:pt>
                <c:pt idx="530">
                  <c:v>54.093303000000013</c:v>
                </c:pt>
                <c:pt idx="531">
                  <c:v>54.062345000000043</c:v>
                </c:pt>
                <c:pt idx="532">
                  <c:v>54.01878</c:v>
                </c:pt>
                <c:pt idx="533">
                  <c:v>53.965268000000002</c:v>
                </c:pt>
                <c:pt idx="534">
                  <c:v>53.910101000000004</c:v>
                </c:pt>
                <c:pt idx="535">
                  <c:v>53.859493999999998</c:v>
                </c:pt>
                <c:pt idx="536">
                  <c:v>53.814214999999997</c:v>
                </c:pt>
                <c:pt idx="537">
                  <c:v>53.772155000000069</c:v>
                </c:pt>
                <c:pt idx="538">
                  <c:v>53.731025000000002</c:v>
                </c:pt>
                <c:pt idx="539">
                  <c:v>53.688908000000012</c:v>
                </c:pt>
                <c:pt idx="540">
                  <c:v>53.644411000000005</c:v>
                </c:pt>
                <c:pt idx="541">
                  <c:v>53.597307000000001</c:v>
                </c:pt>
                <c:pt idx="542">
                  <c:v>53.548398000000013</c:v>
                </c:pt>
                <c:pt idx="543">
                  <c:v>53.498674000000001</c:v>
                </c:pt>
                <c:pt idx="544">
                  <c:v>53.449770000000001</c:v>
                </c:pt>
                <c:pt idx="545">
                  <c:v>53.403942000000001</c:v>
                </c:pt>
                <c:pt idx="546">
                  <c:v>53.362473000000001</c:v>
                </c:pt>
                <c:pt idx="547">
                  <c:v>53.326270000000001</c:v>
                </c:pt>
                <c:pt idx="548">
                  <c:v>53.297600000000003</c:v>
                </c:pt>
                <c:pt idx="549">
                  <c:v>53.278639000000013</c:v>
                </c:pt>
                <c:pt idx="550">
                  <c:v>53.266002000000043</c:v>
                </c:pt>
                <c:pt idx="551">
                  <c:v>53.249821000000004</c:v>
                </c:pt>
                <c:pt idx="552">
                  <c:v>53.220348000000044</c:v>
                </c:pt>
                <c:pt idx="553">
                  <c:v>53.177657000000004</c:v>
                </c:pt>
                <c:pt idx="554">
                  <c:v>53.131986000000005</c:v>
                </c:pt>
                <c:pt idx="555">
                  <c:v>53.092666000000001</c:v>
                </c:pt>
                <c:pt idx="556">
                  <c:v>53.061135000000043</c:v>
                </c:pt>
                <c:pt idx="557">
                  <c:v>53.035575000000044</c:v>
                </c:pt>
                <c:pt idx="558">
                  <c:v>53.017052</c:v>
                </c:pt>
                <c:pt idx="559">
                  <c:v>53.010380000000005</c:v>
                </c:pt>
                <c:pt idx="560">
                  <c:v>53.019859000000004</c:v>
                </c:pt>
                <c:pt idx="561">
                  <c:v>53.043806000000004</c:v>
                </c:pt>
                <c:pt idx="562">
                  <c:v>53.074884999999995</c:v>
                </c:pt>
                <c:pt idx="563">
                  <c:v>53.106584000000005</c:v>
                </c:pt>
                <c:pt idx="564">
                  <c:v>53.139634000000001</c:v>
                </c:pt>
                <c:pt idx="565">
                  <c:v>53.180504000000006</c:v>
                </c:pt>
                <c:pt idx="566">
                  <c:v>53.233712000000068</c:v>
                </c:pt>
                <c:pt idx="567">
                  <c:v>53.298628000000043</c:v>
                </c:pt>
                <c:pt idx="568">
                  <c:v>53.371976000000004</c:v>
                </c:pt>
                <c:pt idx="569">
                  <c:v>53.450784999999996</c:v>
                </c:pt>
                <c:pt idx="570">
                  <c:v>53.532652000000013</c:v>
                </c:pt>
                <c:pt idx="571">
                  <c:v>53.616860000000003</c:v>
                </c:pt>
                <c:pt idx="572">
                  <c:v>53.705384000000002</c:v>
                </c:pt>
                <c:pt idx="573">
                  <c:v>53.801485999999997</c:v>
                </c:pt>
                <c:pt idx="574">
                  <c:v>53.906603000000004</c:v>
                </c:pt>
                <c:pt idx="575">
                  <c:v>54.019160000000007</c:v>
                </c:pt>
                <c:pt idx="576">
                  <c:v>54.136167</c:v>
                </c:pt>
                <c:pt idx="577">
                  <c:v>54.254584000000001</c:v>
                </c:pt>
                <c:pt idx="578">
                  <c:v>54.371256000000002</c:v>
                </c:pt>
                <c:pt idx="579">
                  <c:v>54.48265</c:v>
                </c:pt>
                <c:pt idx="580">
                  <c:v>54.585795000000012</c:v>
                </c:pt>
                <c:pt idx="581">
                  <c:v>54.679483000000005</c:v>
                </c:pt>
                <c:pt idx="582">
                  <c:v>54.764990000000012</c:v>
                </c:pt>
                <c:pt idx="583">
                  <c:v>54.845859000000004</c:v>
                </c:pt>
                <c:pt idx="584">
                  <c:v>54.924996</c:v>
                </c:pt>
                <c:pt idx="585">
                  <c:v>55.000912000000042</c:v>
                </c:pt>
                <c:pt idx="586">
                  <c:v>55.067811000000006</c:v>
                </c:pt>
                <c:pt idx="587">
                  <c:v>55.120297000000001</c:v>
                </c:pt>
                <c:pt idx="588">
                  <c:v>55.157003999999993</c:v>
                </c:pt>
                <c:pt idx="589">
                  <c:v>55.178883000000006</c:v>
                </c:pt>
                <c:pt idx="590">
                  <c:v>55.185647000000003</c:v>
                </c:pt>
                <c:pt idx="591">
                  <c:v>55.176260000000006</c:v>
                </c:pt>
                <c:pt idx="592">
                  <c:v>55.152836000000001</c:v>
                </c:pt>
                <c:pt idx="593">
                  <c:v>55.122212000000069</c:v>
                </c:pt>
                <c:pt idx="594">
                  <c:v>55.092659000000012</c:v>
                </c:pt>
                <c:pt idx="595">
                  <c:v>55.068438000000043</c:v>
                </c:pt>
                <c:pt idx="596">
                  <c:v>55.047741000000002</c:v>
                </c:pt>
                <c:pt idx="597">
                  <c:v>55.025862000000011</c:v>
                </c:pt>
                <c:pt idx="598">
                  <c:v>54.999378000000043</c:v>
                </c:pt>
                <c:pt idx="599">
                  <c:v>54.966377000000001</c:v>
                </c:pt>
                <c:pt idx="600">
                  <c:v>54.924406000000005</c:v>
                </c:pt>
                <c:pt idx="601">
                  <c:v>54.872210000000003</c:v>
                </c:pt>
                <c:pt idx="602">
                  <c:v>54.814381999999995</c:v>
                </c:pt>
                <c:pt idx="603">
                  <c:v>54.761255000000013</c:v>
                </c:pt>
                <c:pt idx="604">
                  <c:v>54.72091300000006</c:v>
                </c:pt>
                <c:pt idx="605">
                  <c:v>54.69221000000006</c:v>
                </c:pt>
                <c:pt idx="606">
                  <c:v>54.667025000000002</c:v>
                </c:pt>
                <c:pt idx="607">
                  <c:v>54.638408000000013</c:v>
                </c:pt>
                <c:pt idx="608">
                  <c:v>54.605490000000003</c:v>
                </c:pt>
                <c:pt idx="609">
                  <c:v>54.571447999999997</c:v>
                </c:pt>
                <c:pt idx="610">
                  <c:v>54.538987000000006</c:v>
                </c:pt>
                <c:pt idx="611">
                  <c:v>54.509002000000002</c:v>
                </c:pt>
                <c:pt idx="612">
                  <c:v>54.482018000000011</c:v>
                </c:pt>
                <c:pt idx="613">
                  <c:v>54.458996000000006</c:v>
                </c:pt>
                <c:pt idx="614">
                  <c:v>54.440840000000001</c:v>
                </c:pt>
                <c:pt idx="615">
                  <c:v>54.427440000000004</c:v>
                </c:pt>
                <c:pt idx="616">
                  <c:v>54.417492999999993</c:v>
                </c:pt>
                <c:pt idx="617">
                  <c:v>54.409782</c:v>
                </c:pt>
                <c:pt idx="618">
                  <c:v>54.404617999999999</c:v>
                </c:pt>
                <c:pt idx="619">
                  <c:v>54.403626000000003</c:v>
                </c:pt>
                <c:pt idx="620">
                  <c:v>54.407759000000006</c:v>
                </c:pt>
                <c:pt idx="621">
                  <c:v>54.415874000000002</c:v>
                </c:pt>
                <c:pt idx="622">
                  <c:v>54.424621000000002</c:v>
                </c:pt>
                <c:pt idx="623">
                  <c:v>54.429678000000003</c:v>
                </c:pt>
                <c:pt idx="624">
                  <c:v>54.428301000000012</c:v>
                </c:pt>
                <c:pt idx="625">
                  <c:v>54.422577000000011</c:v>
                </c:pt>
                <c:pt idx="626">
                  <c:v>54.419567000000001</c:v>
                </c:pt>
                <c:pt idx="627">
                  <c:v>54.426213000000011</c:v>
                </c:pt>
                <c:pt idx="628">
                  <c:v>54.443297000000001</c:v>
                </c:pt>
                <c:pt idx="629">
                  <c:v>54.464856000000005</c:v>
                </c:pt>
                <c:pt idx="630">
                  <c:v>54.483247999999996</c:v>
                </c:pt>
                <c:pt idx="631">
                  <c:v>54.493700000000011</c:v>
                </c:pt>
                <c:pt idx="632">
                  <c:v>54.494789000000004</c:v>
                </c:pt>
                <c:pt idx="633">
                  <c:v>54.487183000000002</c:v>
                </c:pt>
                <c:pt idx="634">
                  <c:v>54.474252</c:v>
                </c:pt>
                <c:pt idx="635">
                  <c:v>54.462710000000044</c:v>
                </c:pt>
                <c:pt idx="636">
                  <c:v>54.459459000000003</c:v>
                </c:pt>
                <c:pt idx="637">
                  <c:v>54.466210000000011</c:v>
                </c:pt>
                <c:pt idx="638">
                  <c:v>54.477831999999999</c:v>
                </c:pt>
                <c:pt idx="639">
                  <c:v>54.486840000000001</c:v>
                </c:pt>
                <c:pt idx="640">
                  <c:v>54.489607999999997</c:v>
                </c:pt>
                <c:pt idx="641">
                  <c:v>54.488044000000002</c:v>
                </c:pt>
                <c:pt idx="642">
                  <c:v>54.486003000000004</c:v>
                </c:pt>
                <c:pt idx="643">
                  <c:v>54.485509</c:v>
                </c:pt>
                <c:pt idx="644">
                  <c:v>54.486755000000002</c:v>
                </c:pt>
                <c:pt idx="645">
                  <c:v>54.490770000000012</c:v>
                </c:pt>
                <c:pt idx="646">
                  <c:v>54.500340000000001</c:v>
                </c:pt>
                <c:pt idx="647">
                  <c:v>54.517069999999997</c:v>
                </c:pt>
                <c:pt idx="648">
                  <c:v>54.537699000000003</c:v>
                </c:pt>
                <c:pt idx="649">
                  <c:v>54.554712000000002</c:v>
                </c:pt>
                <c:pt idx="650">
                  <c:v>54.562001000000002</c:v>
                </c:pt>
                <c:pt idx="651">
                  <c:v>54.560229</c:v>
                </c:pt>
                <c:pt idx="652">
                  <c:v>54.5565</c:v>
                </c:pt>
                <c:pt idx="653">
                  <c:v>54.558534000000002</c:v>
                </c:pt>
                <c:pt idx="654">
                  <c:v>54.569349000000003</c:v>
                </c:pt>
                <c:pt idx="655">
                  <c:v>54.586707000000004</c:v>
                </c:pt>
                <c:pt idx="656">
                  <c:v>54.606204000000005</c:v>
                </c:pt>
                <c:pt idx="657">
                  <c:v>54.624987000000004</c:v>
                </c:pt>
                <c:pt idx="658">
                  <c:v>54.643540000000002</c:v>
                </c:pt>
                <c:pt idx="659">
                  <c:v>54.664381000000006</c:v>
                </c:pt>
                <c:pt idx="660">
                  <c:v>54.688504000000002</c:v>
                </c:pt>
                <c:pt idx="661">
                  <c:v>54.712879000000001</c:v>
                </c:pt>
                <c:pt idx="662">
                  <c:v>54.731878000000002</c:v>
                </c:pt>
                <c:pt idx="663">
                  <c:v>54.741912000000013</c:v>
                </c:pt>
                <c:pt idx="664">
                  <c:v>54.744708000000003</c:v>
                </c:pt>
                <c:pt idx="665">
                  <c:v>54.745797000000003</c:v>
                </c:pt>
                <c:pt idx="666">
                  <c:v>54.750092000000002</c:v>
                </c:pt>
                <c:pt idx="667">
                  <c:v>54.759547000000005</c:v>
                </c:pt>
                <c:pt idx="668">
                  <c:v>54.774334000000003</c:v>
                </c:pt>
                <c:pt idx="669">
                  <c:v>54.794688000000001</c:v>
                </c:pt>
                <c:pt idx="670">
                  <c:v>54.820978000000011</c:v>
                </c:pt>
                <c:pt idx="671">
                  <c:v>54.852354000000005</c:v>
                </c:pt>
                <c:pt idx="672">
                  <c:v>54.885860000000001</c:v>
                </c:pt>
                <c:pt idx="673">
                  <c:v>54.917171000000003</c:v>
                </c:pt>
                <c:pt idx="674">
                  <c:v>54.942754000000001</c:v>
                </c:pt>
                <c:pt idx="675">
                  <c:v>54.961658</c:v>
                </c:pt>
                <c:pt idx="676">
                  <c:v>54.975268</c:v>
                </c:pt>
                <c:pt idx="677">
                  <c:v>54.985880999999999</c:v>
                </c:pt>
                <c:pt idx="678">
                  <c:v>54.995923000000012</c:v>
                </c:pt>
                <c:pt idx="679">
                  <c:v>55.007976000000006</c:v>
                </c:pt>
                <c:pt idx="680">
                  <c:v>55.024243000000006</c:v>
                </c:pt>
                <c:pt idx="681">
                  <c:v>55.045462000000001</c:v>
                </c:pt>
                <c:pt idx="682">
                  <c:v>55.070576000000003</c:v>
                </c:pt>
                <c:pt idx="683">
                  <c:v>55.097704</c:v>
                </c:pt>
                <c:pt idx="684">
                  <c:v>55.125211000000043</c:v>
                </c:pt>
                <c:pt idx="685">
                  <c:v>55.152160000000002</c:v>
                </c:pt>
                <c:pt idx="686">
                  <c:v>55.178633000000012</c:v>
                </c:pt>
                <c:pt idx="687">
                  <c:v>55.206113000000045</c:v>
                </c:pt>
                <c:pt idx="688">
                  <c:v>55.236697000000007</c:v>
                </c:pt>
                <c:pt idx="689">
                  <c:v>55.271003</c:v>
                </c:pt>
                <c:pt idx="690">
                  <c:v>55.306877999999998</c:v>
                </c:pt>
                <c:pt idx="691">
                  <c:v>55.340580999999993</c:v>
                </c:pt>
                <c:pt idx="692">
                  <c:v>55.369123000000002</c:v>
                </c:pt>
                <c:pt idx="693">
                  <c:v>55.391531000000001</c:v>
                </c:pt>
                <c:pt idx="694">
                  <c:v>55.408687999999998</c:v>
                </c:pt>
                <c:pt idx="695">
                  <c:v>55.422553000000043</c:v>
                </c:pt>
                <c:pt idx="696">
                  <c:v>55.435227000000005</c:v>
                </c:pt>
                <c:pt idx="697">
                  <c:v>55.448093</c:v>
                </c:pt>
                <c:pt idx="698">
                  <c:v>55.461757000000006</c:v>
                </c:pt>
                <c:pt idx="699">
                  <c:v>55.476885999999993</c:v>
                </c:pt>
                <c:pt idx="700">
                  <c:v>55.494729</c:v>
                </c:pt>
                <c:pt idx="701">
                  <c:v>55.516458</c:v>
                </c:pt>
                <c:pt idx="702">
                  <c:v>55.542277000000006</c:v>
                </c:pt>
                <c:pt idx="703">
                  <c:v>55.571334</c:v>
                </c:pt>
                <c:pt idx="704">
                  <c:v>55.601908000000002</c:v>
                </c:pt>
                <c:pt idx="705">
                  <c:v>55.631526000000001</c:v>
                </c:pt>
                <c:pt idx="706">
                  <c:v>55.657625999999993</c:v>
                </c:pt>
                <c:pt idx="707">
                  <c:v>55.678923000000012</c:v>
                </c:pt>
                <c:pt idx="708">
                  <c:v>55.695930000000068</c:v>
                </c:pt>
                <c:pt idx="709">
                  <c:v>55.710034</c:v>
                </c:pt>
                <c:pt idx="710">
                  <c:v>55.722763000000043</c:v>
                </c:pt>
                <c:pt idx="711">
                  <c:v>55.736567000000001</c:v>
                </c:pt>
                <c:pt idx="712">
                  <c:v>55.755023000000001</c:v>
                </c:pt>
                <c:pt idx="713">
                  <c:v>55.780251</c:v>
                </c:pt>
                <c:pt idx="714">
                  <c:v>55.810086999999974</c:v>
                </c:pt>
                <c:pt idx="715">
                  <c:v>55.839089999999999</c:v>
                </c:pt>
                <c:pt idx="716">
                  <c:v>55.862995000000012</c:v>
                </c:pt>
                <c:pt idx="717">
                  <c:v>55.881865999999974</c:v>
                </c:pt>
                <c:pt idx="718">
                  <c:v>55.899023</c:v>
                </c:pt>
                <c:pt idx="719">
                  <c:v>55.917613999999993</c:v>
                </c:pt>
                <c:pt idx="720">
                  <c:v>55.938470000000002</c:v>
                </c:pt>
                <c:pt idx="721">
                  <c:v>55.960388000000002</c:v>
                </c:pt>
                <c:pt idx="722">
                  <c:v>55.981656999999998</c:v>
                </c:pt>
                <c:pt idx="723">
                  <c:v>56.001573</c:v>
                </c:pt>
                <c:pt idx="724">
                  <c:v>56.021105000000013</c:v>
                </c:pt>
                <c:pt idx="725">
                  <c:v>56.042126000000003</c:v>
                </c:pt>
                <c:pt idx="726">
                  <c:v>56.066047000000005</c:v>
                </c:pt>
                <c:pt idx="727">
                  <c:v>56.093113000000059</c:v>
                </c:pt>
                <c:pt idx="728">
                  <c:v>56.122182000000059</c:v>
                </c:pt>
                <c:pt idx="729">
                  <c:v>56.150240000000004</c:v>
                </c:pt>
                <c:pt idx="730">
                  <c:v>56.172768000000012</c:v>
                </c:pt>
                <c:pt idx="731">
                  <c:v>56.186578000000011</c:v>
                </c:pt>
                <c:pt idx="732">
                  <c:v>56.193156000000045</c:v>
                </c:pt>
                <c:pt idx="733">
                  <c:v>56.198398000000068</c:v>
                </c:pt>
                <c:pt idx="734">
                  <c:v>56.208426000000003</c:v>
                </c:pt>
                <c:pt idx="735">
                  <c:v>56.225903000000059</c:v>
                </c:pt>
                <c:pt idx="736">
                  <c:v>56.249712000000059</c:v>
                </c:pt>
                <c:pt idx="737">
                  <c:v>56.276911000000013</c:v>
                </c:pt>
                <c:pt idx="738">
                  <c:v>56.304555000000001</c:v>
                </c:pt>
                <c:pt idx="739">
                  <c:v>56.330950000000001</c:v>
                </c:pt>
                <c:pt idx="740">
                  <c:v>56.356936000000005</c:v>
                </c:pt>
                <c:pt idx="741">
                  <c:v>56.385449000000001</c:v>
                </c:pt>
                <c:pt idx="742">
                  <c:v>56.418252000000003</c:v>
                </c:pt>
                <c:pt idx="743">
                  <c:v>56.452993000000006</c:v>
                </c:pt>
                <c:pt idx="744">
                  <c:v>56.484492999999993</c:v>
                </c:pt>
                <c:pt idx="745">
                  <c:v>56.508772000000043</c:v>
                </c:pt>
                <c:pt idx="746">
                  <c:v>56.525885000000002</c:v>
                </c:pt>
                <c:pt idx="747">
                  <c:v>56.539649000000004</c:v>
                </c:pt>
                <c:pt idx="748">
                  <c:v>56.555370000000003</c:v>
                </c:pt>
                <c:pt idx="749">
                  <c:v>56.577672</c:v>
                </c:pt>
                <c:pt idx="750">
                  <c:v>56.609260000000006</c:v>
                </c:pt>
                <c:pt idx="751">
                  <c:v>56.650577000000006</c:v>
                </c:pt>
                <c:pt idx="752">
                  <c:v>56.699548000000043</c:v>
                </c:pt>
                <c:pt idx="753">
                  <c:v>56.751107000000005</c:v>
                </c:pt>
                <c:pt idx="754">
                  <c:v>56.798089000000012</c:v>
                </c:pt>
                <c:pt idx="755">
                  <c:v>56.835564000000005</c:v>
                </c:pt>
                <c:pt idx="756">
                  <c:v>56.865740000000002</c:v>
                </c:pt>
                <c:pt idx="757">
                  <c:v>56.896984000000003</c:v>
                </c:pt>
                <c:pt idx="758">
                  <c:v>56.936021000000004</c:v>
                </c:pt>
                <c:pt idx="759">
                  <c:v>56.981661999999957</c:v>
                </c:pt>
                <c:pt idx="760">
                  <c:v>57.027188000000002</c:v>
                </c:pt>
                <c:pt idx="761">
                  <c:v>57.067950000000003</c:v>
                </c:pt>
                <c:pt idx="762">
                  <c:v>57.105075000000042</c:v>
                </c:pt>
                <c:pt idx="763">
                  <c:v>57.142376000000013</c:v>
                </c:pt>
                <c:pt idx="764">
                  <c:v>57.181707000000003</c:v>
                </c:pt>
                <c:pt idx="765">
                  <c:v>57.221217000000003</c:v>
                </c:pt>
                <c:pt idx="766">
                  <c:v>57.256811000000006</c:v>
                </c:pt>
                <c:pt idx="767">
                  <c:v>57.284954000000006</c:v>
                </c:pt>
                <c:pt idx="768">
                  <c:v>57.304941999999997</c:v>
                </c:pt>
                <c:pt idx="769">
                  <c:v>57.318995000000001</c:v>
                </c:pt>
                <c:pt idx="770">
                  <c:v>57.329916000000011</c:v>
                </c:pt>
                <c:pt idx="771">
                  <c:v>57.338981000000004</c:v>
                </c:pt>
                <c:pt idx="772">
                  <c:v>57.346313000000002</c:v>
                </c:pt>
                <c:pt idx="773">
                  <c:v>57.352040000000002</c:v>
                </c:pt>
                <c:pt idx="774">
                  <c:v>57.356136000000006</c:v>
                </c:pt>
                <c:pt idx="775">
                  <c:v>57.358446999999998</c:v>
                </c:pt>
                <c:pt idx="776">
                  <c:v>57.360165000000002</c:v>
                </c:pt>
                <c:pt idx="777">
                  <c:v>57.364599000000005</c:v>
                </c:pt>
                <c:pt idx="778">
                  <c:v>57.374846999999974</c:v>
                </c:pt>
                <c:pt idx="779">
                  <c:v>57.390634000000006</c:v>
                </c:pt>
                <c:pt idx="780">
                  <c:v>57.408568000000002</c:v>
                </c:pt>
                <c:pt idx="781">
                  <c:v>57.425462000000003</c:v>
                </c:pt>
                <c:pt idx="782">
                  <c:v>57.440236000000006</c:v>
                </c:pt>
                <c:pt idx="783">
                  <c:v>57.453228999999993</c:v>
                </c:pt>
                <c:pt idx="784">
                  <c:v>57.465717000000012</c:v>
                </c:pt>
                <c:pt idx="785">
                  <c:v>57.479748000000001</c:v>
                </c:pt>
                <c:pt idx="786">
                  <c:v>57.496661000000003</c:v>
                </c:pt>
                <c:pt idx="787">
                  <c:v>57.515477000000004</c:v>
                </c:pt>
                <c:pt idx="788">
                  <c:v>57.533643000000005</c:v>
                </c:pt>
                <c:pt idx="789">
                  <c:v>57.549434000000005</c:v>
                </c:pt>
                <c:pt idx="790">
                  <c:v>57.563277000000006</c:v>
                </c:pt>
                <c:pt idx="791">
                  <c:v>57.577372000000011</c:v>
                </c:pt>
                <c:pt idx="792">
                  <c:v>57.594462</c:v>
                </c:pt>
                <c:pt idx="793">
                  <c:v>57.615811000000001</c:v>
                </c:pt>
                <c:pt idx="794">
                  <c:v>57.639358000000044</c:v>
                </c:pt>
                <c:pt idx="795">
                  <c:v>57.660618000000042</c:v>
                </c:pt>
                <c:pt idx="796">
                  <c:v>57.67662</c:v>
                </c:pt>
                <c:pt idx="797">
                  <c:v>57.688736000000013</c:v>
                </c:pt>
                <c:pt idx="798">
                  <c:v>57.700803000000001</c:v>
                </c:pt>
                <c:pt idx="799">
                  <c:v>57.715249</c:v>
                </c:pt>
                <c:pt idx="800">
                  <c:v>57.732478000000043</c:v>
                </c:pt>
                <c:pt idx="801">
                  <c:v>57.752913000000049</c:v>
                </c:pt>
                <c:pt idx="802">
                  <c:v>57.777613000000002</c:v>
                </c:pt>
                <c:pt idx="803">
                  <c:v>57.806949000000003</c:v>
                </c:pt>
                <c:pt idx="804">
                  <c:v>57.840053000000005</c:v>
                </c:pt>
                <c:pt idx="805">
                  <c:v>57.875295000000001</c:v>
                </c:pt>
                <c:pt idx="806">
                  <c:v>57.910453000000004</c:v>
                </c:pt>
                <c:pt idx="807">
                  <c:v>57.942894000000003</c:v>
                </c:pt>
                <c:pt idx="808">
                  <c:v>57.971076000000004</c:v>
                </c:pt>
                <c:pt idx="809">
                  <c:v>57.995779000000013</c:v>
                </c:pt>
                <c:pt idx="810">
                  <c:v>58.018806000000005</c:v>
                </c:pt>
                <c:pt idx="811">
                  <c:v>58.040826000000003</c:v>
                </c:pt>
                <c:pt idx="812">
                  <c:v>58.061514000000003</c:v>
                </c:pt>
                <c:pt idx="813">
                  <c:v>58.081503000000005</c:v>
                </c:pt>
                <c:pt idx="814">
                  <c:v>58.102586000000002</c:v>
                </c:pt>
                <c:pt idx="815">
                  <c:v>58.125903000000044</c:v>
                </c:pt>
                <c:pt idx="816">
                  <c:v>58.151234000000002</c:v>
                </c:pt>
                <c:pt idx="817">
                  <c:v>58.177911000000002</c:v>
                </c:pt>
                <c:pt idx="818">
                  <c:v>58.205325000000045</c:v>
                </c:pt>
                <c:pt idx="819">
                  <c:v>58.232647</c:v>
                </c:pt>
                <c:pt idx="820">
                  <c:v>58.259054000000006</c:v>
                </c:pt>
                <c:pt idx="821">
                  <c:v>58.284281999999997</c:v>
                </c:pt>
                <c:pt idx="822">
                  <c:v>58.308699000000004</c:v>
                </c:pt>
                <c:pt idx="823">
                  <c:v>58.332954000000001</c:v>
                </c:pt>
                <c:pt idx="824">
                  <c:v>58.35766799999994</c:v>
                </c:pt>
                <c:pt idx="825">
                  <c:v>58.383020000000002</c:v>
                </c:pt>
                <c:pt idx="826">
                  <c:v>58.408407000000004</c:v>
                </c:pt>
                <c:pt idx="827">
                  <c:v>58.433015000000012</c:v>
                </c:pt>
                <c:pt idx="828">
                  <c:v>58.457058000000004</c:v>
                </c:pt>
                <c:pt idx="829">
                  <c:v>58.481787999999995</c:v>
                </c:pt>
                <c:pt idx="830">
                  <c:v>58.507735000000011</c:v>
                </c:pt>
                <c:pt idx="831">
                  <c:v>58.533772000000013</c:v>
                </c:pt>
                <c:pt idx="832">
                  <c:v>58.558572000000012</c:v>
                </c:pt>
                <c:pt idx="833">
                  <c:v>58.582325000000012</c:v>
                </c:pt>
                <c:pt idx="834">
                  <c:v>58.60624</c:v>
                </c:pt>
                <c:pt idx="835">
                  <c:v>58.630992000000013</c:v>
                </c:pt>
                <c:pt idx="836">
                  <c:v>58.656438000000001</c:v>
                </c:pt>
                <c:pt idx="837">
                  <c:v>58.682183000000002</c:v>
                </c:pt>
                <c:pt idx="838">
                  <c:v>58.707735000000042</c:v>
                </c:pt>
                <c:pt idx="839">
                  <c:v>58.732584000000003</c:v>
                </c:pt>
                <c:pt idx="840">
                  <c:v>58.756618000000003</c:v>
                </c:pt>
                <c:pt idx="841">
                  <c:v>58.780233000000003</c:v>
                </c:pt>
                <c:pt idx="842">
                  <c:v>58.803927999999999</c:v>
                </c:pt>
                <c:pt idx="843">
                  <c:v>58.828164000000001</c:v>
                </c:pt>
                <c:pt idx="844">
                  <c:v>58.853695999999999</c:v>
                </c:pt>
                <c:pt idx="845">
                  <c:v>58.881446999999952</c:v>
                </c:pt>
                <c:pt idx="846">
                  <c:v>58.911351000000003</c:v>
                </c:pt>
                <c:pt idx="847">
                  <c:v>58.941523000000004</c:v>
                </c:pt>
                <c:pt idx="848">
                  <c:v>58.969336000000013</c:v>
                </c:pt>
                <c:pt idx="849">
                  <c:v>58.993374000000003</c:v>
                </c:pt>
                <c:pt idx="850">
                  <c:v>59.014071000000001</c:v>
                </c:pt>
                <c:pt idx="851">
                  <c:v>59.032878000000011</c:v>
                </c:pt>
                <c:pt idx="852">
                  <c:v>59.051246999999996</c:v>
                </c:pt>
                <c:pt idx="853">
                  <c:v>59.070362000000003</c:v>
                </c:pt>
                <c:pt idx="854">
                  <c:v>59.091100000000012</c:v>
                </c:pt>
                <c:pt idx="855">
                  <c:v>59.113923</c:v>
                </c:pt>
                <c:pt idx="856">
                  <c:v>59.139111000000042</c:v>
                </c:pt>
                <c:pt idx="857">
                  <c:v>59.166934000000012</c:v>
                </c:pt>
                <c:pt idx="858">
                  <c:v>59.197082000000002</c:v>
                </c:pt>
                <c:pt idx="859">
                  <c:v>59.227873000000002</c:v>
                </c:pt>
                <c:pt idx="860">
                  <c:v>59.256678000000001</c:v>
                </c:pt>
                <c:pt idx="861">
                  <c:v>59.281579000000001</c:v>
                </c:pt>
                <c:pt idx="862">
                  <c:v>59.302487999999997</c:v>
                </c:pt>
                <c:pt idx="863">
                  <c:v>59.320791</c:v>
                </c:pt>
                <c:pt idx="864">
                  <c:v>59.338341</c:v>
                </c:pt>
                <c:pt idx="865">
                  <c:v>59.356738</c:v>
                </c:pt>
                <c:pt idx="866">
                  <c:v>59.377009000000001</c:v>
                </c:pt>
                <c:pt idx="867">
                  <c:v>59.399584000000004</c:v>
                </c:pt>
                <c:pt idx="868">
                  <c:v>59.424435000000003</c:v>
                </c:pt>
                <c:pt idx="869">
                  <c:v>59.450949999999999</c:v>
                </c:pt>
                <c:pt idx="870">
                  <c:v>59.477532000000011</c:v>
                </c:pt>
                <c:pt idx="871">
                  <c:v>59.501986000000002</c:v>
                </c:pt>
                <c:pt idx="872">
                  <c:v>59.523115000000068</c:v>
                </c:pt>
                <c:pt idx="873">
                  <c:v>59.541966999999993</c:v>
                </c:pt>
                <c:pt idx="874">
                  <c:v>59.561099000000006</c:v>
                </c:pt>
                <c:pt idx="875">
                  <c:v>59.582679000000006</c:v>
                </c:pt>
                <c:pt idx="876">
                  <c:v>59.607520000000001</c:v>
                </c:pt>
                <c:pt idx="877">
                  <c:v>59.635361000000003</c:v>
                </c:pt>
                <c:pt idx="878">
                  <c:v>59.665319000000068</c:v>
                </c:pt>
                <c:pt idx="879">
                  <c:v>59.695855000000044</c:v>
                </c:pt>
                <c:pt idx="880">
                  <c:v>59.724757000000011</c:v>
                </c:pt>
                <c:pt idx="881">
                  <c:v>59.749915000000044</c:v>
                </c:pt>
                <c:pt idx="882">
                  <c:v>59.770353000000043</c:v>
                </c:pt>
                <c:pt idx="883">
                  <c:v>59.786447000000003</c:v>
                </c:pt>
                <c:pt idx="884">
                  <c:v>59.799324000000013</c:v>
                </c:pt>
                <c:pt idx="885">
                  <c:v>59.810217999999999</c:v>
                </c:pt>
                <c:pt idx="886">
                  <c:v>59.820562000000002</c:v>
                </c:pt>
                <c:pt idx="887">
                  <c:v>59.832484999999998</c:v>
                </c:pt>
                <c:pt idx="888">
                  <c:v>59.848365000000001</c:v>
                </c:pt>
                <c:pt idx="889">
                  <c:v>59.869122000000011</c:v>
                </c:pt>
                <c:pt idx="890">
                  <c:v>59.892948000000011</c:v>
                </c:pt>
                <c:pt idx="891">
                  <c:v>59.916199000000006</c:v>
                </c:pt>
                <c:pt idx="892">
                  <c:v>59.935937000000003</c:v>
                </c:pt>
                <c:pt idx="893">
                  <c:v>59.951718</c:v>
                </c:pt>
                <c:pt idx="894">
                  <c:v>59.965465000000002</c:v>
                </c:pt>
                <c:pt idx="895">
                  <c:v>59.980359</c:v>
                </c:pt>
                <c:pt idx="896">
                  <c:v>59.999123000000012</c:v>
                </c:pt>
                <c:pt idx="897">
                  <c:v>60.022269000000001</c:v>
                </c:pt>
                <c:pt idx="898">
                  <c:v>60.047660999999998</c:v>
                </c:pt>
                <c:pt idx="899">
                  <c:v>60.071975000000002</c:v>
                </c:pt>
                <c:pt idx="900">
                  <c:v>60.092819000000013</c:v>
                </c:pt>
                <c:pt idx="901">
                  <c:v>60.109607000000004</c:v>
                </c:pt>
                <c:pt idx="902">
                  <c:v>60.123179000000043</c:v>
                </c:pt>
                <c:pt idx="903">
                  <c:v>60.135243000000003</c:v>
                </c:pt>
                <c:pt idx="904">
                  <c:v>60.147963000000004</c:v>
                </c:pt>
                <c:pt idx="905">
                  <c:v>60.163315000000068</c:v>
                </c:pt>
                <c:pt idx="906">
                  <c:v>60.182362000000012</c:v>
                </c:pt>
                <c:pt idx="907">
                  <c:v>60.204908000000003</c:v>
                </c:pt>
                <c:pt idx="908">
                  <c:v>60.229471000000011</c:v>
                </c:pt>
                <c:pt idx="909">
                  <c:v>60.253515000000043</c:v>
                </c:pt>
                <c:pt idx="910">
                  <c:v>60.274527000000006</c:v>
                </c:pt>
                <c:pt idx="911">
                  <c:v>60.291736000000043</c:v>
                </c:pt>
                <c:pt idx="912">
                  <c:v>60.306880999999997</c:v>
                </c:pt>
                <c:pt idx="913">
                  <c:v>60.322889000000004</c:v>
                </c:pt>
                <c:pt idx="914">
                  <c:v>60.341445999999998</c:v>
                </c:pt>
                <c:pt idx="915">
                  <c:v>60.361944999999999</c:v>
                </c:pt>
                <c:pt idx="916">
                  <c:v>60.382544000000003</c:v>
                </c:pt>
                <c:pt idx="917">
                  <c:v>60.401954000000003</c:v>
                </c:pt>
                <c:pt idx="918">
                  <c:v>60.420349000000002</c:v>
                </c:pt>
                <c:pt idx="919">
                  <c:v>60.438706000000003</c:v>
                </c:pt>
                <c:pt idx="920">
                  <c:v>60.457225999999999</c:v>
                </c:pt>
                <c:pt idx="921">
                  <c:v>60.474665999999999</c:v>
                </c:pt>
                <c:pt idx="922">
                  <c:v>60.489566000000003</c:v>
                </c:pt>
                <c:pt idx="923">
                  <c:v>60.501816000000005</c:v>
                </c:pt>
                <c:pt idx="924">
                  <c:v>60.512746</c:v>
                </c:pt>
                <c:pt idx="925">
                  <c:v>60.523899</c:v>
                </c:pt>
                <c:pt idx="926">
                  <c:v>60.536128000000012</c:v>
                </c:pt>
                <c:pt idx="927">
                  <c:v>60.549973000000001</c:v>
                </c:pt>
                <c:pt idx="928">
                  <c:v>60.566043000000001</c:v>
                </c:pt>
                <c:pt idx="929">
                  <c:v>60.584486999999974</c:v>
                </c:pt>
                <c:pt idx="930">
                  <c:v>60.604514000000002</c:v>
                </c:pt>
                <c:pt idx="931">
                  <c:v>60.624839000000001</c:v>
                </c:pt>
                <c:pt idx="932">
                  <c:v>60.644380000000005</c:v>
                </c:pt>
                <c:pt idx="933">
                  <c:v>60.66237000000006</c:v>
                </c:pt>
                <c:pt idx="934">
                  <c:v>60.678322000000044</c:v>
                </c:pt>
                <c:pt idx="935">
                  <c:v>60.692399000000044</c:v>
                </c:pt>
                <c:pt idx="936">
                  <c:v>60.705403000000011</c:v>
                </c:pt>
                <c:pt idx="937">
                  <c:v>60.718006000000003</c:v>
                </c:pt>
                <c:pt idx="938">
                  <c:v>60.730484000000004</c:v>
                </c:pt>
                <c:pt idx="939">
                  <c:v>60.743441000000004</c:v>
                </c:pt>
                <c:pt idx="940">
                  <c:v>60.758048000000002</c:v>
                </c:pt>
                <c:pt idx="941">
                  <c:v>60.774973000000003</c:v>
                </c:pt>
                <c:pt idx="942">
                  <c:v>60.793446000000003</c:v>
                </c:pt>
                <c:pt idx="943">
                  <c:v>60.811707999999996</c:v>
                </c:pt>
                <c:pt idx="944">
                  <c:v>60.828459000000002</c:v>
                </c:pt>
                <c:pt idx="945">
                  <c:v>60.843691999999997</c:v>
                </c:pt>
                <c:pt idx="946">
                  <c:v>60.858345</c:v>
                </c:pt>
                <c:pt idx="947">
                  <c:v>60.8735</c:v>
                </c:pt>
                <c:pt idx="948">
                  <c:v>60.889557000000003</c:v>
                </c:pt>
                <c:pt idx="949">
                  <c:v>60.905843000000004</c:v>
                </c:pt>
                <c:pt idx="950">
                  <c:v>60.921266000000003</c:v>
                </c:pt>
                <c:pt idx="951">
                  <c:v>60.935499</c:v>
                </c:pt>
                <c:pt idx="952">
                  <c:v>60.949049000000002</c:v>
                </c:pt>
                <c:pt idx="953">
                  <c:v>60.962159000000042</c:v>
                </c:pt>
                <c:pt idx="954">
                  <c:v>60.974534000000006</c:v>
                </c:pt>
                <c:pt idx="955">
                  <c:v>60.986598000000001</c:v>
                </c:pt>
                <c:pt idx="956">
                  <c:v>61.000083000000004</c:v>
                </c:pt>
                <c:pt idx="957">
                  <c:v>61.016362000000001</c:v>
                </c:pt>
                <c:pt idx="958">
                  <c:v>61.034434000000005</c:v>
                </c:pt>
                <c:pt idx="959">
                  <c:v>61.051349000000002</c:v>
                </c:pt>
                <c:pt idx="960">
                  <c:v>61.065007000000001</c:v>
                </c:pt>
                <c:pt idx="961">
                  <c:v>61.075915000000045</c:v>
                </c:pt>
                <c:pt idx="962">
                  <c:v>61.086599</c:v>
                </c:pt>
                <c:pt idx="963">
                  <c:v>61.099605000000011</c:v>
                </c:pt>
                <c:pt idx="964">
                  <c:v>61.115748000000011</c:v>
                </c:pt>
                <c:pt idx="965">
                  <c:v>61.133550000000042</c:v>
                </c:pt>
                <c:pt idx="966">
                  <c:v>61.150139000000003</c:v>
                </c:pt>
                <c:pt idx="967">
                  <c:v>61.163467000000004</c:v>
                </c:pt>
                <c:pt idx="968">
                  <c:v>61.173761000000006</c:v>
                </c:pt>
                <c:pt idx="969">
                  <c:v>61.182742000000012</c:v>
                </c:pt>
                <c:pt idx="970">
                  <c:v>61.191550000000042</c:v>
                </c:pt>
                <c:pt idx="971">
                  <c:v>61.200419000000011</c:v>
                </c:pt>
                <c:pt idx="972">
                  <c:v>61.2102</c:v>
                </c:pt>
                <c:pt idx="973">
                  <c:v>61.222447000000003</c:v>
                </c:pt>
                <c:pt idx="974">
                  <c:v>61.237294000000006</c:v>
                </c:pt>
                <c:pt idx="975">
                  <c:v>61.252471</c:v>
                </c:pt>
                <c:pt idx="976">
                  <c:v>61.265479000000013</c:v>
                </c:pt>
                <c:pt idx="977">
                  <c:v>61.276167000000001</c:v>
                </c:pt>
                <c:pt idx="978">
                  <c:v>61.286646000000005</c:v>
                </c:pt>
                <c:pt idx="979">
                  <c:v>61.29923500000006</c:v>
                </c:pt>
                <c:pt idx="980">
                  <c:v>61.314645999999975</c:v>
                </c:pt>
                <c:pt idx="981">
                  <c:v>61.331479000000002</c:v>
                </c:pt>
                <c:pt idx="982">
                  <c:v>61.347484999999949</c:v>
                </c:pt>
                <c:pt idx="983">
                  <c:v>61.362025000000003</c:v>
                </c:pt>
                <c:pt idx="984">
                  <c:v>61.376851000000002</c:v>
                </c:pt>
                <c:pt idx="985">
                  <c:v>61.393464000000002</c:v>
                </c:pt>
                <c:pt idx="986">
                  <c:v>61.410423000000002</c:v>
                </c:pt>
                <c:pt idx="987">
                  <c:v>61.424679000000005</c:v>
                </c:pt>
                <c:pt idx="988">
                  <c:v>61.434742</c:v>
                </c:pt>
                <c:pt idx="989">
                  <c:v>61.440708000000001</c:v>
                </c:pt>
                <c:pt idx="990">
                  <c:v>61.442347000000005</c:v>
                </c:pt>
                <c:pt idx="991">
                  <c:v>61.440080000000002</c:v>
                </c:pt>
                <c:pt idx="992">
                  <c:v>61.437519000000002</c:v>
                </c:pt>
                <c:pt idx="993">
                  <c:v>61.439895</c:v>
                </c:pt>
                <c:pt idx="994">
                  <c:v>61.448998000000003</c:v>
                </c:pt>
                <c:pt idx="995">
                  <c:v>61.461469000000001</c:v>
                </c:pt>
                <c:pt idx="996">
                  <c:v>61.472656000000001</c:v>
                </c:pt>
                <c:pt idx="997">
                  <c:v>61.480659000000003</c:v>
                </c:pt>
                <c:pt idx="998">
                  <c:v>61.486657000000001</c:v>
                </c:pt>
                <c:pt idx="999">
                  <c:v>61.493479000000001</c:v>
                </c:pt>
                <c:pt idx="1000">
                  <c:v>61.504017000000005</c:v>
                </c:pt>
                <c:pt idx="1001">
                  <c:v>61.518802000000001</c:v>
                </c:pt>
                <c:pt idx="1002">
                  <c:v>61.534473000000006</c:v>
                </c:pt>
                <c:pt idx="1003">
                  <c:v>61.546627999999998</c:v>
                </c:pt>
                <c:pt idx="1004">
                  <c:v>61.555026000000005</c:v>
                </c:pt>
                <c:pt idx="1005">
                  <c:v>61.564007000000004</c:v>
                </c:pt>
                <c:pt idx="1006">
                  <c:v>61.576970000000003</c:v>
                </c:pt>
                <c:pt idx="1007">
                  <c:v>61.592182000000044</c:v>
                </c:pt>
                <c:pt idx="1008">
                  <c:v>61.604757000000006</c:v>
                </c:pt>
                <c:pt idx="1009">
                  <c:v>61.611089999999997</c:v>
                </c:pt>
                <c:pt idx="1010">
                  <c:v>61.611071000000003</c:v>
                </c:pt>
                <c:pt idx="1011">
                  <c:v>61.607919000000003</c:v>
                </c:pt>
                <c:pt idx="1012">
                  <c:v>61.606544</c:v>
                </c:pt>
                <c:pt idx="1013">
                  <c:v>61.610249000000003</c:v>
                </c:pt>
                <c:pt idx="1014">
                  <c:v>61.618127000000001</c:v>
                </c:pt>
                <c:pt idx="1015">
                  <c:v>61.626968000000012</c:v>
                </c:pt>
                <c:pt idx="1016">
                  <c:v>61.635875000000013</c:v>
                </c:pt>
                <c:pt idx="1017">
                  <c:v>61.646806000000005</c:v>
                </c:pt>
                <c:pt idx="1018">
                  <c:v>61.659943000000005</c:v>
                </c:pt>
                <c:pt idx="1019">
                  <c:v>61.671020000000006</c:v>
                </c:pt>
                <c:pt idx="1020">
                  <c:v>61.674886999999998</c:v>
                </c:pt>
                <c:pt idx="1021">
                  <c:v>61.670440000000006</c:v>
                </c:pt>
                <c:pt idx="1022">
                  <c:v>61.661183000000001</c:v>
                </c:pt>
                <c:pt idx="1023">
                  <c:v>61.651926999999993</c:v>
                </c:pt>
                <c:pt idx="1024">
                  <c:v>61.645031000000003</c:v>
                </c:pt>
                <c:pt idx="1025">
                  <c:v>61.638655000000043</c:v>
                </c:pt>
                <c:pt idx="1026">
                  <c:v>61.628602000000043</c:v>
                </c:pt>
                <c:pt idx="1027">
                  <c:v>61.613047999999999</c:v>
                </c:pt>
                <c:pt idx="1028">
                  <c:v>61.595356000000059</c:v>
                </c:pt>
                <c:pt idx="1029">
                  <c:v>61.580835</c:v>
                </c:pt>
                <c:pt idx="1030">
                  <c:v>61.571012000000003</c:v>
                </c:pt>
                <c:pt idx="1031">
                  <c:v>61.562995000000043</c:v>
                </c:pt>
                <c:pt idx="1032">
                  <c:v>61.553908</c:v>
                </c:pt>
                <c:pt idx="1033">
                  <c:v>61.543545000000002</c:v>
                </c:pt>
                <c:pt idx="1034">
                  <c:v>61.532743000000011</c:v>
                </c:pt>
                <c:pt idx="1035">
                  <c:v>61.521846000000004</c:v>
                </c:pt>
                <c:pt idx="1036">
                  <c:v>61.511465999999999</c:v>
                </c:pt>
                <c:pt idx="1037">
                  <c:v>61.502175000000044</c:v>
                </c:pt>
                <c:pt idx="1038">
                  <c:v>61.492797000000003</c:v>
                </c:pt>
                <c:pt idx="1039">
                  <c:v>61.481573000000004</c:v>
                </c:pt>
                <c:pt idx="1040">
                  <c:v>61.469710000000013</c:v>
                </c:pt>
                <c:pt idx="1041">
                  <c:v>61.460989000000005</c:v>
                </c:pt>
                <c:pt idx="1042">
                  <c:v>61.457027999999994</c:v>
                </c:pt>
                <c:pt idx="1043">
                  <c:v>61.455978000000002</c:v>
                </c:pt>
                <c:pt idx="1044">
                  <c:v>61.457016000000003</c:v>
                </c:pt>
                <c:pt idx="1045">
                  <c:v>61.462567</c:v>
                </c:pt>
                <c:pt idx="1046">
                  <c:v>61.473718000000012</c:v>
                </c:pt>
                <c:pt idx="1047">
                  <c:v>61.486325000000001</c:v>
                </c:pt>
                <c:pt idx="1048">
                  <c:v>61.495015000000059</c:v>
                </c:pt>
                <c:pt idx="1049">
                  <c:v>61.499785000000003</c:v>
                </c:pt>
                <c:pt idx="1050">
                  <c:v>61.506089000000003</c:v>
                </c:pt>
                <c:pt idx="1051">
                  <c:v>61.518982000000001</c:v>
                </c:pt>
                <c:pt idx="1052">
                  <c:v>61.538903000000012</c:v>
                </c:pt>
                <c:pt idx="1053">
                  <c:v>61.562210000000043</c:v>
                </c:pt>
                <c:pt idx="1054">
                  <c:v>61.583791000000005</c:v>
                </c:pt>
                <c:pt idx="1055">
                  <c:v>61.599288000000001</c:v>
                </c:pt>
                <c:pt idx="1056">
                  <c:v>61.606043</c:v>
                </c:pt>
                <c:pt idx="1057">
                  <c:v>61.602729000000011</c:v>
                </c:pt>
                <c:pt idx="1058">
                  <c:v>61.58907</c:v>
                </c:pt>
                <c:pt idx="1059">
                  <c:v>61.567176000000003</c:v>
                </c:pt>
                <c:pt idx="1060">
                  <c:v>61.542304000000001</c:v>
                </c:pt>
                <c:pt idx="1061">
                  <c:v>61.519525000000002</c:v>
                </c:pt>
                <c:pt idx="1062">
                  <c:v>61.499030000000012</c:v>
                </c:pt>
                <c:pt idx="1063">
                  <c:v>61.477128</c:v>
                </c:pt>
                <c:pt idx="1064">
                  <c:v>61.452538000000011</c:v>
                </c:pt>
                <c:pt idx="1065">
                  <c:v>61.429321000000002</c:v>
                </c:pt>
                <c:pt idx="1066">
                  <c:v>61.412472000000001</c:v>
                </c:pt>
                <c:pt idx="1067">
                  <c:v>61.402946</c:v>
                </c:pt>
                <c:pt idx="1068">
                  <c:v>61.398040000000002</c:v>
                </c:pt>
                <c:pt idx="1069">
                  <c:v>61.393999000000001</c:v>
                </c:pt>
                <c:pt idx="1070">
                  <c:v>61.386786999999998</c:v>
                </c:pt>
                <c:pt idx="1071">
                  <c:v>61.373294000000001</c:v>
                </c:pt>
                <c:pt idx="1072">
                  <c:v>61.355035000000001</c:v>
                </c:pt>
                <c:pt idx="1073">
                  <c:v>61.339373000000002</c:v>
                </c:pt>
                <c:pt idx="1074">
                  <c:v>61.334561000000001</c:v>
                </c:pt>
                <c:pt idx="1075">
                  <c:v>61.343979000000004</c:v>
                </c:pt>
                <c:pt idx="1076">
                  <c:v>61.366130000000013</c:v>
                </c:pt>
                <c:pt idx="1077">
                  <c:v>61.398829000000006</c:v>
                </c:pt>
                <c:pt idx="1078">
                  <c:v>61.441771000000003</c:v>
                </c:pt>
                <c:pt idx="1079">
                  <c:v>61.495756000000043</c:v>
                </c:pt>
                <c:pt idx="1080">
                  <c:v>61.560654</c:v>
                </c:pt>
                <c:pt idx="1081">
                  <c:v>61.633161000000001</c:v>
                </c:pt>
                <c:pt idx="1082">
                  <c:v>61.705474000000002</c:v>
                </c:pt>
                <c:pt idx="1083">
                  <c:v>61.767591000000003</c:v>
                </c:pt>
                <c:pt idx="1084">
                  <c:v>61.812673000000004</c:v>
                </c:pt>
                <c:pt idx="1085">
                  <c:v>61.840203000000002</c:v>
                </c:pt>
                <c:pt idx="1086">
                  <c:v>61.854019999999998</c:v>
                </c:pt>
                <c:pt idx="1087">
                  <c:v>61.858941999999999</c:v>
                </c:pt>
                <c:pt idx="1088">
                  <c:v>61.859794999999998</c:v>
                </c:pt>
                <c:pt idx="1089">
                  <c:v>61.861140000000006</c:v>
                </c:pt>
                <c:pt idx="1090">
                  <c:v>61.865794000000001</c:v>
                </c:pt>
                <c:pt idx="1091">
                  <c:v>61.874023999999999</c:v>
                </c:pt>
                <c:pt idx="1092">
                  <c:v>61.885309000000007</c:v>
                </c:pt>
                <c:pt idx="1093">
                  <c:v>61.900219</c:v>
                </c:pt>
                <c:pt idx="1094">
                  <c:v>61.919199000000006</c:v>
                </c:pt>
                <c:pt idx="1095">
                  <c:v>61.940340000000006</c:v>
                </c:pt>
                <c:pt idx="1096">
                  <c:v>61.960379000000003</c:v>
                </c:pt>
                <c:pt idx="1097">
                  <c:v>61.977834000000001</c:v>
                </c:pt>
                <c:pt idx="1098">
                  <c:v>61.994374000000001</c:v>
                </c:pt>
                <c:pt idx="1099">
                  <c:v>62.012397</c:v>
                </c:pt>
                <c:pt idx="1100">
                  <c:v>62.033221000000005</c:v>
                </c:pt>
                <c:pt idx="1101">
                  <c:v>62.056151</c:v>
                </c:pt>
                <c:pt idx="1102">
                  <c:v>62.079084999999999</c:v>
                </c:pt>
                <c:pt idx="1103">
                  <c:v>62.099871</c:v>
                </c:pt>
                <c:pt idx="1104">
                  <c:v>62.116440000000004</c:v>
                </c:pt>
                <c:pt idx="1105">
                  <c:v>62.127832000000012</c:v>
                </c:pt>
                <c:pt idx="1106">
                  <c:v>62.135280000000002</c:v>
                </c:pt>
                <c:pt idx="1107">
                  <c:v>62.142199000000012</c:v>
                </c:pt>
                <c:pt idx="1108">
                  <c:v>62.151544000000001</c:v>
                </c:pt>
                <c:pt idx="1109">
                  <c:v>62.162800000000011</c:v>
                </c:pt>
                <c:pt idx="1110">
                  <c:v>62.172665000000002</c:v>
                </c:pt>
                <c:pt idx="1111">
                  <c:v>62.179380000000002</c:v>
                </c:pt>
                <c:pt idx="1112">
                  <c:v>62.185076000000002</c:v>
                </c:pt>
                <c:pt idx="1113">
                  <c:v>62.192852000000045</c:v>
                </c:pt>
                <c:pt idx="1114">
                  <c:v>62.202882000000002</c:v>
                </c:pt>
                <c:pt idx="1115">
                  <c:v>62.213002000000003</c:v>
                </c:pt>
                <c:pt idx="1116">
                  <c:v>62.222092000000067</c:v>
                </c:pt>
                <c:pt idx="1117">
                  <c:v>62.230757000000011</c:v>
                </c:pt>
                <c:pt idx="1118">
                  <c:v>62.239127000000003</c:v>
                </c:pt>
                <c:pt idx="1119">
                  <c:v>62.245990000000013</c:v>
                </c:pt>
                <c:pt idx="1120">
                  <c:v>62.250454000000005</c:v>
                </c:pt>
                <c:pt idx="1121">
                  <c:v>62.253174000000001</c:v>
                </c:pt>
                <c:pt idx="1122">
                  <c:v>62.255886000000004</c:v>
                </c:pt>
                <c:pt idx="1123">
                  <c:v>62.260626000000002</c:v>
                </c:pt>
                <c:pt idx="1124">
                  <c:v>62.268646000000011</c:v>
                </c:pt>
                <c:pt idx="1125">
                  <c:v>62.278439000000013</c:v>
                </c:pt>
                <c:pt idx="1126">
                  <c:v>62.285276000000003</c:v>
                </c:pt>
                <c:pt idx="1127">
                  <c:v>62.284705000000002</c:v>
                </c:pt>
                <c:pt idx="1128">
                  <c:v>62.276959000000012</c:v>
                </c:pt>
                <c:pt idx="1129">
                  <c:v>62.266831000000003</c:v>
                </c:pt>
                <c:pt idx="1130">
                  <c:v>62.259676000000006</c:v>
                </c:pt>
                <c:pt idx="1131">
                  <c:v>62.258800000000001</c:v>
                </c:pt>
                <c:pt idx="1132">
                  <c:v>62.265406000000013</c:v>
                </c:pt>
                <c:pt idx="1133">
                  <c:v>62.277963</c:v>
                </c:pt>
                <c:pt idx="1134">
                  <c:v>62.291236000000012</c:v>
                </c:pt>
                <c:pt idx="1135">
                  <c:v>62.298895000000044</c:v>
                </c:pt>
                <c:pt idx="1136">
                  <c:v>62.298741000000042</c:v>
                </c:pt>
                <c:pt idx="1137">
                  <c:v>62.294045000000011</c:v>
                </c:pt>
                <c:pt idx="1138">
                  <c:v>62.288926000000011</c:v>
                </c:pt>
                <c:pt idx="1139">
                  <c:v>62.283941000000006</c:v>
                </c:pt>
                <c:pt idx="1140">
                  <c:v>62.277087999999999</c:v>
                </c:pt>
                <c:pt idx="1141">
                  <c:v>62.267615000000013</c:v>
                </c:pt>
                <c:pt idx="1142">
                  <c:v>62.257718000000011</c:v>
                </c:pt>
                <c:pt idx="1143">
                  <c:v>62.251453000000005</c:v>
                </c:pt>
                <c:pt idx="1144">
                  <c:v>62.252829000000006</c:v>
                </c:pt>
                <c:pt idx="1145">
                  <c:v>62.264130000000044</c:v>
                </c:pt>
                <c:pt idx="1146">
                  <c:v>62.285247000000005</c:v>
                </c:pt>
                <c:pt idx="1147">
                  <c:v>62.314649999999958</c:v>
                </c:pt>
                <c:pt idx="1148">
                  <c:v>62.350729999999999</c:v>
                </c:pt>
                <c:pt idx="1149">
                  <c:v>62.391237000000004</c:v>
                </c:pt>
                <c:pt idx="1150">
                  <c:v>62.431413000000006</c:v>
                </c:pt>
                <c:pt idx="1151">
                  <c:v>62.464266000000002</c:v>
                </c:pt>
                <c:pt idx="1152">
                  <c:v>62.484167999999997</c:v>
                </c:pt>
                <c:pt idx="1153">
                  <c:v>62.490642000000001</c:v>
                </c:pt>
                <c:pt idx="1154">
                  <c:v>62.489141000000004</c:v>
                </c:pt>
                <c:pt idx="1155">
                  <c:v>62.488205000000001</c:v>
                </c:pt>
                <c:pt idx="1156">
                  <c:v>62.494654000000004</c:v>
                </c:pt>
                <c:pt idx="1157">
                  <c:v>62.510253000000006</c:v>
                </c:pt>
                <c:pt idx="1158">
                  <c:v>62.532598000000043</c:v>
                </c:pt>
                <c:pt idx="1159">
                  <c:v>62.558577</c:v>
                </c:pt>
                <c:pt idx="1160">
                  <c:v>62.585852000000003</c:v>
                </c:pt>
                <c:pt idx="1161">
                  <c:v>62.611331</c:v>
                </c:pt>
                <c:pt idx="1162">
                  <c:v>62.631069000000004</c:v>
                </c:pt>
                <c:pt idx="1163">
                  <c:v>62.643827999999999</c:v>
                </c:pt>
                <c:pt idx="1164">
                  <c:v>62.653232000000003</c:v>
                </c:pt>
                <c:pt idx="1165">
                  <c:v>62.664017000000001</c:v>
                </c:pt>
                <c:pt idx="1166">
                  <c:v>62.676750000000013</c:v>
                </c:pt>
                <c:pt idx="1167">
                  <c:v>62.688318000000059</c:v>
                </c:pt>
                <c:pt idx="1168">
                  <c:v>62.696648000000003</c:v>
                </c:pt>
                <c:pt idx="1169">
                  <c:v>62.702594000000012</c:v>
                </c:pt>
                <c:pt idx="1170">
                  <c:v>62.707857000000004</c:v>
                </c:pt>
                <c:pt idx="1171">
                  <c:v>62.713824000000002</c:v>
                </c:pt>
                <c:pt idx="1172">
                  <c:v>62.72247500000006</c:v>
                </c:pt>
                <c:pt idx="1173">
                  <c:v>62.735685000000011</c:v>
                </c:pt>
                <c:pt idx="1174">
                  <c:v>62.752733000000013</c:v>
                </c:pt>
                <c:pt idx="1175">
                  <c:v>62.770219000000012</c:v>
                </c:pt>
                <c:pt idx="1176">
                  <c:v>62.785104000000011</c:v>
                </c:pt>
                <c:pt idx="1177">
                  <c:v>62.796632000000059</c:v>
                </c:pt>
                <c:pt idx="1178">
                  <c:v>62.805416000000001</c:v>
                </c:pt>
                <c:pt idx="1179">
                  <c:v>62.812548</c:v>
                </c:pt>
                <c:pt idx="1180">
                  <c:v>62.819808999999999</c:v>
                </c:pt>
                <c:pt idx="1181">
                  <c:v>62.828939000000013</c:v>
                </c:pt>
                <c:pt idx="1182">
                  <c:v>62.839981000000002</c:v>
                </c:pt>
                <c:pt idx="1183">
                  <c:v>62.851259999999975</c:v>
                </c:pt>
                <c:pt idx="1184">
                  <c:v>62.861134</c:v>
                </c:pt>
                <c:pt idx="1185">
                  <c:v>62.868970000000012</c:v>
                </c:pt>
                <c:pt idx="1186">
                  <c:v>62.874969999999998</c:v>
                </c:pt>
                <c:pt idx="1187">
                  <c:v>62.880414000000002</c:v>
                </c:pt>
                <c:pt idx="1188">
                  <c:v>62.887514000000003</c:v>
                </c:pt>
                <c:pt idx="1189">
                  <c:v>62.897247999999998</c:v>
                </c:pt>
                <c:pt idx="1190">
                  <c:v>62.907491999999998</c:v>
                </c:pt>
                <c:pt idx="1191">
                  <c:v>62.914917000000003</c:v>
                </c:pt>
                <c:pt idx="1192">
                  <c:v>62.91865</c:v>
                </c:pt>
                <c:pt idx="1193">
                  <c:v>62.920510000000043</c:v>
                </c:pt>
                <c:pt idx="1194">
                  <c:v>62.921952000000012</c:v>
                </c:pt>
                <c:pt idx="1195">
                  <c:v>62.922926000000011</c:v>
                </c:pt>
                <c:pt idx="1196">
                  <c:v>62.923990000000003</c:v>
                </c:pt>
                <c:pt idx="1197">
                  <c:v>62.927292000000001</c:v>
                </c:pt>
                <c:pt idx="1198">
                  <c:v>62.934471000000002</c:v>
                </c:pt>
                <c:pt idx="1199">
                  <c:v>62.944887999999949</c:v>
                </c:pt>
                <c:pt idx="1200">
                  <c:v>62.956400999999993</c:v>
                </c:pt>
                <c:pt idx="1201">
                  <c:v>62.966932000000043</c:v>
                </c:pt>
                <c:pt idx="1202">
                  <c:v>62.975012000000042</c:v>
                </c:pt>
                <c:pt idx="1203">
                  <c:v>62.980016000000006</c:v>
                </c:pt>
                <c:pt idx="1204">
                  <c:v>62.982555000000012</c:v>
                </c:pt>
                <c:pt idx="1205">
                  <c:v>62.984146999999993</c:v>
                </c:pt>
                <c:pt idx="1206">
                  <c:v>62.986421999999997</c:v>
                </c:pt>
                <c:pt idx="1207">
                  <c:v>62.990809000000006</c:v>
                </c:pt>
                <c:pt idx="1208">
                  <c:v>62.998132000000069</c:v>
                </c:pt>
                <c:pt idx="1209">
                  <c:v>63.007421000000001</c:v>
                </c:pt>
                <c:pt idx="1210">
                  <c:v>63.015687999999997</c:v>
                </c:pt>
                <c:pt idx="1211">
                  <c:v>63.020177000000011</c:v>
                </c:pt>
                <c:pt idx="1212">
                  <c:v>63.020695000000003</c:v>
                </c:pt>
                <c:pt idx="1213">
                  <c:v>63.019201000000002</c:v>
                </c:pt>
                <c:pt idx="1214">
                  <c:v>63.017904999999999</c:v>
                </c:pt>
                <c:pt idx="1215">
                  <c:v>63.018469000000003</c:v>
                </c:pt>
                <c:pt idx="1216">
                  <c:v>63.021930000000012</c:v>
                </c:pt>
                <c:pt idx="1217">
                  <c:v>63.027874000000004</c:v>
                </c:pt>
                <c:pt idx="1218">
                  <c:v>63.034215000000003</c:v>
                </c:pt>
                <c:pt idx="1219">
                  <c:v>63.039209</c:v>
                </c:pt>
                <c:pt idx="1220">
                  <c:v>63.043472000000001</c:v>
                </c:pt>
                <c:pt idx="1221">
                  <c:v>63.048899000000006</c:v>
                </c:pt>
                <c:pt idx="1222">
                  <c:v>63.056144000000003</c:v>
                </c:pt>
                <c:pt idx="1223">
                  <c:v>63.064191000000001</c:v>
                </c:pt>
                <c:pt idx="1224">
                  <c:v>63.071749000000004</c:v>
                </c:pt>
                <c:pt idx="1225">
                  <c:v>63.077882999999993</c:v>
                </c:pt>
                <c:pt idx="1226">
                  <c:v>63.081787999999996</c:v>
                </c:pt>
                <c:pt idx="1227">
                  <c:v>63.083403000000004</c:v>
                </c:pt>
                <c:pt idx="1228">
                  <c:v>63.084166000000003</c:v>
                </c:pt>
                <c:pt idx="1229">
                  <c:v>63.085901</c:v>
                </c:pt>
                <c:pt idx="1230">
                  <c:v>63.088847999999999</c:v>
                </c:pt>
                <c:pt idx="1231">
                  <c:v>63.091854000000005</c:v>
                </c:pt>
                <c:pt idx="1232">
                  <c:v>63.094287999999999</c:v>
                </c:pt>
                <c:pt idx="1233">
                  <c:v>63.096644000000005</c:v>
                </c:pt>
                <c:pt idx="1234">
                  <c:v>63.099374000000012</c:v>
                </c:pt>
                <c:pt idx="1235">
                  <c:v>63.102243000000001</c:v>
                </c:pt>
                <c:pt idx="1236">
                  <c:v>63.104970000000002</c:v>
                </c:pt>
                <c:pt idx="1237">
                  <c:v>63.107658000000001</c:v>
                </c:pt>
                <c:pt idx="1238">
                  <c:v>63.110466000000002</c:v>
                </c:pt>
                <c:pt idx="1239">
                  <c:v>63.113520000000001</c:v>
                </c:pt>
                <c:pt idx="1240">
                  <c:v>63.117162</c:v>
                </c:pt>
                <c:pt idx="1241">
                  <c:v>63.121516000000042</c:v>
                </c:pt>
                <c:pt idx="1242">
                  <c:v>63.125837000000011</c:v>
                </c:pt>
                <c:pt idx="1243">
                  <c:v>63.129100000000044</c:v>
                </c:pt>
                <c:pt idx="1244">
                  <c:v>63.131260000000005</c:v>
                </c:pt>
                <c:pt idx="1245">
                  <c:v>63.133274</c:v>
                </c:pt>
                <c:pt idx="1246">
                  <c:v>63.136003000000002</c:v>
                </c:pt>
                <c:pt idx="1247">
                  <c:v>63.139798000000013</c:v>
                </c:pt>
                <c:pt idx="1248">
                  <c:v>63.144866999999998</c:v>
                </c:pt>
                <c:pt idx="1249">
                  <c:v>63.150984999999999</c:v>
                </c:pt>
                <c:pt idx="1250">
                  <c:v>63.156887999999995</c:v>
                </c:pt>
                <c:pt idx="1251">
                  <c:v>63.161089000000004</c:v>
                </c:pt>
                <c:pt idx="1252">
                  <c:v>63.163358000000059</c:v>
                </c:pt>
                <c:pt idx="1253">
                  <c:v>63.164591000000001</c:v>
                </c:pt>
                <c:pt idx="1254">
                  <c:v>63.165450000000043</c:v>
                </c:pt>
                <c:pt idx="1255">
                  <c:v>63.16611300000006</c:v>
                </c:pt>
                <c:pt idx="1256">
                  <c:v>63.167154000000011</c:v>
                </c:pt>
                <c:pt idx="1257">
                  <c:v>63.16937200000006</c:v>
                </c:pt>
                <c:pt idx="1258">
                  <c:v>63.172578000000044</c:v>
                </c:pt>
                <c:pt idx="1259">
                  <c:v>63.175763000000003</c:v>
                </c:pt>
                <c:pt idx="1260">
                  <c:v>63.178714000000049</c:v>
                </c:pt>
                <c:pt idx="1261">
                  <c:v>63.182284000000003</c:v>
                </c:pt>
                <c:pt idx="1262">
                  <c:v>63.186759000000002</c:v>
                </c:pt>
                <c:pt idx="1263">
                  <c:v>63.191130000000044</c:v>
                </c:pt>
                <c:pt idx="1264">
                  <c:v>63.194392000000043</c:v>
                </c:pt>
                <c:pt idx="1265">
                  <c:v>63.196633000000013</c:v>
                </c:pt>
                <c:pt idx="1266">
                  <c:v>63.198524000000013</c:v>
                </c:pt>
                <c:pt idx="1267">
                  <c:v>63.200564</c:v>
                </c:pt>
                <c:pt idx="1268">
                  <c:v>63.203050000000012</c:v>
                </c:pt>
                <c:pt idx="1269">
                  <c:v>63.206091000000001</c:v>
                </c:pt>
                <c:pt idx="1270">
                  <c:v>63.209580000000003</c:v>
                </c:pt>
                <c:pt idx="1271">
                  <c:v>63.213784000000004</c:v>
                </c:pt>
                <c:pt idx="1272">
                  <c:v>63.219586</c:v>
                </c:pt>
                <c:pt idx="1273">
                  <c:v>63.227097000000001</c:v>
                </c:pt>
                <c:pt idx="1274">
                  <c:v>63.234335000000044</c:v>
                </c:pt>
                <c:pt idx="1275">
                  <c:v>63.23891600000006</c:v>
                </c:pt>
                <c:pt idx="1276">
                  <c:v>63.240778000000013</c:v>
                </c:pt>
                <c:pt idx="1277">
                  <c:v>63.241918000000013</c:v>
                </c:pt>
                <c:pt idx="1278">
                  <c:v>63.243543000000003</c:v>
                </c:pt>
                <c:pt idx="1279">
                  <c:v>63.244891000000003</c:v>
                </c:pt>
                <c:pt idx="1280">
                  <c:v>63.245308000000044</c:v>
                </c:pt>
                <c:pt idx="1281">
                  <c:v>63.245601000000001</c:v>
                </c:pt>
                <c:pt idx="1282">
                  <c:v>63.246763000000001</c:v>
                </c:pt>
                <c:pt idx="1283">
                  <c:v>63.248683</c:v>
                </c:pt>
                <c:pt idx="1284">
                  <c:v>63.250717000000002</c:v>
                </c:pt>
                <c:pt idx="1285">
                  <c:v>63.252507000000001</c:v>
                </c:pt>
                <c:pt idx="1286">
                  <c:v>63.253879000000005</c:v>
                </c:pt>
                <c:pt idx="1287">
                  <c:v>63.255012000000043</c:v>
                </c:pt>
                <c:pt idx="1288">
                  <c:v>63.256905000000003</c:v>
                </c:pt>
                <c:pt idx="1289">
                  <c:v>63.260498000000013</c:v>
                </c:pt>
                <c:pt idx="1290">
                  <c:v>63.265033000000059</c:v>
                </c:pt>
                <c:pt idx="1291">
                  <c:v>63.26851700000006</c:v>
                </c:pt>
                <c:pt idx="1292">
                  <c:v>63.270206000000002</c:v>
                </c:pt>
                <c:pt idx="1293">
                  <c:v>63.271367000000005</c:v>
                </c:pt>
                <c:pt idx="1294">
                  <c:v>63.273251000000002</c:v>
                </c:pt>
                <c:pt idx="1295">
                  <c:v>63.275655000000043</c:v>
                </c:pt>
                <c:pt idx="1296">
                  <c:v>63.278008000000042</c:v>
                </c:pt>
                <c:pt idx="1297">
                  <c:v>63.280524</c:v>
                </c:pt>
                <c:pt idx="1298">
                  <c:v>63.283544000000006</c:v>
                </c:pt>
                <c:pt idx="1299">
                  <c:v>63.286857000000005</c:v>
                </c:pt>
                <c:pt idx="1300">
                  <c:v>63.290323000000043</c:v>
                </c:pt>
                <c:pt idx="1301">
                  <c:v>63.294147000000002</c:v>
                </c:pt>
                <c:pt idx="1302">
                  <c:v>63.297947000000001</c:v>
                </c:pt>
                <c:pt idx="1303">
                  <c:v>63.300596000000006</c:v>
                </c:pt>
                <c:pt idx="1304">
                  <c:v>63.301617999999998</c:v>
                </c:pt>
                <c:pt idx="1305">
                  <c:v>63.301898999999999</c:v>
                </c:pt>
                <c:pt idx="1306">
                  <c:v>63.302563000000006</c:v>
                </c:pt>
                <c:pt idx="1307">
                  <c:v>63.303973000000006</c:v>
                </c:pt>
                <c:pt idx="1308">
                  <c:v>63.306200000000004</c:v>
                </c:pt>
                <c:pt idx="1309">
                  <c:v>63.309401999999999</c:v>
                </c:pt>
                <c:pt idx="1310">
                  <c:v>63.313113000000001</c:v>
                </c:pt>
                <c:pt idx="1311">
                  <c:v>63.316080999999997</c:v>
                </c:pt>
                <c:pt idx="1312">
                  <c:v>63.317481999999949</c:v>
                </c:pt>
                <c:pt idx="1313">
                  <c:v>63.317785999999998</c:v>
                </c:pt>
                <c:pt idx="1314">
                  <c:v>63.318166000000005</c:v>
                </c:pt>
                <c:pt idx="1315">
                  <c:v>63.319760000000002</c:v>
                </c:pt>
                <c:pt idx="1316">
                  <c:v>63.323509000000001</c:v>
                </c:pt>
                <c:pt idx="1317">
                  <c:v>63.329647000000001</c:v>
                </c:pt>
                <c:pt idx="1318">
                  <c:v>63.336928</c:v>
                </c:pt>
                <c:pt idx="1319">
                  <c:v>63.343299999999999</c:v>
                </c:pt>
                <c:pt idx="1320">
                  <c:v>63.347828999999997</c:v>
                </c:pt>
                <c:pt idx="1321">
                  <c:v>63.350997999999997</c:v>
                </c:pt>
                <c:pt idx="1322">
                  <c:v>63.353158000000001</c:v>
                </c:pt>
                <c:pt idx="1323">
                  <c:v>63.353974000000001</c:v>
                </c:pt>
                <c:pt idx="1324">
                  <c:v>63.353685999999975</c:v>
                </c:pt>
                <c:pt idx="1325">
                  <c:v>63.353517000000004</c:v>
                </c:pt>
                <c:pt idx="1326">
                  <c:v>63.354162999999993</c:v>
                </c:pt>
                <c:pt idx="1327">
                  <c:v>63.354948999999998</c:v>
                </c:pt>
                <c:pt idx="1328">
                  <c:v>63.355054000000003</c:v>
                </c:pt>
                <c:pt idx="1329">
                  <c:v>63.354583999999974</c:v>
                </c:pt>
                <c:pt idx="1330">
                  <c:v>63.354096999999975</c:v>
                </c:pt>
                <c:pt idx="1331">
                  <c:v>63.354038999999993</c:v>
                </c:pt>
                <c:pt idx="1332">
                  <c:v>63.354922999999999</c:v>
                </c:pt>
                <c:pt idx="1333">
                  <c:v>63.357054999999995</c:v>
                </c:pt>
                <c:pt idx="1334">
                  <c:v>63.359704999999998</c:v>
                </c:pt>
                <c:pt idx="1335">
                  <c:v>63.361522000000001</c:v>
                </c:pt>
                <c:pt idx="1336">
                  <c:v>63.362258000000011</c:v>
                </c:pt>
                <c:pt idx="1337">
                  <c:v>63.363214000000006</c:v>
                </c:pt>
                <c:pt idx="1338">
                  <c:v>63.365560000000002</c:v>
                </c:pt>
                <c:pt idx="1339">
                  <c:v>63.368979000000003</c:v>
                </c:pt>
                <c:pt idx="1340">
                  <c:v>63.372291000000004</c:v>
                </c:pt>
                <c:pt idx="1341">
                  <c:v>63.374749999999999</c:v>
                </c:pt>
                <c:pt idx="1342">
                  <c:v>63.376369000000004</c:v>
                </c:pt>
                <c:pt idx="1343">
                  <c:v>63.377559000000005</c:v>
                </c:pt>
                <c:pt idx="1344">
                  <c:v>63.378832000000003</c:v>
                </c:pt>
                <c:pt idx="1345">
                  <c:v>63.380467999999958</c:v>
                </c:pt>
                <c:pt idx="1346">
                  <c:v>63.382264999999997</c:v>
                </c:pt>
                <c:pt idx="1347">
                  <c:v>63.383907999999998</c:v>
                </c:pt>
                <c:pt idx="1348">
                  <c:v>63.385511000000001</c:v>
                </c:pt>
                <c:pt idx="1349">
                  <c:v>63.387413000000002</c:v>
                </c:pt>
                <c:pt idx="1350">
                  <c:v>63.389625999999993</c:v>
                </c:pt>
                <c:pt idx="1351">
                  <c:v>63.391944000000002</c:v>
                </c:pt>
                <c:pt idx="1352">
                  <c:v>63.394344000000004</c:v>
                </c:pt>
                <c:pt idx="1353">
                  <c:v>63.396723000000001</c:v>
                </c:pt>
                <c:pt idx="1354">
                  <c:v>63.398503000000012</c:v>
                </c:pt>
                <c:pt idx="1355">
                  <c:v>63.399217</c:v>
                </c:pt>
                <c:pt idx="1356">
                  <c:v>63.399335000000043</c:v>
                </c:pt>
                <c:pt idx="1357">
                  <c:v>63.399964000000004</c:v>
                </c:pt>
                <c:pt idx="1358">
                  <c:v>63.401684999999958</c:v>
                </c:pt>
                <c:pt idx="1359">
                  <c:v>63.404151000000006</c:v>
                </c:pt>
                <c:pt idx="1360">
                  <c:v>63.406626999999993</c:v>
                </c:pt>
                <c:pt idx="1361">
                  <c:v>63.408584000000005</c:v>
                </c:pt>
                <c:pt idx="1362">
                  <c:v>63.409859000000004</c:v>
                </c:pt>
                <c:pt idx="1363">
                  <c:v>63.410609000000001</c:v>
                </c:pt>
                <c:pt idx="1364">
                  <c:v>63.411225999999999</c:v>
                </c:pt>
                <c:pt idx="1365">
                  <c:v>63.412054000000005</c:v>
                </c:pt>
                <c:pt idx="1366">
                  <c:v>63.413140000000006</c:v>
                </c:pt>
                <c:pt idx="1367">
                  <c:v>63.414366999999999</c:v>
                </c:pt>
                <c:pt idx="1368">
                  <c:v>63.415723</c:v>
                </c:pt>
                <c:pt idx="1369">
                  <c:v>63.417285999999997</c:v>
                </c:pt>
                <c:pt idx="1370">
                  <c:v>63.418989000000003</c:v>
                </c:pt>
                <c:pt idx="1371">
                  <c:v>63.420645</c:v>
                </c:pt>
                <c:pt idx="1372">
                  <c:v>63.422233000000013</c:v>
                </c:pt>
                <c:pt idx="1373">
                  <c:v>63.423898000000001</c:v>
                </c:pt>
                <c:pt idx="1374">
                  <c:v>63.425598000000043</c:v>
                </c:pt>
                <c:pt idx="1375">
                  <c:v>63.427017000000006</c:v>
                </c:pt>
                <c:pt idx="1376">
                  <c:v>63.427965</c:v>
                </c:pt>
                <c:pt idx="1377">
                  <c:v>63.428584000000001</c:v>
                </c:pt>
                <c:pt idx="1378">
                  <c:v>63.429099000000001</c:v>
                </c:pt>
                <c:pt idx="1379">
                  <c:v>63.429610000000011</c:v>
                </c:pt>
                <c:pt idx="1380">
                  <c:v>63.430187000000004</c:v>
                </c:pt>
                <c:pt idx="1381">
                  <c:v>63.430975000000011</c:v>
                </c:pt>
                <c:pt idx="1382">
                  <c:v>63.432071000000001</c:v>
                </c:pt>
                <c:pt idx="1383">
                  <c:v>63.433434000000005</c:v>
                </c:pt>
                <c:pt idx="1384">
                  <c:v>63.434960000000004</c:v>
                </c:pt>
                <c:pt idx="1385">
                  <c:v>63.436507000000006</c:v>
                </c:pt>
                <c:pt idx="1386">
                  <c:v>63.437867999999995</c:v>
                </c:pt>
                <c:pt idx="1387">
                  <c:v>63.438856000000001</c:v>
                </c:pt>
                <c:pt idx="1388">
                  <c:v>63.439484999999998</c:v>
                </c:pt>
                <c:pt idx="1389">
                  <c:v>63.439989000000004</c:v>
                </c:pt>
                <c:pt idx="1390">
                  <c:v>63.440668999999993</c:v>
                </c:pt>
                <c:pt idx="1391">
                  <c:v>63.441706000000003</c:v>
                </c:pt>
                <c:pt idx="1392">
                  <c:v>63.443081999999997</c:v>
                </c:pt>
                <c:pt idx="1393">
                  <c:v>63.444518000000002</c:v>
                </c:pt>
                <c:pt idx="1394">
                  <c:v>63.445613000000002</c:v>
                </c:pt>
                <c:pt idx="1395">
                  <c:v>63.446212000000003</c:v>
                </c:pt>
                <c:pt idx="1396">
                  <c:v>63.446572000000003</c:v>
                </c:pt>
                <c:pt idx="1397">
                  <c:v>63.447087999999994</c:v>
                </c:pt>
                <c:pt idx="1398">
                  <c:v>63.447874999999996</c:v>
                </c:pt>
                <c:pt idx="1399">
                  <c:v>63.448841000000002</c:v>
                </c:pt>
                <c:pt idx="1400">
                  <c:v>63.450026000000001</c:v>
                </c:pt>
                <c:pt idx="1401">
                  <c:v>63.451526000000001</c:v>
                </c:pt>
                <c:pt idx="1402">
                  <c:v>63.453156</c:v>
                </c:pt>
                <c:pt idx="1403">
                  <c:v>63.454564999999995</c:v>
                </c:pt>
                <c:pt idx="1404">
                  <c:v>63.455626000000002</c:v>
                </c:pt>
                <c:pt idx="1405">
                  <c:v>63.456406000000001</c:v>
                </c:pt>
                <c:pt idx="1406">
                  <c:v>63.456866999999974</c:v>
                </c:pt>
                <c:pt idx="1407">
                  <c:v>63.456947999999997</c:v>
                </c:pt>
                <c:pt idx="1408">
                  <c:v>63.456918000000002</c:v>
                </c:pt>
                <c:pt idx="1409">
                  <c:v>63.457169999999998</c:v>
                </c:pt>
                <c:pt idx="1410">
                  <c:v>63.457754000000001</c:v>
                </c:pt>
                <c:pt idx="1411">
                  <c:v>63.458477000000002</c:v>
                </c:pt>
                <c:pt idx="1412">
                  <c:v>63.459325</c:v>
                </c:pt>
                <c:pt idx="1413">
                  <c:v>63.460407000000004</c:v>
                </c:pt>
                <c:pt idx="1414">
                  <c:v>63.461558000000011</c:v>
                </c:pt>
                <c:pt idx="1415">
                  <c:v>63.462448000000002</c:v>
                </c:pt>
                <c:pt idx="1416">
                  <c:v>63.463084000000002</c:v>
                </c:pt>
                <c:pt idx="1417">
                  <c:v>63.463779000000002</c:v>
                </c:pt>
                <c:pt idx="1418">
                  <c:v>63.464638000000001</c:v>
                </c:pt>
                <c:pt idx="1419">
                  <c:v>63.465512000000061</c:v>
                </c:pt>
                <c:pt idx="1420">
                  <c:v>63.466453000000001</c:v>
                </c:pt>
                <c:pt idx="1421">
                  <c:v>63.467641999999998</c:v>
                </c:pt>
                <c:pt idx="1422">
                  <c:v>63.468829000000007</c:v>
                </c:pt>
                <c:pt idx="1423">
                  <c:v>63.469455000000011</c:v>
                </c:pt>
                <c:pt idx="1424">
                  <c:v>63.469399000000003</c:v>
                </c:pt>
                <c:pt idx="1425">
                  <c:v>63.469031000000001</c:v>
                </c:pt>
                <c:pt idx="1426">
                  <c:v>63.468542000000042</c:v>
                </c:pt>
                <c:pt idx="1427">
                  <c:v>63.467864999999996</c:v>
                </c:pt>
                <c:pt idx="1428">
                  <c:v>63.467279000000005</c:v>
                </c:pt>
                <c:pt idx="1429">
                  <c:v>63.467380000000006</c:v>
                </c:pt>
                <c:pt idx="1430">
                  <c:v>63.468301000000011</c:v>
                </c:pt>
                <c:pt idx="1431">
                  <c:v>63.469526000000002</c:v>
                </c:pt>
                <c:pt idx="1432">
                  <c:v>63.470575000000011</c:v>
                </c:pt>
                <c:pt idx="1433">
                  <c:v>63.471340000000005</c:v>
                </c:pt>
                <c:pt idx="1434">
                  <c:v>63.471766999999993</c:v>
                </c:pt>
                <c:pt idx="1435">
                  <c:v>63.471936000000007</c:v>
                </c:pt>
                <c:pt idx="1436">
                  <c:v>63.472376000000011</c:v>
                </c:pt>
                <c:pt idx="1437">
                  <c:v>63.473496000000004</c:v>
                </c:pt>
                <c:pt idx="1438">
                  <c:v>63.474751000000005</c:v>
                </c:pt>
                <c:pt idx="1439">
                  <c:v>63.475216000000003</c:v>
                </c:pt>
                <c:pt idx="1440">
                  <c:v>63.474879999999999</c:v>
                </c:pt>
                <c:pt idx="1441">
                  <c:v>63.474559000000006</c:v>
                </c:pt>
                <c:pt idx="1442">
                  <c:v>63.474651000000001</c:v>
                </c:pt>
                <c:pt idx="1443">
                  <c:v>63.474904000000002</c:v>
                </c:pt>
                <c:pt idx="1444">
                  <c:v>63.475287999999999</c:v>
                </c:pt>
                <c:pt idx="1445">
                  <c:v>63.475973000000003</c:v>
                </c:pt>
                <c:pt idx="1446">
                  <c:v>63.476466000000002</c:v>
                </c:pt>
                <c:pt idx="1447">
                  <c:v>63.475932000000043</c:v>
                </c:pt>
                <c:pt idx="1448">
                  <c:v>63.474534000000006</c:v>
                </c:pt>
                <c:pt idx="1449">
                  <c:v>63.473542000000002</c:v>
                </c:pt>
                <c:pt idx="1450">
                  <c:v>63.473877999999999</c:v>
                </c:pt>
                <c:pt idx="1451">
                  <c:v>63.475301000000002</c:v>
                </c:pt>
                <c:pt idx="1452">
                  <c:v>63.477001999999999</c:v>
                </c:pt>
                <c:pt idx="1453">
                  <c:v>63.478178000000042</c:v>
                </c:pt>
                <c:pt idx="1454">
                  <c:v>63.478055000000012</c:v>
                </c:pt>
                <c:pt idx="1455">
                  <c:v>63.476299000000004</c:v>
                </c:pt>
                <c:pt idx="1456">
                  <c:v>63.473672000000001</c:v>
                </c:pt>
                <c:pt idx="1457">
                  <c:v>63.471473000000003</c:v>
                </c:pt>
                <c:pt idx="1458">
                  <c:v>63.470174</c:v>
                </c:pt>
                <c:pt idx="1459">
                  <c:v>63.469389</c:v>
                </c:pt>
                <c:pt idx="1460">
                  <c:v>63.468865000000001</c:v>
                </c:pt>
                <c:pt idx="1461">
                  <c:v>63.468546000000003</c:v>
                </c:pt>
                <c:pt idx="1462">
                  <c:v>63.467959</c:v>
                </c:pt>
                <c:pt idx="1463">
                  <c:v>63.466676</c:v>
                </c:pt>
                <c:pt idx="1464">
                  <c:v>63.465197000000003</c:v>
                </c:pt>
                <c:pt idx="1465">
                  <c:v>63.464318000000013</c:v>
                </c:pt>
                <c:pt idx="1466">
                  <c:v>63.463881000000001</c:v>
                </c:pt>
                <c:pt idx="1467">
                  <c:v>63.463338000000043</c:v>
                </c:pt>
                <c:pt idx="1468">
                  <c:v>63.463174000000002</c:v>
                </c:pt>
                <c:pt idx="1469">
                  <c:v>63.464266999999992</c:v>
                </c:pt>
                <c:pt idx="1470">
                  <c:v>63.465952000000044</c:v>
                </c:pt>
                <c:pt idx="1471">
                  <c:v>63.466321000000001</c:v>
                </c:pt>
                <c:pt idx="1472">
                  <c:v>63.464521000000005</c:v>
                </c:pt>
                <c:pt idx="1473">
                  <c:v>63.461275000000001</c:v>
                </c:pt>
                <c:pt idx="1474">
                  <c:v>63.457349000000001</c:v>
                </c:pt>
                <c:pt idx="1475">
                  <c:v>63.452977000000004</c:v>
                </c:pt>
                <c:pt idx="1476">
                  <c:v>63.448897000000002</c:v>
                </c:pt>
                <c:pt idx="1477">
                  <c:v>63.446240999999993</c:v>
                </c:pt>
                <c:pt idx="1478">
                  <c:v>63.445039000000001</c:v>
                </c:pt>
                <c:pt idx="1479">
                  <c:v>63.444167999999998</c:v>
                </c:pt>
                <c:pt idx="1480">
                  <c:v>63.442958000000012</c:v>
                </c:pt>
                <c:pt idx="1481">
                  <c:v>63.441645999999999</c:v>
                </c:pt>
                <c:pt idx="1482">
                  <c:v>63.440183000000005</c:v>
                </c:pt>
                <c:pt idx="1483">
                  <c:v>63.438083000000006</c:v>
                </c:pt>
                <c:pt idx="1484">
                  <c:v>63.435675000000003</c:v>
                </c:pt>
                <c:pt idx="1485">
                  <c:v>63.434024999999998</c:v>
                </c:pt>
                <c:pt idx="1486">
                  <c:v>63.433371000000001</c:v>
                </c:pt>
                <c:pt idx="1487">
                  <c:v>63.432914000000011</c:v>
                </c:pt>
                <c:pt idx="1488">
                  <c:v>63.432266000000006</c:v>
                </c:pt>
                <c:pt idx="1489">
                  <c:v>63.431780000000003</c:v>
                </c:pt>
                <c:pt idx="1490">
                  <c:v>63.431332000000012</c:v>
                </c:pt>
                <c:pt idx="1491">
                  <c:v>63.430205000000001</c:v>
                </c:pt>
                <c:pt idx="1492">
                  <c:v>63.428381000000002</c:v>
                </c:pt>
                <c:pt idx="1493">
                  <c:v>63.426461000000003</c:v>
                </c:pt>
                <c:pt idx="1494">
                  <c:v>63.424154000000001</c:v>
                </c:pt>
                <c:pt idx="1495">
                  <c:v>63.420476000000001</c:v>
                </c:pt>
                <c:pt idx="1496">
                  <c:v>63.415616</c:v>
                </c:pt>
                <c:pt idx="1497">
                  <c:v>63.411139000000006</c:v>
                </c:pt>
                <c:pt idx="1498">
                  <c:v>63.408003000000001</c:v>
                </c:pt>
                <c:pt idx="1499">
                  <c:v>63.405701000000001</c:v>
                </c:pt>
                <c:pt idx="1500">
                  <c:v>63.403660999999992</c:v>
                </c:pt>
                <c:pt idx="1501">
                  <c:v>63.402120000000011</c:v>
                </c:pt>
                <c:pt idx="1502">
                  <c:v>63.401204999999997</c:v>
                </c:pt>
                <c:pt idx="1503">
                  <c:v>63.400317000000001</c:v>
                </c:pt>
                <c:pt idx="1504">
                  <c:v>63.398908000000013</c:v>
                </c:pt>
                <c:pt idx="1505">
                  <c:v>63.396961000000005</c:v>
                </c:pt>
                <c:pt idx="1506">
                  <c:v>63.394472</c:v>
                </c:pt>
                <c:pt idx="1507">
                  <c:v>63.391409000000003</c:v>
                </c:pt>
                <c:pt idx="1508">
                  <c:v>63.388337</c:v>
                </c:pt>
                <c:pt idx="1509">
                  <c:v>63.386020999999992</c:v>
                </c:pt>
                <c:pt idx="1510">
                  <c:v>63.384240999999975</c:v>
                </c:pt>
                <c:pt idx="1511">
                  <c:v>63.381959000000002</c:v>
                </c:pt>
                <c:pt idx="1512">
                  <c:v>63.378810000000001</c:v>
                </c:pt>
                <c:pt idx="1513">
                  <c:v>63.375441000000002</c:v>
                </c:pt>
                <c:pt idx="1514">
                  <c:v>63.372314000000003</c:v>
                </c:pt>
                <c:pt idx="1515">
                  <c:v>63.369221000000003</c:v>
                </c:pt>
                <c:pt idx="1516">
                  <c:v>63.366119000000012</c:v>
                </c:pt>
                <c:pt idx="1517">
                  <c:v>63.363404000000003</c:v>
                </c:pt>
                <c:pt idx="1518">
                  <c:v>63.361058</c:v>
                </c:pt>
                <c:pt idx="1519">
                  <c:v>63.358381999999999</c:v>
                </c:pt>
                <c:pt idx="1520">
                  <c:v>63.354976000000001</c:v>
                </c:pt>
                <c:pt idx="1521">
                  <c:v>63.351278999999998</c:v>
                </c:pt>
                <c:pt idx="1522">
                  <c:v>63.347877999999994</c:v>
                </c:pt>
                <c:pt idx="1523">
                  <c:v>63.344947999999995</c:v>
                </c:pt>
                <c:pt idx="1524">
                  <c:v>63.342551</c:v>
                </c:pt>
                <c:pt idx="1525">
                  <c:v>63.340702</c:v>
                </c:pt>
                <c:pt idx="1526">
                  <c:v>63.338925000000003</c:v>
                </c:pt>
                <c:pt idx="1527">
                  <c:v>63.336528000000001</c:v>
                </c:pt>
                <c:pt idx="1528">
                  <c:v>63.333565</c:v>
                </c:pt>
                <c:pt idx="1529">
                  <c:v>63.330779</c:v>
                </c:pt>
                <c:pt idx="1530">
                  <c:v>63.328267000000004</c:v>
                </c:pt>
                <c:pt idx="1531">
                  <c:v>63.325129000000011</c:v>
                </c:pt>
                <c:pt idx="1532">
                  <c:v>63.320951000000001</c:v>
                </c:pt>
                <c:pt idx="1533">
                  <c:v>63.316557000000003</c:v>
                </c:pt>
                <c:pt idx="1534">
                  <c:v>63.312923000000005</c:v>
                </c:pt>
                <c:pt idx="1535">
                  <c:v>63.309958000000002</c:v>
                </c:pt>
                <c:pt idx="1536">
                  <c:v>63.306979000000005</c:v>
                </c:pt>
                <c:pt idx="1537">
                  <c:v>63.303680999999997</c:v>
                </c:pt>
                <c:pt idx="1538">
                  <c:v>63.300176</c:v>
                </c:pt>
                <c:pt idx="1539">
                  <c:v>63.296538000000069</c:v>
                </c:pt>
                <c:pt idx="1540">
                  <c:v>63.292857000000012</c:v>
                </c:pt>
                <c:pt idx="1541">
                  <c:v>63.289454000000006</c:v>
                </c:pt>
                <c:pt idx="1542">
                  <c:v>63.286477000000005</c:v>
                </c:pt>
                <c:pt idx="1543">
                  <c:v>63.283516000000013</c:v>
                </c:pt>
                <c:pt idx="1544">
                  <c:v>63.280058000000011</c:v>
                </c:pt>
                <c:pt idx="1545">
                  <c:v>63.276126000000012</c:v>
                </c:pt>
                <c:pt idx="1546">
                  <c:v>63.272086000000002</c:v>
                </c:pt>
                <c:pt idx="1547">
                  <c:v>63.268081000000002</c:v>
                </c:pt>
                <c:pt idx="1548">
                  <c:v>63.264074000000001</c:v>
                </c:pt>
                <c:pt idx="1549">
                  <c:v>63.260204000000002</c:v>
                </c:pt>
                <c:pt idx="1550">
                  <c:v>63.256696000000005</c:v>
                </c:pt>
                <c:pt idx="1551">
                  <c:v>63.253551000000002</c:v>
                </c:pt>
                <c:pt idx="1552">
                  <c:v>63.250614000000006</c:v>
                </c:pt>
                <c:pt idx="1553">
                  <c:v>63.247771</c:v>
                </c:pt>
                <c:pt idx="1554">
                  <c:v>63.244860000000003</c:v>
                </c:pt>
                <c:pt idx="1555">
                  <c:v>63.241638000000002</c:v>
                </c:pt>
                <c:pt idx="1556">
                  <c:v>63.238086000000003</c:v>
                </c:pt>
                <c:pt idx="1557">
                  <c:v>63.234496</c:v>
                </c:pt>
                <c:pt idx="1558">
                  <c:v>63.231050000000003</c:v>
                </c:pt>
                <c:pt idx="1559">
                  <c:v>63.227545000000013</c:v>
                </c:pt>
                <c:pt idx="1560">
                  <c:v>63.223740000000049</c:v>
                </c:pt>
                <c:pt idx="1561">
                  <c:v>63.219734000000003</c:v>
                </c:pt>
                <c:pt idx="1562">
                  <c:v>63.215812000000042</c:v>
                </c:pt>
                <c:pt idx="1563">
                  <c:v>63.212146000000011</c:v>
                </c:pt>
                <c:pt idx="1564">
                  <c:v>63.208783000000011</c:v>
                </c:pt>
                <c:pt idx="1565">
                  <c:v>63.205670000000012</c:v>
                </c:pt>
                <c:pt idx="1566">
                  <c:v>63.202552000000068</c:v>
                </c:pt>
                <c:pt idx="1567">
                  <c:v>63.19910200000006</c:v>
                </c:pt>
                <c:pt idx="1568">
                  <c:v>63.195291000000012</c:v>
                </c:pt>
                <c:pt idx="1569">
                  <c:v>63.191338000000044</c:v>
                </c:pt>
                <c:pt idx="1570">
                  <c:v>63.187289999999997</c:v>
                </c:pt>
                <c:pt idx="1571">
                  <c:v>63.182964000000005</c:v>
                </c:pt>
                <c:pt idx="1572">
                  <c:v>63.178348000000042</c:v>
                </c:pt>
                <c:pt idx="1573">
                  <c:v>63.173769</c:v>
                </c:pt>
                <c:pt idx="1574">
                  <c:v>63.169567000000001</c:v>
                </c:pt>
                <c:pt idx="1575">
                  <c:v>63.165844</c:v>
                </c:pt>
                <c:pt idx="1576">
                  <c:v>63.162531000000044</c:v>
                </c:pt>
                <c:pt idx="1577">
                  <c:v>63.159458000000001</c:v>
                </c:pt>
                <c:pt idx="1578">
                  <c:v>63.156329000000007</c:v>
                </c:pt>
                <c:pt idx="1579">
                  <c:v>63.152924000000006</c:v>
                </c:pt>
                <c:pt idx="1580">
                  <c:v>63.149346000000001</c:v>
                </c:pt>
                <c:pt idx="1581">
                  <c:v>63.145780000000002</c:v>
                </c:pt>
                <c:pt idx="1582">
                  <c:v>63.141977000000004</c:v>
                </c:pt>
                <c:pt idx="1583">
                  <c:v>63.137419000000001</c:v>
                </c:pt>
                <c:pt idx="1584">
                  <c:v>63.132112000000085</c:v>
                </c:pt>
                <c:pt idx="1585">
                  <c:v>63.126788000000012</c:v>
                </c:pt>
                <c:pt idx="1586">
                  <c:v>63.122151000000059</c:v>
                </c:pt>
                <c:pt idx="1587">
                  <c:v>63.118329000000003</c:v>
                </c:pt>
                <c:pt idx="1588">
                  <c:v>63.115109000000011</c:v>
                </c:pt>
                <c:pt idx="1589">
                  <c:v>63.112258000000011</c:v>
                </c:pt>
                <c:pt idx="1590">
                  <c:v>63.109430000000003</c:v>
                </c:pt>
                <c:pt idx="1591">
                  <c:v>63.106200000000001</c:v>
                </c:pt>
                <c:pt idx="1592">
                  <c:v>63.102348000000013</c:v>
                </c:pt>
                <c:pt idx="1593">
                  <c:v>63.097822000000001</c:v>
                </c:pt>
                <c:pt idx="1594">
                  <c:v>63.092599000000043</c:v>
                </c:pt>
                <c:pt idx="1595">
                  <c:v>63.087057000000001</c:v>
                </c:pt>
                <c:pt idx="1596">
                  <c:v>63.082207000000004</c:v>
                </c:pt>
                <c:pt idx="1597">
                  <c:v>63.078803000000001</c:v>
                </c:pt>
                <c:pt idx="1598">
                  <c:v>63.076314000000011</c:v>
                </c:pt>
                <c:pt idx="1599">
                  <c:v>63.073484999999998</c:v>
                </c:pt>
                <c:pt idx="1600">
                  <c:v>63.069795000000013</c:v>
                </c:pt>
                <c:pt idx="1601">
                  <c:v>63.065754000000013</c:v>
                </c:pt>
                <c:pt idx="1602">
                  <c:v>63.061894000000002</c:v>
                </c:pt>
                <c:pt idx="1603">
                  <c:v>63.058259</c:v>
                </c:pt>
                <c:pt idx="1604">
                  <c:v>63.054814999999998</c:v>
                </c:pt>
                <c:pt idx="1605">
                  <c:v>63.051564999999997</c:v>
                </c:pt>
                <c:pt idx="1606">
                  <c:v>63.048239000000002</c:v>
                </c:pt>
                <c:pt idx="1607">
                  <c:v>63.044598000000001</c:v>
                </c:pt>
                <c:pt idx="1608">
                  <c:v>63.041029000000002</c:v>
                </c:pt>
                <c:pt idx="1609">
                  <c:v>63.038151000000013</c:v>
                </c:pt>
                <c:pt idx="1610">
                  <c:v>63.035755000000044</c:v>
                </c:pt>
                <c:pt idx="1611">
                  <c:v>63.032800000000002</c:v>
                </c:pt>
                <c:pt idx="1612">
                  <c:v>63.028565000000043</c:v>
                </c:pt>
                <c:pt idx="1613">
                  <c:v>63.023262000000003</c:v>
                </c:pt>
                <c:pt idx="1614">
                  <c:v>63.017527999999999</c:v>
                </c:pt>
                <c:pt idx="1615">
                  <c:v>63.011859999999999</c:v>
                </c:pt>
                <c:pt idx="1616">
                  <c:v>63.006651000000005</c:v>
                </c:pt>
                <c:pt idx="1617">
                  <c:v>63.002212000000043</c:v>
                </c:pt>
                <c:pt idx="1618">
                  <c:v>62.998591000000012</c:v>
                </c:pt>
                <c:pt idx="1619">
                  <c:v>62.995783000000003</c:v>
                </c:pt>
                <c:pt idx="1620">
                  <c:v>62.994102000000012</c:v>
                </c:pt>
                <c:pt idx="1621">
                  <c:v>62.993764000000006</c:v>
                </c:pt>
                <c:pt idx="1622">
                  <c:v>62.994148000000003</c:v>
                </c:pt>
                <c:pt idx="1623">
                  <c:v>62.994037000000006</c:v>
                </c:pt>
                <c:pt idx="1624">
                  <c:v>62.992656000000011</c:v>
                </c:pt>
                <c:pt idx="1625">
                  <c:v>62.989920000000005</c:v>
                </c:pt>
                <c:pt idx="1626">
                  <c:v>62.985891000000002</c:v>
                </c:pt>
                <c:pt idx="1627">
                  <c:v>62.98077</c:v>
                </c:pt>
                <c:pt idx="1628">
                  <c:v>62.975416000000003</c:v>
                </c:pt>
                <c:pt idx="1629">
                  <c:v>62.970928000000001</c:v>
                </c:pt>
                <c:pt idx="1630">
                  <c:v>62.967576000000001</c:v>
                </c:pt>
                <c:pt idx="1631">
                  <c:v>62.964757000000006</c:v>
                </c:pt>
                <c:pt idx="1632">
                  <c:v>62.961908000000001</c:v>
                </c:pt>
                <c:pt idx="1633">
                  <c:v>62.958818000000001</c:v>
                </c:pt>
                <c:pt idx="1634">
                  <c:v>62.955339000000002</c:v>
                </c:pt>
                <c:pt idx="1635">
                  <c:v>62.951597999999997</c:v>
                </c:pt>
                <c:pt idx="1636">
                  <c:v>62.948271000000005</c:v>
                </c:pt>
                <c:pt idx="1637">
                  <c:v>62.945634000000005</c:v>
                </c:pt>
                <c:pt idx="1638">
                  <c:v>62.942920000000001</c:v>
                </c:pt>
                <c:pt idx="1639">
                  <c:v>62.939267999999998</c:v>
                </c:pt>
                <c:pt idx="1640">
                  <c:v>62.934767000000001</c:v>
                </c:pt>
                <c:pt idx="1641">
                  <c:v>62.930534000000002</c:v>
                </c:pt>
                <c:pt idx="1642">
                  <c:v>62.927116000000012</c:v>
                </c:pt>
                <c:pt idx="1643">
                  <c:v>62.923965000000003</c:v>
                </c:pt>
                <c:pt idx="1644">
                  <c:v>62.920714000000011</c:v>
                </c:pt>
                <c:pt idx="1645">
                  <c:v>62.917219999999993</c:v>
                </c:pt>
                <c:pt idx="1646">
                  <c:v>62.913558000000002</c:v>
                </c:pt>
                <c:pt idx="1647">
                  <c:v>62.909993</c:v>
                </c:pt>
                <c:pt idx="1648">
                  <c:v>62.906941000000003</c:v>
                </c:pt>
                <c:pt idx="1649">
                  <c:v>62.904135000000011</c:v>
                </c:pt>
                <c:pt idx="1650">
                  <c:v>62.900555000000011</c:v>
                </c:pt>
                <c:pt idx="1651">
                  <c:v>62.896262</c:v>
                </c:pt>
                <c:pt idx="1652">
                  <c:v>62.891972000000003</c:v>
                </c:pt>
                <c:pt idx="1653">
                  <c:v>62.887872999999999</c:v>
                </c:pt>
                <c:pt idx="1654">
                  <c:v>62.883792</c:v>
                </c:pt>
                <c:pt idx="1655">
                  <c:v>62.879857999999999</c:v>
                </c:pt>
                <c:pt idx="1656">
                  <c:v>62.876722000000001</c:v>
                </c:pt>
                <c:pt idx="1657">
                  <c:v>62.873711</c:v>
                </c:pt>
                <c:pt idx="1658">
                  <c:v>62.870313000000003</c:v>
                </c:pt>
                <c:pt idx="1659">
                  <c:v>62.866705000000003</c:v>
                </c:pt>
                <c:pt idx="1660">
                  <c:v>62.863235000000003</c:v>
                </c:pt>
                <c:pt idx="1661">
                  <c:v>62.860254000000005</c:v>
                </c:pt>
                <c:pt idx="1662">
                  <c:v>62.857383999999975</c:v>
                </c:pt>
                <c:pt idx="1663">
                  <c:v>62.854346999999997</c:v>
                </c:pt>
                <c:pt idx="1664">
                  <c:v>62.850957999999999</c:v>
                </c:pt>
                <c:pt idx="1665">
                  <c:v>62.847281999999957</c:v>
                </c:pt>
                <c:pt idx="1666">
                  <c:v>62.842597000000005</c:v>
                </c:pt>
                <c:pt idx="1667">
                  <c:v>62.836863000000001</c:v>
                </c:pt>
                <c:pt idx="1668">
                  <c:v>62.830894999999998</c:v>
                </c:pt>
                <c:pt idx="1669">
                  <c:v>62.826516000000012</c:v>
                </c:pt>
                <c:pt idx="1670">
                  <c:v>62.823260000000005</c:v>
                </c:pt>
                <c:pt idx="1671">
                  <c:v>62.820360000000001</c:v>
                </c:pt>
                <c:pt idx="1672">
                  <c:v>62.816649999999996</c:v>
                </c:pt>
                <c:pt idx="1673">
                  <c:v>62.812623999999992</c:v>
                </c:pt>
                <c:pt idx="1674">
                  <c:v>62.808714000000002</c:v>
                </c:pt>
                <c:pt idx="1675">
                  <c:v>62.804791000000002</c:v>
                </c:pt>
                <c:pt idx="1676">
                  <c:v>62.801576000000004</c:v>
                </c:pt>
                <c:pt idx="1677">
                  <c:v>62.799177000000043</c:v>
                </c:pt>
                <c:pt idx="1678">
                  <c:v>62.797443000000001</c:v>
                </c:pt>
                <c:pt idx="1679">
                  <c:v>62.795607000000011</c:v>
                </c:pt>
                <c:pt idx="1680">
                  <c:v>62.793430000000043</c:v>
                </c:pt>
                <c:pt idx="1681">
                  <c:v>62.791486000000006</c:v>
                </c:pt>
                <c:pt idx="1682">
                  <c:v>62.788976000000012</c:v>
                </c:pt>
                <c:pt idx="1683">
                  <c:v>62.785661000000005</c:v>
                </c:pt>
                <c:pt idx="1684">
                  <c:v>62.781330000000011</c:v>
                </c:pt>
                <c:pt idx="1685">
                  <c:v>62.777602000000002</c:v>
                </c:pt>
                <c:pt idx="1686">
                  <c:v>62.774630000000002</c:v>
                </c:pt>
                <c:pt idx="1687">
                  <c:v>62.772864000000006</c:v>
                </c:pt>
                <c:pt idx="1688">
                  <c:v>62.771789000000005</c:v>
                </c:pt>
                <c:pt idx="1689">
                  <c:v>62.771430000000002</c:v>
                </c:pt>
                <c:pt idx="1690">
                  <c:v>62.770267000000004</c:v>
                </c:pt>
                <c:pt idx="1691">
                  <c:v>62.767654</c:v>
                </c:pt>
                <c:pt idx="1692">
                  <c:v>62.763850000000012</c:v>
                </c:pt>
                <c:pt idx="1693">
                  <c:v>62.760503000000043</c:v>
                </c:pt>
                <c:pt idx="1694">
                  <c:v>62.757916000000002</c:v>
                </c:pt>
                <c:pt idx="1695">
                  <c:v>62.755626000000007</c:v>
                </c:pt>
                <c:pt idx="1696">
                  <c:v>62.752988000000002</c:v>
                </c:pt>
                <c:pt idx="1697">
                  <c:v>62.750332000000043</c:v>
                </c:pt>
                <c:pt idx="1698">
                  <c:v>62.747393000000002</c:v>
                </c:pt>
                <c:pt idx="1699">
                  <c:v>62.743996000000003</c:v>
                </c:pt>
                <c:pt idx="1700">
                  <c:v>62.740120000000012</c:v>
                </c:pt>
                <c:pt idx="1701">
                  <c:v>62.736754000000012</c:v>
                </c:pt>
                <c:pt idx="1702">
                  <c:v>62.734182000000011</c:v>
                </c:pt>
                <c:pt idx="1703">
                  <c:v>62.732421000000002</c:v>
                </c:pt>
                <c:pt idx="1704">
                  <c:v>62.731323000000003</c:v>
                </c:pt>
                <c:pt idx="1705">
                  <c:v>62.730985000000011</c:v>
                </c:pt>
                <c:pt idx="1706">
                  <c:v>62.730705000000043</c:v>
                </c:pt>
                <c:pt idx="1707">
                  <c:v>62.729527000000012</c:v>
                </c:pt>
                <c:pt idx="1708">
                  <c:v>62.727315000000068</c:v>
                </c:pt>
                <c:pt idx="1709">
                  <c:v>62.724794000000003</c:v>
                </c:pt>
                <c:pt idx="1710">
                  <c:v>62.722480000000012</c:v>
                </c:pt>
                <c:pt idx="1711">
                  <c:v>62.720174000000043</c:v>
                </c:pt>
                <c:pt idx="1712">
                  <c:v>62.717814000000004</c:v>
                </c:pt>
                <c:pt idx="1713">
                  <c:v>62.715617000000002</c:v>
                </c:pt>
                <c:pt idx="1714">
                  <c:v>62.713643000000005</c:v>
                </c:pt>
                <c:pt idx="1715">
                  <c:v>62.711689999999997</c:v>
                </c:pt>
                <c:pt idx="1716">
                  <c:v>62.709830000000011</c:v>
                </c:pt>
                <c:pt idx="1717">
                  <c:v>62.708287000000006</c:v>
                </c:pt>
                <c:pt idx="1718">
                  <c:v>62.707005000000002</c:v>
                </c:pt>
                <c:pt idx="1719">
                  <c:v>62.705659000000011</c:v>
                </c:pt>
                <c:pt idx="1720">
                  <c:v>62.704117000000011</c:v>
                </c:pt>
                <c:pt idx="1721">
                  <c:v>62.702459000000012</c:v>
                </c:pt>
                <c:pt idx="1722">
                  <c:v>62.700669000000005</c:v>
                </c:pt>
                <c:pt idx="1723">
                  <c:v>62.698715000000085</c:v>
                </c:pt>
                <c:pt idx="1724">
                  <c:v>62.696857000000001</c:v>
                </c:pt>
                <c:pt idx="1725">
                  <c:v>62.695462000000013</c:v>
                </c:pt>
                <c:pt idx="1726">
                  <c:v>62.694408000000003</c:v>
                </c:pt>
                <c:pt idx="1727">
                  <c:v>62.69319200000006</c:v>
                </c:pt>
                <c:pt idx="1728">
                  <c:v>62.691606</c:v>
                </c:pt>
                <c:pt idx="1729">
                  <c:v>62.689916000000011</c:v>
                </c:pt>
                <c:pt idx="1730">
                  <c:v>62.688323000000011</c:v>
                </c:pt>
                <c:pt idx="1731">
                  <c:v>62.686702000000011</c:v>
                </c:pt>
                <c:pt idx="1732">
                  <c:v>62.684938000000002</c:v>
                </c:pt>
                <c:pt idx="1733">
                  <c:v>62.683075000000002</c:v>
                </c:pt>
                <c:pt idx="1734">
                  <c:v>62.681088999999993</c:v>
                </c:pt>
                <c:pt idx="1735">
                  <c:v>62.67893500000006</c:v>
                </c:pt>
                <c:pt idx="1736">
                  <c:v>62.676847000000002</c:v>
                </c:pt>
                <c:pt idx="1737">
                  <c:v>62.675191000000012</c:v>
                </c:pt>
                <c:pt idx="1738">
                  <c:v>62.673989000000006</c:v>
                </c:pt>
                <c:pt idx="1739">
                  <c:v>62.672913000000044</c:v>
                </c:pt>
                <c:pt idx="1740">
                  <c:v>62.671708000000002</c:v>
                </c:pt>
                <c:pt idx="1741">
                  <c:v>62.670343000000003</c:v>
                </c:pt>
                <c:pt idx="1742">
                  <c:v>62.668806000000011</c:v>
                </c:pt>
                <c:pt idx="1743">
                  <c:v>62.667087000000002</c:v>
                </c:pt>
                <c:pt idx="1744">
                  <c:v>62.665384000000003</c:v>
                </c:pt>
                <c:pt idx="1745">
                  <c:v>62.663995000000043</c:v>
                </c:pt>
                <c:pt idx="1746">
                  <c:v>62.662904000000012</c:v>
                </c:pt>
                <c:pt idx="1747">
                  <c:v>62.661746000000001</c:v>
                </c:pt>
                <c:pt idx="1748">
                  <c:v>62.660276000000003</c:v>
                </c:pt>
                <c:pt idx="1749">
                  <c:v>62.658621000000004</c:v>
                </c:pt>
                <c:pt idx="1750">
                  <c:v>62.656860999999999</c:v>
                </c:pt>
                <c:pt idx="1751">
                  <c:v>62.654891999999997</c:v>
                </c:pt>
                <c:pt idx="1752">
                  <c:v>62.652857000000004</c:v>
                </c:pt>
                <c:pt idx="1753">
                  <c:v>62.651200000000003</c:v>
                </c:pt>
                <c:pt idx="1754">
                  <c:v>62.649974</c:v>
                </c:pt>
                <c:pt idx="1755">
                  <c:v>62.648610000000012</c:v>
                </c:pt>
                <c:pt idx="1756">
                  <c:v>62.646719000000012</c:v>
                </c:pt>
                <c:pt idx="1757">
                  <c:v>62.644636000000006</c:v>
                </c:pt>
                <c:pt idx="1758">
                  <c:v>62.64282</c:v>
                </c:pt>
                <c:pt idx="1759">
                  <c:v>62.641176000000002</c:v>
                </c:pt>
                <c:pt idx="1760">
                  <c:v>62.639436000000003</c:v>
                </c:pt>
                <c:pt idx="1761">
                  <c:v>62.637768000000001</c:v>
                </c:pt>
                <c:pt idx="1762">
                  <c:v>62.636544000000001</c:v>
                </c:pt>
                <c:pt idx="1763">
                  <c:v>62.635803000000003</c:v>
                </c:pt>
                <c:pt idx="1764">
                  <c:v>62.635295000000013</c:v>
                </c:pt>
                <c:pt idx="1765">
                  <c:v>62.634729</c:v>
                </c:pt>
                <c:pt idx="1766">
                  <c:v>62.633768000000003</c:v>
                </c:pt>
                <c:pt idx="1767">
                  <c:v>62.632226000000003</c:v>
                </c:pt>
                <c:pt idx="1768">
                  <c:v>62.630426</c:v>
                </c:pt>
                <c:pt idx="1769">
                  <c:v>62.628821000000002</c:v>
                </c:pt>
                <c:pt idx="1770">
                  <c:v>62.627197000000002</c:v>
                </c:pt>
                <c:pt idx="1771">
                  <c:v>62.625042000000043</c:v>
                </c:pt>
                <c:pt idx="1772">
                  <c:v>62.622630000000044</c:v>
                </c:pt>
                <c:pt idx="1773">
                  <c:v>62.620806000000002</c:v>
                </c:pt>
                <c:pt idx="1774">
                  <c:v>62.619617000000005</c:v>
                </c:pt>
                <c:pt idx="1775">
                  <c:v>62.618091</c:v>
                </c:pt>
                <c:pt idx="1776">
                  <c:v>62.615588000000002</c:v>
                </c:pt>
                <c:pt idx="1777">
                  <c:v>62.612535000000044</c:v>
                </c:pt>
                <c:pt idx="1778">
                  <c:v>62.609656000000001</c:v>
                </c:pt>
                <c:pt idx="1779">
                  <c:v>62.607227000000002</c:v>
                </c:pt>
                <c:pt idx="1780">
                  <c:v>62.605324000000003</c:v>
                </c:pt>
                <c:pt idx="1781">
                  <c:v>62.603947000000005</c:v>
                </c:pt>
                <c:pt idx="1782">
                  <c:v>62.602670000000003</c:v>
                </c:pt>
                <c:pt idx="1783">
                  <c:v>62.600965000000002</c:v>
                </c:pt>
                <c:pt idx="1784">
                  <c:v>62.599048000000003</c:v>
                </c:pt>
                <c:pt idx="1785">
                  <c:v>62.597673</c:v>
                </c:pt>
                <c:pt idx="1786">
                  <c:v>62.597041000000004</c:v>
                </c:pt>
                <c:pt idx="1787">
                  <c:v>62.596668000000001</c:v>
                </c:pt>
                <c:pt idx="1788">
                  <c:v>62.596213000000013</c:v>
                </c:pt>
                <c:pt idx="1789">
                  <c:v>62.595638000000044</c:v>
                </c:pt>
                <c:pt idx="1790">
                  <c:v>62.594684999999998</c:v>
                </c:pt>
                <c:pt idx="1791">
                  <c:v>62.593143000000012</c:v>
                </c:pt>
                <c:pt idx="1792">
                  <c:v>62.591519000000012</c:v>
                </c:pt>
                <c:pt idx="1793">
                  <c:v>62.590537000000012</c:v>
                </c:pt>
                <c:pt idx="1794">
                  <c:v>62.590024</c:v>
                </c:pt>
                <c:pt idx="1795">
                  <c:v>62.589100000000002</c:v>
                </c:pt>
                <c:pt idx="1796">
                  <c:v>62.587453000000004</c:v>
                </c:pt>
                <c:pt idx="1797">
                  <c:v>62.585606000000006</c:v>
                </c:pt>
                <c:pt idx="1798">
                  <c:v>62.583962</c:v>
                </c:pt>
                <c:pt idx="1799">
                  <c:v>62.582414</c:v>
                </c:pt>
                <c:pt idx="1800">
                  <c:v>62.580919000000002</c:v>
                </c:pt>
                <c:pt idx="1801">
                  <c:v>62.579583</c:v>
                </c:pt>
                <c:pt idx="1802">
                  <c:v>62.578133000000044</c:v>
                </c:pt>
                <c:pt idx="1803">
                  <c:v>62.576102000000013</c:v>
                </c:pt>
                <c:pt idx="1804">
                  <c:v>62.573655000000002</c:v>
                </c:pt>
                <c:pt idx="1805">
                  <c:v>62.571611000000004</c:v>
                </c:pt>
                <c:pt idx="1806">
                  <c:v>62.570457000000005</c:v>
                </c:pt>
                <c:pt idx="1807">
                  <c:v>62.569933000000013</c:v>
                </c:pt>
                <c:pt idx="1808">
                  <c:v>62.569508000000013</c:v>
                </c:pt>
                <c:pt idx="1809">
                  <c:v>62.568813000000013</c:v>
                </c:pt>
                <c:pt idx="1810">
                  <c:v>62.567610000000002</c:v>
                </c:pt>
                <c:pt idx="1811">
                  <c:v>62.565937000000012</c:v>
                </c:pt>
                <c:pt idx="1812">
                  <c:v>62.564368000000002</c:v>
                </c:pt>
                <c:pt idx="1813">
                  <c:v>62.563524000000001</c:v>
                </c:pt>
                <c:pt idx="1814">
                  <c:v>62.563301000000003</c:v>
                </c:pt>
                <c:pt idx="1815">
                  <c:v>62.563034000000002</c:v>
                </c:pt>
                <c:pt idx="1816">
                  <c:v>62.562421000000001</c:v>
                </c:pt>
                <c:pt idx="1817">
                  <c:v>62.561677000000003</c:v>
                </c:pt>
                <c:pt idx="1818">
                  <c:v>62.560773000000012</c:v>
                </c:pt>
                <c:pt idx="1819">
                  <c:v>62.559328000000001</c:v>
                </c:pt>
                <c:pt idx="1820">
                  <c:v>62.557399000000004</c:v>
                </c:pt>
                <c:pt idx="1821">
                  <c:v>62.555576000000002</c:v>
                </c:pt>
                <c:pt idx="1822">
                  <c:v>62.554129000000003</c:v>
                </c:pt>
                <c:pt idx="1823">
                  <c:v>62.552720000000001</c:v>
                </c:pt>
                <c:pt idx="1824">
                  <c:v>62.551086999999974</c:v>
                </c:pt>
                <c:pt idx="1825">
                  <c:v>62.549352000000013</c:v>
                </c:pt>
                <c:pt idx="1826">
                  <c:v>62.547617000000002</c:v>
                </c:pt>
                <c:pt idx="1827">
                  <c:v>62.545953000000011</c:v>
                </c:pt>
                <c:pt idx="1828">
                  <c:v>62.544794000000003</c:v>
                </c:pt>
                <c:pt idx="1829">
                  <c:v>62.544514000000007</c:v>
                </c:pt>
                <c:pt idx="1830">
                  <c:v>62.544544000000002</c:v>
                </c:pt>
                <c:pt idx="1831">
                  <c:v>62.543722000000002</c:v>
                </c:pt>
                <c:pt idx="1832">
                  <c:v>62.541780000000003</c:v>
                </c:pt>
                <c:pt idx="1833">
                  <c:v>62.539667999999999</c:v>
                </c:pt>
                <c:pt idx="1834">
                  <c:v>62.538254000000002</c:v>
                </c:pt>
                <c:pt idx="1835">
                  <c:v>62.537497000000002</c:v>
                </c:pt>
                <c:pt idx="1836">
                  <c:v>62.537043000000004</c:v>
                </c:pt>
                <c:pt idx="1837">
                  <c:v>62.536701000000001</c:v>
                </c:pt>
                <c:pt idx="1838">
                  <c:v>62.536177000000002</c:v>
                </c:pt>
                <c:pt idx="1839">
                  <c:v>62.535261000000006</c:v>
                </c:pt>
                <c:pt idx="1840">
                  <c:v>62.534399000000001</c:v>
                </c:pt>
                <c:pt idx="1841">
                  <c:v>62.534234000000005</c:v>
                </c:pt>
                <c:pt idx="1842">
                  <c:v>62.534587000000002</c:v>
                </c:pt>
                <c:pt idx="1843">
                  <c:v>62.534697000000001</c:v>
                </c:pt>
                <c:pt idx="1844">
                  <c:v>62.534377000000006</c:v>
                </c:pt>
                <c:pt idx="1845">
                  <c:v>62.533974000000001</c:v>
                </c:pt>
                <c:pt idx="1846">
                  <c:v>62.533352000000043</c:v>
                </c:pt>
                <c:pt idx="1847">
                  <c:v>62.532010000000042</c:v>
                </c:pt>
                <c:pt idx="1848">
                  <c:v>62.530151000000011</c:v>
                </c:pt>
                <c:pt idx="1849">
                  <c:v>62.52851200000007</c:v>
                </c:pt>
                <c:pt idx="1850">
                  <c:v>62.527180000000001</c:v>
                </c:pt>
                <c:pt idx="1851">
                  <c:v>62.525720000000042</c:v>
                </c:pt>
                <c:pt idx="1852">
                  <c:v>62.524441000000003</c:v>
                </c:pt>
                <c:pt idx="1853">
                  <c:v>62.524119000000013</c:v>
                </c:pt>
                <c:pt idx="1854">
                  <c:v>62.524424000000003</c:v>
                </c:pt>
                <c:pt idx="1855">
                  <c:v>62.524066000000005</c:v>
                </c:pt>
                <c:pt idx="1856">
                  <c:v>62.522637000000003</c:v>
                </c:pt>
                <c:pt idx="1857">
                  <c:v>62.520945000000012</c:v>
                </c:pt>
                <c:pt idx="1858">
                  <c:v>62.519496000000004</c:v>
                </c:pt>
                <c:pt idx="1859">
                  <c:v>62.517886999999952</c:v>
                </c:pt>
                <c:pt idx="1860">
                  <c:v>62.515915000000042</c:v>
                </c:pt>
                <c:pt idx="1861">
                  <c:v>62.513984999999998</c:v>
                </c:pt>
                <c:pt idx="1862">
                  <c:v>62.512302000000012</c:v>
                </c:pt>
                <c:pt idx="1863">
                  <c:v>62.51079</c:v>
                </c:pt>
                <c:pt idx="1864">
                  <c:v>62.509747000000004</c:v>
                </c:pt>
                <c:pt idx="1865">
                  <c:v>62.509373000000011</c:v>
                </c:pt>
                <c:pt idx="1866">
                  <c:v>62.508826000000006</c:v>
                </c:pt>
                <c:pt idx="1867">
                  <c:v>62.507046000000003</c:v>
                </c:pt>
                <c:pt idx="1868">
                  <c:v>62.504382</c:v>
                </c:pt>
                <c:pt idx="1869">
                  <c:v>62.502204000000006</c:v>
                </c:pt>
                <c:pt idx="1870">
                  <c:v>62.500959000000002</c:v>
                </c:pt>
                <c:pt idx="1871">
                  <c:v>62.499861000000003</c:v>
                </c:pt>
                <c:pt idx="1872">
                  <c:v>62.498304000000012</c:v>
                </c:pt>
                <c:pt idx="1873">
                  <c:v>62.496244000000004</c:v>
                </c:pt>
                <c:pt idx="1874">
                  <c:v>62.493418000000013</c:v>
                </c:pt>
                <c:pt idx="1875">
                  <c:v>62.489701000000004</c:v>
                </c:pt>
                <c:pt idx="1876">
                  <c:v>62.486132000000012</c:v>
                </c:pt>
                <c:pt idx="1877">
                  <c:v>62.484044999999995</c:v>
                </c:pt>
                <c:pt idx="1878">
                  <c:v>62.483175000000003</c:v>
                </c:pt>
                <c:pt idx="1879">
                  <c:v>62.481943999999999</c:v>
                </c:pt>
                <c:pt idx="1880">
                  <c:v>62.479676000000005</c:v>
                </c:pt>
                <c:pt idx="1881">
                  <c:v>62.477263999999998</c:v>
                </c:pt>
                <c:pt idx="1882">
                  <c:v>62.475550000000013</c:v>
                </c:pt>
                <c:pt idx="1883">
                  <c:v>62.474337000000006</c:v>
                </c:pt>
                <c:pt idx="1884">
                  <c:v>62.473177</c:v>
                </c:pt>
                <c:pt idx="1885">
                  <c:v>62.471879999999999</c:v>
                </c:pt>
                <c:pt idx="1886">
                  <c:v>62.470084999999997</c:v>
                </c:pt>
                <c:pt idx="1887">
                  <c:v>62.467459000000005</c:v>
                </c:pt>
                <c:pt idx="1888">
                  <c:v>62.464491000000002</c:v>
                </c:pt>
                <c:pt idx="1889">
                  <c:v>62.462053000000012</c:v>
                </c:pt>
                <c:pt idx="1890">
                  <c:v>62.460094000000005</c:v>
                </c:pt>
                <c:pt idx="1891">
                  <c:v>62.457726999999998</c:v>
                </c:pt>
                <c:pt idx="1892">
                  <c:v>62.454481999999949</c:v>
                </c:pt>
                <c:pt idx="1893">
                  <c:v>62.450544999999998</c:v>
                </c:pt>
                <c:pt idx="1894">
                  <c:v>62.446145000000001</c:v>
                </c:pt>
                <c:pt idx="1895">
                  <c:v>62.441676999999999</c:v>
                </c:pt>
                <c:pt idx="1896">
                  <c:v>62.438059000000003</c:v>
                </c:pt>
                <c:pt idx="1897">
                  <c:v>62.435784000000005</c:v>
                </c:pt>
                <c:pt idx="1898">
                  <c:v>62.433856000000006</c:v>
                </c:pt>
                <c:pt idx="1899">
                  <c:v>62.430792000000011</c:v>
                </c:pt>
                <c:pt idx="1900">
                  <c:v>62.426424000000004</c:v>
                </c:pt>
                <c:pt idx="1901">
                  <c:v>62.421831000000005</c:v>
                </c:pt>
                <c:pt idx="1902">
                  <c:v>62.417824999999958</c:v>
                </c:pt>
                <c:pt idx="1903">
                  <c:v>62.414290999999999</c:v>
                </c:pt>
                <c:pt idx="1904">
                  <c:v>62.411027999999995</c:v>
                </c:pt>
                <c:pt idx="1905">
                  <c:v>62.407980000000002</c:v>
                </c:pt>
                <c:pt idx="1906">
                  <c:v>62.404804999999996</c:v>
                </c:pt>
                <c:pt idx="1907">
                  <c:v>62.401060000000001</c:v>
                </c:pt>
                <c:pt idx="1908">
                  <c:v>62.396861999999999</c:v>
                </c:pt>
                <c:pt idx="1909">
                  <c:v>62.392788000000003</c:v>
                </c:pt>
                <c:pt idx="1910">
                  <c:v>62.389144999999999</c:v>
                </c:pt>
                <c:pt idx="1911">
                  <c:v>62.385816000000005</c:v>
                </c:pt>
                <c:pt idx="1912">
                  <c:v>62.382699000000002</c:v>
                </c:pt>
                <c:pt idx="1913">
                  <c:v>62.379708000000001</c:v>
                </c:pt>
                <c:pt idx="1914">
                  <c:v>62.376468999999993</c:v>
                </c:pt>
                <c:pt idx="1915">
                  <c:v>62.372574</c:v>
                </c:pt>
                <c:pt idx="1916">
                  <c:v>62.368116000000043</c:v>
                </c:pt>
                <c:pt idx="1917">
                  <c:v>62.363545000000002</c:v>
                </c:pt>
                <c:pt idx="1918">
                  <c:v>62.359088999999997</c:v>
                </c:pt>
                <c:pt idx="1919">
                  <c:v>62.354807999999949</c:v>
                </c:pt>
                <c:pt idx="1920">
                  <c:v>62.350987999999994</c:v>
                </c:pt>
                <c:pt idx="1921">
                  <c:v>62.347827999999957</c:v>
                </c:pt>
                <c:pt idx="1922">
                  <c:v>62.344873999999997</c:v>
                </c:pt>
                <c:pt idx="1923">
                  <c:v>62.341321000000001</c:v>
                </c:pt>
                <c:pt idx="1924">
                  <c:v>62.336986000000003</c:v>
                </c:pt>
                <c:pt idx="1925">
                  <c:v>62.332284000000001</c:v>
                </c:pt>
                <c:pt idx="1926">
                  <c:v>62.327593</c:v>
                </c:pt>
                <c:pt idx="1927">
                  <c:v>62.323035000000012</c:v>
                </c:pt>
                <c:pt idx="1928">
                  <c:v>62.318666999999998</c:v>
                </c:pt>
                <c:pt idx="1929">
                  <c:v>62.314603999999974</c:v>
                </c:pt>
                <c:pt idx="1930">
                  <c:v>62.310650999999993</c:v>
                </c:pt>
                <c:pt idx="1931">
                  <c:v>62.306528</c:v>
                </c:pt>
                <c:pt idx="1932">
                  <c:v>62.302515000000042</c:v>
                </c:pt>
                <c:pt idx="1933">
                  <c:v>62.299227000000002</c:v>
                </c:pt>
                <c:pt idx="1934">
                  <c:v>62.29650800000006</c:v>
                </c:pt>
                <c:pt idx="1935">
                  <c:v>62.293401000000003</c:v>
                </c:pt>
                <c:pt idx="1936">
                  <c:v>62.289426000000006</c:v>
                </c:pt>
                <c:pt idx="1937">
                  <c:v>62.284899000000003</c:v>
                </c:pt>
                <c:pt idx="1938">
                  <c:v>62.279925000000013</c:v>
                </c:pt>
                <c:pt idx="1939">
                  <c:v>62.274369</c:v>
                </c:pt>
                <c:pt idx="1940">
                  <c:v>62.268940000000043</c:v>
                </c:pt>
                <c:pt idx="1941">
                  <c:v>62.264885</c:v>
                </c:pt>
                <c:pt idx="1942">
                  <c:v>62.262253000000044</c:v>
                </c:pt>
                <c:pt idx="1943">
                  <c:v>62.259606000000005</c:v>
                </c:pt>
                <c:pt idx="1944">
                  <c:v>62.255697000000005</c:v>
                </c:pt>
                <c:pt idx="1945">
                  <c:v>62.250272000000002</c:v>
                </c:pt>
                <c:pt idx="1946">
                  <c:v>62.243462000000001</c:v>
                </c:pt>
                <c:pt idx="1947">
                  <c:v>62.235980000000012</c:v>
                </c:pt>
                <c:pt idx="1948">
                  <c:v>62.229565000000044</c:v>
                </c:pt>
                <c:pt idx="1949">
                  <c:v>62.225831000000049</c:v>
                </c:pt>
                <c:pt idx="1950">
                  <c:v>62.22417200000006</c:v>
                </c:pt>
                <c:pt idx="1951">
                  <c:v>62.222260000000013</c:v>
                </c:pt>
                <c:pt idx="1952">
                  <c:v>62.218973000000013</c:v>
                </c:pt>
                <c:pt idx="1953">
                  <c:v>62.215370000000043</c:v>
                </c:pt>
                <c:pt idx="1954">
                  <c:v>62.212287000000003</c:v>
                </c:pt>
                <c:pt idx="1955">
                  <c:v>62.209317000000013</c:v>
                </c:pt>
                <c:pt idx="1956">
                  <c:v>62.206219000000011</c:v>
                </c:pt>
                <c:pt idx="1957">
                  <c:v>62.203187</c:v>
                </c:pt>
                <c:pt idx="1958">
                  <c:v>62.199587000000001</c:v>
                </c:pt>
                <c:pt idx="1959">
                  <c:v>62.194697000000005</c:v>
                </c:pt>
                <c:pt idx="1960">
                  <c:v>62.189710000000012</c:v>
                </c:pt>
                <c:pt idx="1961">
                  <c:v>62.186615000000003</c:v>
                </c:pt>
                <c:pt idx="1962">
                  <c:v>62.185294000000006</c:v>
                </c:pt>
                <c:pt idx="1963">
                  <c:v>62.183843000000003</c:v>
                </c:pt>
                <c:pt idx="1964">
                  <c:v>62.181325000000001</c:v>
                </c:pt>
                <c:pt idx="1965">
                  <c:v>62.178019000000013</c:v>
                </c:pt>
                <c:pt idx="1966">
                  <c:v>62.173732000000044</c:v>
                </c:pt>
                <c:pt idx="1967">
                  <c:v>62.168944000000003</c:v>
                </c:pt>
                <c:pt idx="1968">
                  <c:v>62.166672000000013</c:v>
                </c:pt>
                <c:pt idx="1969">
                  <c:v>62.169171000000013</c:v>
                </c:pt>
                <c:pt idx="1970">
                  <c:v>62.173011000000002</c:v>
                </c:pt>
                <c:pt idx="1971">
                  <c:v>62.171400000000006</c:v>
                </c:pt>
                <c:pt idx="1972">
                  <c:v>62.162084</c:v>
                </c:pt>
                <c:pt idx="1973">
                  <c:v>62.14969</c:v>
                </c:pt>
                <c:pt idx="1974">
                  <c:v>62.139677000000006</c:v>
                </c:pt>
                <c:pt idx="1975">
                  <c:v>62.133128000000013</c:v>
                </c:pt>
                <c:pt idx="1976">
                  <c:v>62.127935000000043</c:v>
                </c:pt>
                <c:pt idx="1977">
                  <c:v>62.123048000000011</c:v>
                </c:pt>
                <c:pt idx="1978">
                  <c:v>62.118017000000002</c:v>
                </c:pt>
                <c:pt idx="1979">
                  <c:v>62.112159000000013</c:v>
                </c:pt>
                <c:pt idx="1980">
                  <c:v>62.106148000000012</c:v>
                </c:pt>
                <c:pt idx="1981">
                  <c:v>62.101902000000003</c:v>
                </c:pt>
                <c:pt idx="1982">
                  <c:v>62.099153000000044</c:v>
                </c:pt>
                <c:pt idx="1983">
                  <c:v>62.094714000000003</c:v>
                </c:pt>
                <c:pt idx="1984">
                  <c:v>62.086626999999993</c:v>
                </c:pt>
                <c:pt idx="1985">
                  <c:v>62.076013000000003</c:v>
                </c:pt>
                <c:pt idx="1986">
                  <c:v>62.064436000000001</c:v>
                </c:pt>
                <c:pt idx="1987">
                  <c:v>62.052729000000006</c:v>
                </c:pt>
                <c:pt idx="1988">
                  <c:v>62.042461000000003</c:v>
                </c:pt>
                <c:pt idx="1989">
                  <c:v>62.035168000000013</c:v>
                </c:pt>
                <c:pt idx="1990">
                  <c:v>62.029316000000044</c:v>
                </c:pt>
                <c:pt idx="1991">
                  <c:v>62.021362000000003</c:v>
                </c:pt>
                <c:pt idx="1992">
                  <c:v>62.010750000000002</c:v>
                </c:pt>
                <c:pt idx="1993">
                  <c:v>62.000578000000012</c:v>
                </c:pt>
                <c:pt idx="1994">
                  <c:v>61.992513000000059</c:v>
                </c:pt>
                <c:pt idx="1995">
                  <c:v>61.985347000000004</c:v>
                </c:pt>
                <c:pt idx="1996">
                  <c:v>61.977924999999999</c:v>
                </c:pt>
                <c:pt idx="1997">
                  <c:v>61.971504000000003</c:v>
                </c:pt>
                <c:pt idx="1998">
                  <c:v>61.966211000000001</c:v>
                </c:pt>
                <c:pt idx="1999">
                  <c:v>61.960091000000006</c:v>
                </c:pt>
                <c:pt idx="2000">
                  <c:v>61.952651000000003</c:v>
                </c:pt>
                <c:pt idx="2001">
                  <c:v>61.944560999999993</c:v>
                </c:pt>
                <c:pt idx="2002">
                  <c:v>61.937032000000002</c:v>
                </c:pt>
                <c:pt idx="2003">
                  <c:v>61.929611000000001</c:v>
                </c:pt>
                <c:pt idx="2004">
                  <c:v>61.921582000000001</c:v>
                </c:pt>
                <c:pt idx="2005">
                  <c:v>61.913489999999996</c:v>
                </c:pt>
                <c:pt idx="2006">
                  <c:v>61.906406000000004</c:v>
                </c:pt>
                <c:pt idx="2007">
                  <c:v>61.899924000000006</c:v>
                </c:pt>
                <c:pt idx="2008">
                  <c:v>61.893460000000005</c:v>
                </c:pt>
                <c:pt idx="2009">
                  <c:v>61.887264999999957</c:v>
                </c:pt>
                <c:pt idx="2010">
                  <c:v>61.879819000000005</c:v>
                </c:pt>
                <c:pt idx="2011">
                  <c:v>61.869072000000003</c:v>
                </c:pt>
                <c:pt idx="2012">
                  <c:v>61.856996000000002</c:v>
                </c:pt>
                <c:pt idx="2013">
                  <c:v>61.848230000000001</c:v>
                </c:pt>
                <c:pt idx="2014">
                  <c:v>61.843797000000002</c:v>
                </c:pt>
                <c:pt idx="2015">
                  <c:v>61.839674000000002</c:v>
                </c:pt>
                <c:pt idx="2016">
                  <c:v>61.832967000000004</c:v>
                </c:pt>
                <c:pt idx="2017">
                  <c:v>61.826049000000005</c:v>
                </c:pt>
                <c:pt idx="2018">
                  <c:v>61.821885999999999</c:v>
                </c:pt>
                <c:pt idx="2019">
                  <c:v>61.819822999999992</c:v>
                </c:pt>
                <c:pt idx="2020">
                  <c:v>61.817996000000001</c:v>
                </c:pt>
                <c:pt idx="2021">
                  <c:v>61.815401999999999</c:v>
                </c:pt>
                <c:pt idx="2022">
                  <c:v>61.812823000000002</c:v>
                </c:pt>
                <c:pt idx="2023">
                  <c:v>61.809192000000003</c:v>
                </c:pt>
                <c:pt idx="2024">
                  <c:v>61.803226000000002</c:v>
                </c:pt>
                <c:pt idx="2025">
                  <c:v>61.796274000000011</c:v>
                </c:pt>
                <c:pt idx="2026">
                  <c:v>61.791423000000002</c:v>
                </c:pt>
                <c:pt idx="2027">
                  <c:v>61.789355000000043</c:v>
                </c:pt>
                <c:pt idx="2028">
                  <c:v>61.788189000000003</c:v>
                </c:pt>
                <c:pt idx="2029">
                  <c:v>61.786568000000003</c:v>
                </c:pt>
                <c:pt idx="2030">
                  <c:v>61.784409000000004</c:v>
                </c:pt>
                <c:pt idx="2031">
                  <c:v>61.781069000000002</c:v>
                </c:pt>
                <c:pt idx="2032">
                  <c:v>61.775832000000044</c:v>
                </c:pt>
                <c:pt idx="2033">
                  <c:v>61.770598000000042</c:v>
                </c:pt>
                <c:pt idx="2034">
                  <c:v>61.768124000000043</c:v>
                </c:pt>
                <c:pt idx="2035">
                  <c:v>61.767195000000044</c:v>
                </c:pt>
                <c:pt idx="2036">
                  <c:v>61.764689000000004</c:v>
                </c:pt>
                <c:pt idx="2037">
                  <c:v>61.760759000000043</c:v>
                </c:pt>
                <c:pt idx="2038">
                  <c:v>61.757423999999993</c:v>
                </c:pt>
                <c:pt idx="2039">
                  <c:v>61.754994000000003</c:v>
                </c:pt>
                <c:pt idx="2040">
                  <c:v>61.75224</c:v>
                </c:pt>
                <c:pt idx="2041">
                  <c:v>61.749323000000011</c:v>
                </c:pt>
                <c:pt idx="2042">
                  <c:v>61.747203000000006</c:v>
                </c:pt>
                <c:pt idx="2043">
                  <c:v>61.744781000000003</c:v>
                </c:pt>
                <c:pt idx="2044">
                  <c:v>61.740238000000012</c:v>
                </c:pt>
                <c:pt idx="2045">
                  <c:v>61.734343000000003</c:v>
                </c:pt>
                <c:pt idx="2046">
                  <c:v>61.729993000000043</c:v>
                </c:pt>
                <c:pt idx="2047">
                  <c:v>61.72827800000006</c:v>
                </c:pt>
                <c:pt idx="2048">
                  <c:v>61.727861000000004</c:v>
                </c:pt>
                <c:pt idx="2049">
                  <c:v>61.728448000000043</c:v>
                </c:pt>
                <c:pt idx="2050">
                  <c:v>61.728799000000059</c:v>
                </c:pt>
                <c:pt idx="2051">
                  <c:v>61.727246000000001</c:v>
                </c:pt>
                <c:pt idx="2052">
                  <c:v>61.723598000000059</c:v>
                </c:pt>
                <c:pt idx="2053">
                  <c:v>61.719017000000001</c:v>
                </c:pt>
                <c:pt idx="2054">
                  <c:v>61.714439000000006</c:v>
                </c:pt>
                <c:pt idx="2055">
                  <c:v>61.709718000000059</c:v>
                </c:pt>
                <c:pt idx="2056">
                  <c:v>61.704533000000012</c:v>
                </c:pt>
                <c:pt idx="2057">
                  <c:v>61.698916000000075</c:v>
                </c:pt>
                <c:pt idx="2058">
                  <c:v>61.693167000000003</c:v>
                </c:pt>
                <c:pt idx="2059">
                  <c:v>61.687102000000003</c:v>
                </c:pt>
                <c:pt idx="2060">
                  <c:v>61.679922000000012</c:v>
                </c:pt>
                <c:pt idx="2061">
                  <c:v>61.673413000000011</c:v>
                </c:pt>
                <c:pt idx="2062">
                  <c:v>61.669967</c:v>
                </c:pt>
                <c:pt idx="2063">
                  <c:v>61.668378000000068</c:v>
                </c:pt>
                <c:pt idx="2064">
                  <c:v>61.665183000000013</c:v>
                </c:pt>
                <c:pt idx="2065">
                  <c:v>61.659061999999999</c:v>
                </c:pt>
                <c:pt idx="2066">
                  <c:v>61.651864999999994</c:v>
                </c:pt>
                <c:pt idx="2067">
                  <c:v>61.645546000000003</c:v>
                </c:pt>
                <c:pt idx="2068">
                  <c:v>61.640721000000006</c:v>
                </c:pt>
                <c:pt idx="2069">
                  <c:v>61.637657000000004</c:v>
                </c:pt>
                <c:pt idx="2070">
                  <c:v>61.634283000000003</c:v>
                </c:pt>
                <c:pt idx="2071">
                  <c:v>61.629503000000042</c:v>
                </c:pt>
                <c:pt idx="2072">
                  <c:v>61.624350000000042</c:v>
                </c:pt>
                <c:pt idx="2073">
                  <c:v>61.620280000000001</c:v>
                </c:pt>
                <c:pt idx="2074">
                  <c:v>61.617769000000003</c:v>
                </c:pt>
                <c:pt idx="2075">
                  <c:v>61.613910000000011</c:v>
                </c:pt>
                <c:pt idx="2076">
                  <c:v>61.608204000000001</c:v>
                </c:pt>
                <c:pt idx="2077">
                  <c:v>61.601107000000006</c:v>
                </c:pt>
                <c:pt idx="2078">
                  <c:v>61.593159000000043</c:v>
                </c:pt>
                <c:pt idx="2079">
                  <c:v>61.583839000000005</c:v>
                </c:pt>
                <c:pt idx="2080">
                  <c:v>61.574044000000001</c:v>
                </c:pt>
                <c:pt idx="2081">
                  <c:v>61.566428000000002</c:v>
                </c:pt>
                <c:pt idx="2082">
                  <c:v>61.560746000000002</c:v>
                </c:pt>
                <c:pt idx="2083">
                  <c:v>61.554340000000003</c:v>
                </c:pt>
                <c:pt idx="2084">
                  <c:v>61.545794000000001</c:v>
                </c:pt>
                <c:pt idx="2085">
                  <c:v>61.535739000000042</c:v>
                </c:pt>
                <c:pt idx="2086">
                  <c:v>61.528025000000042</c:v>
                </c:pt>
                <c:pt idx="2087">
                  <c:v>61.524062000000001</c:v>
                </c:pt>
                <c:pt idx="2088">
                  <c:v>61.521309000000002</c:v>
                </c:pt>
                <c:pt idx="2089">
                  <c:v>61.516480999999999</c:v>
                </c:pt>
                <c:pt idx="2090">
                  <c:v>61.507967999999998</c:v>
                </c:pt>
                <c:pt idx="2091">
                  <c:v>61.498806000000002</c:v>
                </c:pt>
                <c:pt idx="2092">
                  <c:v>61.492521000000011</c:v>
                </c:pt>
                <c:pt idx="2093">
                  <c:v>61.488330000000012</c:v>
                </c:pt>
                <c:pt idx="2094">
                  <c:v>61.483651999999999</c:v>
                </c:pt>
                <c:pt idx="2095">
                  <c:v>61.475505000000013</c:v>
                </c:pt>
                <c:pt idx="2096">
                  <c:v>61.466794</c:v>
                </c:pt>
                <c:pt idx="2097">
                  <c:v>61.459505</c:v>
                </c:pt>
                <c:pt idx="2098">
                  <c:v>61.451973999999993</c:v>
                </c:pt>
                <c:pt idx="2099">
                  <c:v>61.444381999999997</c:v>
                </c:pt>
                <c:pt idx="2100">
                  <c:v>61.438781000000006</c:v>
                </c:pt>
                <c:pt idx="2101">
                  <c:v>61.434461999999996</c:v>
                </c:pt>
                <c:pt idx="2102">
                  <c:v>61.428776000000013</c:v>
                </c:pt>
                <c:pt idx="2103">
                  <c:v>61.419227999999997</c:v>
                </c:pt>
                <c:pt idx="2104">
                  <c:v>61.408857000000005</c:v>
                </c:pt>
                <c:pt idx="2105">
                  <c:v>61.400741000000004</c:v>
                </c:pt>
                <c:pt idx="2106">
                  <c:v>61.393526000000001</c:v>
                </c:pt>
                <c:pt idx="2107">
                  <c:v>61.385133000000003</c:v>
                </c:pt>
                <c:pt idx="2108">
                  <c:v>61.377253000000003</c:v>
                </c:pt>
                <c:pt idx="2109">
                  <c:v>61.371546999999993</c:v>
                </c:pt>
                <c:pt idx="2110">
                  <c:v>61.364354000000006</c:v>
                </c:pt>
                <c:pt idx="2111">
                  <c:v>61.353731000000003</c:v>
                </c:pt>
                <c:pt idx="2112">
                  <c:v>61.343884999999958</c:v>
                </c:pt>
                <c:pt idx="2113">
                  <c:v>61.336063999999993</c:v>
                </c:pt>
                <c:pt idx="2114">
                  <c:v>61.328996000000011</c:v>
                </c:pt>
                <c:pt idx="2115">
                  <c:v>61.323537000000002</c:v>
                </c:pt>
                <c:pt idx="2116">
                  <c:v>61.322010000000013</c:v>
                </c:pt>
                <c:pt idx="2117">
                  <c:v>61.323736000000011</c:v>
                </c:pt>
                <c:pt idx="2118">
                  <c:v>61.323900000000002</c:v>
                </c:pt>
                <c:pt idx="2119">
                  <c:v>61.321063999999993</c:v>
                </c:pt>
                <c:pt idx="2120">
                  <c:v>61.317371999999999</c:v>
                </c:pt>
                <c:pt idx="2121">
                  <c:v>61.313720000000004</c:v>
                </c:pt>
                <c:pt idx="2122">
                  <c:v>61.309728</c:v>
                </c:pt>
                <c:pt idx="2123">
                  <c:v>61.304692999999993</c:v>
                </c:pt>
                <c:pt idx="2124">
                  <c:v>61.300680999999997</c:v>
                </c:pt>
                <c:pt idx="2125">
                  <c:v>61.300828999999993</c:v>
                </c:pt>
                <c:pt idx="2126">
                  <c:v>61.303058</c:v>
                </c:pt>
                <c:pt idx="2127">
                  <c:v>61.302467999999998</c:v>
                </c:pt>
                <c:pt idx="2128">
                  <c:v>61.29885800000006</c:v>
                </c:pt>
                <c:pt idx="2129">
                  <c:v>61.296411000000013</c:v>
                </c:pt>
                <c:pt idx="2130">
                  <c:v>61.296254000000012</c:v>
                </c:pt>
                <c:pt idx="2131">
                  <c:v>61.295297000000012</c:v>
                </c:pt>
                <c:pt idx="2132">
                  <c:v>61.294333000000044</c:v>
                </c:pt>
                <c:pt idx="2133">
                  <c:v>61.294235000000043</c:v>
                </c:pt>
                <c:pt idx="2134">
                  <c:v>61.291783000000002</c:v>
                </c:pt>
                <c:pt idx="2135">
                  <c:v>61.287700000000001</c:v>
                </c:pt>
                <c:pt idx="2136">
                  <c:v>61.285686000000005</c:v>
                </c:pt>
                <c:pt idx="2137">
                  <c:v>61.286438000000011</c:v>
                </c:pt>
                <c:pt idx="2138">
                  <c:v>61.287471000000004</c:v>
                </c:pt>
                <c:pt idx="2139">
                  <c:v>61.287537</c:v>
                </c:pt>
                <c:pt idx="2140">
                  <c:v>61.288265000000003</c:v>
                </c:pt>
                <c:pt idx="2141">
                  <c:v>61.290489000000001</c:v>
                </c:pt>
                <c:pt idx="2142">
                  <c:v>61.292526000000059</c:v>
                </c:pt>
                <c:pt idx="2143">
                  <c:v>61.293060000000011</c:v>
                </c:pt>
                <c:pt idx="2144">
                  <c:v>61.293037000000012</c:v>
                </c:pt>
                <c:pt idx="2145">
                  <c:v>61.293498000000042</c:v>
                </c:pt>
                <c:pt idx="2146">
                  <c:v>61.293830000000042</c:v>
                </c:pt>
                <c:pt idx="2147">
                  <c:v>61.293924000000011</c:v>
                </c:pt>
                <c:pt idx="2148">
                  <c:v>61.294615000000043</c:v>
                </c:pt>
                <c:pt idx="2149">
                  <c:v>61.295486000000011</c:v>
                </c:pt>
                <c:pt idx="2150">
                  <c:v>61.296652000000044</c:v>
                </c:pt>
                <c:pt idx="2151">
                  <c:v>61.297236000000012</c:v>
                </c:pt>
                <c:pt idx="2152">
                  <c:v>61.296296000000012</c:v>
                </c:pt>
                <c:pt idx="2153">
                  <c:v>61.294026000000002</c:v>
                </c:pt>
                <c:pt idx="2154">
                  <c:v>61.292307000000044</c:v>
                </c:pt>
                <c:pt idx="2155">
                  <c:v>61.292728000000061</c:v>
                </c:pt>
                <c:pt idx="2156">
                  <c:v>61.295211000000045</c:v>
                </c:pt>
                <c:pt idx="2157">
                  <c:v>61.298119000000085</c:v>
                </c:pt>
                <c:pt idx="2158">
                  <c:v>61.29873400000006</c:v>
                </c:pt>
                <c:pt idx="2159">
                  <c:v>61.297121000000011</c:v>
                </c:pt>
                <c:pt idx="2160">
                  <c:v>61.295844000000002</c:v>
                </c:pt>
                <c:pt idx="2161">
                  <c:v>61.296253000000043</c:v>
                </c:pt>
                <c:pt idx="2162">
                  <c:v>61.297376000000042</c:v>
                </c:pt>
                <c:pt idx="2163">
                  <c:v>61.297581000000001</c:v>
                </c:pt>
                <c:pt idx="2164">
                  <c:v>61.297297</c:v>
                </c:pt>
                <c:pt idx="2165">
                  <c:v>61.297300000000043</c:v>
                </c:pt>
                <c:pt idx="2166">
                  <c:v>61.296970000000044</c:v>
                </c:pt>
                <c:pt idx="2167">
                  <c:v>61.295660000000012</c:v>
                </c:pt>
                <c:pt idx="2168">
                  <c:v>61.294207</c:v>
                </c:pt>
                <c:pt idx="2169">
                  <c:v>61.293936000000059</c:v>
                </c:pt>
                <c:pt idx="2170">
                  <c:v>61.295105000000085</c:v>
                </c:pt>
                <c:pt idx="2171">
                  <c:v>61.295983000000042</c:v>
                </c:pt>
                <c:pt idx="2172">
                  <c:v>61.294391000000012</c:v>
                </c:pt>
                <c:pt idx="2173">
                  <c:v>61.290508000000059</c:v>
                </c:pt>
                <c:pt idx="2174">
                  <c:v>61.287154000000001</c:v>
                </c:pt>
                <c:pt idx="2175">
                  <c:v>61.284563000000006</c:v>
                </c:pt>
                <c:pt idx="2176">
                  <c:v>61.281860999999999</c:v>
                </c:pt>
                <c:pt idx="2177">
                  <c:v>61.27953200000006</c:v>
                </c:pt>
                <c:pt idx="2178">
                  <c:v>61.277830000000002</c:v>
                </c:pt>
                <c:pt idx="2179">
                  <c:v>61.276364000000001</c:v>
                </c:pt>
                <c:pt idx="2180">
                  <c:v>61.273905000000013</c:v>
                </c:pt>
                <c:pt idx="2181">
                  <c:v>61.270295000000011</c:v>
                </c:pt>
                <c:pt idx="2182">
                  <c:v>61.265873000000013</c:v>
                </c:pt>
                <c:pt idx="2183">
                  <c:v>61.260347000000003</c:v>
                </c:pt>
                <c:pt idx="2184">
                  <c:v>61.255867000000002</c:v>
                </c:pt>
                <c:pt idx="2185">
                  <c:v>61.254401999999999</c:v>
                </c:pt>
                <c:pt idx="2186">
                  <c:v>61.254549000000004</c:v>
                </c:pt>
                <c:pt idx="2187">
                  <c:v>61.252560000000003</c:v>
                </c:pt>
                <c:pt idx="2188">
                  <c:v>61.246214000000002</c:v>
                </c:pt>
                <c:pt idx="2189">
                  <c:v>61.239228000000011</c:v>
                </c:pt>
                <c:pt idx="2190">
                  <c:v>61.234054</c:v>
                </c:pt>
                <c:pt idx="2191">
                  <c:v>61.229131000000059</c:v>
                </c:pt>
                <c:pt idx="2192">
                  <c:v>61.224960000000003</c:v>
                </c:pt>
                <c:pt idx="2193">
                  <c:v>61.223177000000042</c:v>
                </c:pt>
                <c:pt idx="2194">
                  <c:v>61.221581</c:v>
                </c:pt>
                <c:pt idx="2195">
                  <c:v>61.216190000000012</c:v>
                </c:pt>
                <c:pt idx="2196">
                  <c:v>61.207795000000011</c:v>
                </c:pt>
                <c:pt idx="2197">
                  <c:v>61.200143000000011</c:v>
                </c:pt>
                <c:pt idx="2198">
                  <c:v>61.194134000000012</c:v>
                </c:pt>
                <c:pt idx="2199">
                  <c:v>61.188456000000002</c:v>
                </c:pt>
                <c:pt idx="2200">
                  <c:v>61.182609000000006</c:v>
                </c:pt>
                <c:pt idx="2201">
                  <c:v>61.179672000000011</c:v>
                </c:pt>
                <c:pt idx="2202">
                  <c:v>61.175943000000011</c:v>
                </c:pt>
                <c:pt idx="2203">
                  <c:v>61.166152000000061</c:v>
                </c:pt>
                <c:pt idx="2204">
                  <c:v>61.150763000000005</c:v>
                </c:pt>
                <c:pt idx="2205">
                  <c:v>61.135629000000002</c:v>
                </c:pt>
                <c:pt idx="2206">
                  <c:v>61.126252000000044</c:v>
                </c:pt>
                <c:pt idx="2207">
                  <c:v>61.122106000000059</c:v>
                </c:pt>
                <c:pt idx="2208">
                  <c:v>61.119094000000004</c:v>
                </c:pt>
                <c:pt idx="2209">
                  <c:v>61.118956000000011</c:v>
                </c:pt>
                <c:pt idx="2210">
                  <c:v>61.114645999999993</c:v>
                </c:pt>
                <c:pt idx="2211">
                  <c:v>61.100329000000002</c:v>
                </c:pt>
                <c:pt idx="2212">
                  <c:v>61.083194000000006</c:v>
                </c:pt>
                <c:pt idx="2213">
                  <c:v>61.071629000000001</c:v>
                </c:pt>
                <c:pt idx="2214">
                  <c:v>61.064903000000001</c:v>
                </c:pt>
                <c:pt idx="2215">
                  <c:v>61.059267999999996</c:v>
                </c:pt>
                <c:pt idx="2216">
                  <c:v>61.056285999999993</c:v>
                </c:pt>
                <c:pt idx="2217">
                  <c:v>61.053976000000006</c:v>
                </c:pt>
                <c:pt idx="2218">
                  <c:v>61.047964999999998</c:v>
                </c:pt>
                <c:pt idx="2219">
                  <c:v>61.038236000000012</c:v>
                </c:pt>
                <c:pt idx="2220">
                  <c:v>61.021803000000006</c:v>
                </c:pt>
                <c:pt idx="2221">
                  <c:v>61.007289999999998</c:v>
                </c:pt>
                <c:pt idx="2222">
                  <c:v>60.996978000000013</c:v>
                </c:pt>
                <c:pt idx="2223">
                  <c:v>60.988214000000006</c:v>
                </c:pt>
                <c:pt idx="2224">
                  <c:v>60.973587000000002</c:v>
                </c:pt>
                <c:pt idx="2225">
                  <c:v>60.950193000000006</c:v>
                </c:pt>
                <c:pt idx="2226">
                  <c:v>60.931666999999997</c:v>
                </c:pt>
                <c:pt idx="2227">
                  <c:v>60.924804999999999</c:v>
                </c:pt>
                <c:pt idx="2228">
                  <c:v>60.918320000000001</c:v>
                </c:pt>
                <c:pt idx="2229">
                  <c:v>60.907800999999999</c:v>
                </c:pt>
                <c:pt idx="2230">
                  <c:v>60.888136000000003</c:v>
                </c:pt>
                <c:pt idx="2231">
                  <c:v>60.860112000000044</c:v>
                </c:pt>
                <c:pt idx="2232">
                  <c:v>60.838167000000006</c:v>
                </c:pt>
                <c:pt idx="2233">
                  <c:v>60.829247000000002</c:v>
                </c:pt>
                <c:pt idx="2234">
                  <c:v>60.823101000000001</c:v>
                </c:pt>
                <c:pt idx="2235">
                  <c:v>60.806781000000001</c:v>
                </c:pt>
                <c:pt idx="2236">
                  <c:v>60.784413000000001</c:v>
                </c:pt>
                <c:pt idx="2237">
                  <c:v>60.768439000000043</c:v>
                </c:pt>
                <c:pt idx="2238">
                  <c:v>60.761082000000002</c:v>
                </c:pt>
                <c:pt idx="2239">
                  <c:v>60.755196000000012</c:v>
                </c:pt>
                <c:pt idx="2240">
                  <c:v>60.736255000000043</c:v>
                </c:pt>
                <c:pt idx="2241">
                  <c:v>60.707886999999999</c:v>
                </c:pt>
                <c:pt idx="2242">
                  <c:v>60.682464000000003</c:v>
                </c:pt>
                <c:pt idx="2243">
                  <c:v>60.667572000000042</c:v>
                </c:pt>
                <c:pt idx="2244">
                  <c:v>60.654457999999998</c:v>
                </c:pt>
                <c:pt idx="2245">
                  <c:v>60.633686000000004</c:v>
                </c:pt>
                <c:pt idx="2246">
                  <c:v>60.608364000000002</c:v>
                </c:pt>
                <c:pt idx="2247">
                  <c:v>60.590002000000013</c:v>
                </c:pt>
                <c:pt idx="2248">
                  <c:v>60.577289999999998</c:v>
                </c:pt>
                <c:pt idx="2249">
                  <c:v>60.562707000000003</c:v>
                </c:pt>
                <c:pt idx="2250">
                  <c:v>60.548254</c:v>
                </c:pt>
                <c:pt idx="2251">
                  <c:v>60.524728000000003</c:v>
                </c:pt>
                <c:pt idx="2252">
                  <c:v>60.487781999999996</c:v>
                </c:pt>
                <c:pt idx="2253">
                  <c:v>60.446187999999999</c:v>
                </c:pt>
                <c:pt idx="2254">
                  <c:v>60.414008999999993</c:v>
                </c:pt>
                <c:pt idx="2255">
                  <c:v>60.386527999999998</c:v>
                </c:pt>
                <c:pt idx="2256">
                  <c:v>60.347201999999996</c:v>
                </c:pt>
                <c:pt idx="2257">
                  <c:v>60.300193</c:v>
                </c:pt>
                <c:pt idx="2258">
                  <c:v>60.257843000000001</c:v>
                </c:pt>
                <c:pt idx="2259">
                  <c:v>60.219500000000011</c:v>
                </c:pt>
                <c:pt idx="2260">
                  <c:v>60.178779000000013</c:v>
                </c:pt>
                <c:pt idx="2261">
                  <c:v>60.139300000000013</c:v>
                </c:pt>
                <c:pt idx="2262">
                  <c:v>60.094542000000011</c:v>
                </c:pt>
                <c:pt idx="2263">
                  <c:v>60.035142000000043</c:v>
                </c:pt>
                <c:pt idx="2264">
                  <c:v>59.977773000000006</c:v>
                </c:pt>
                <c:pt idx="2265">
                  <c:v>59.930519000000011</c:v>
                </c:pt>
                <c:pt idx="2266">
                  <c:v>59.883929999999999</c:v>
                </c:pt>
                <c:pt idx="2267">
                  <c:v>59.860213000000002</c:v>
                </c:pt>
                <c:pt idx="2268">
                  <c:v>59.830404000000001</c:v>
                </c:pt>
                <c:pt idx="2269">
                  <c:v>59.775104000000013</c:v>
                </c:pt>
                <c:pt idx="2270">
                  <c:v>59.720777000000012</c:v>
                </c:pt>
                <c:pt idx="2271">
                  <c:v>59.679410000000011</c:v>
                </c:pt>
                <c:pt idx="2272">
                  <c:v>59.645944</c:v>
                </c:pt>
                <c:pt idx="2273">
                  <c:v>59.614037000000003</c:v>
                </c:pt>
                <c:pt idx="2274">
                  <c:v>59.587509000000004</c:v>
                </c:pt>
                <c:pt idx="2275">
                  <c:v>59.561507000000006</c:v>
                </c:pt>
                <c:pt idx="2276">
                  <c:v>59.526029000000001</c:v>
                </c:pt>
                <c:pt idx="2277">
                  <c:v>59.490061000000004</c:v>
                </c:pt>
                <c:pt idx="2278">
                  <c:v>59.456223999999999</c:v>
                </c:pt>
                <c:pt idx="2279">
                  <c:v>59.419128000000001</c:v>
                </c:pt>
                <c:pt idx="2280">
                  <c:v>59.383609999999997</c:v>
                </c:pt>
                <c:pt idx="2281">
                  <c:v>59.360562000000002</c:v>
                </c:pt>
                <c:pt idx="2282">
                  <c:v>59.336913000000003</c:v>
                </c:pt>
                <c:pt idx="2283">
                  <c:v>59.297293000000003</c:v>
                </c:pt>
                <c:pt idx="2284">
                  <c:v>59.253692000000001</c:v>
                </c:pt>
                <c:pt idx="2285">
                  <c:v>59.208329000000013</c:v>
                </c:pt>
                <c:pt idx="2286">
                  <c:v>59.159054000000005</c:v>
                </c:pt>
                <c:pt idx="2287">
                  <c:v>59.108570000000043</c:v>
                </c:pt>
                <c:pt idx="2288">
                  <c:v>59.064948000000001</c:v>
                </c:pt>
                <c:pt idx="2289">
                  <c:v>59.031570000000002</c:v>
                </c:pt>
                <c:pt idx="2290">
                  <c:v>59.003061000000002</c:v>
                </c:pt>
                <c:pt idx="2291">
                  <c:v>58.972257000000006</c:v>
                </c:pt>
                <c:pt idx="2292">
                  <c:v>58.933637000000004</c:v>
                </c:pt>
                <c:pt idx="2293">
                  <c:v>58.887161999999996</c:v>
                </c:pt>
                <c:pt idx="2294">
                  <c:v>58.833061000000001</c:v>
                </c:pt>
                <c:pt idx="2295">
                  <c:v>58.772475000000043</c:v>
                </c:pt>
                <c:pt idx="2296">
                  <c:v>58.712029000000001</c:v>
                </c:pt>
                <c:pt idx="2297">
                  <c:v>58.649296</c:v>
                </c:pt>
                <c:pt idx="2298">
                  <c:v>58.598275000000044</c:v>
                </c:pt>
                <c:pt idx="2299">
                  <c:v>58.546908000000002</c:v>
                </c:pt>
                <c:pt idx="2300">
                  <c:v>58.479064999999999</c:v>
                </c:pt>
                <c:pt idx="2301">
                  <c:v>58.428992000000044</c:v>
                </c:pt>
                <c:pt idx="2302">
                  <c:v>58.361697999999997</c:v>
                </c:pt>
                <c:pt idx="2303">
                  <c:v>58.270939000000013</c:v>
                </c:pt>
                <c:pt idx="2304">
                  <c:v>58.191269000000005</c:v>
                </c:pt>
                <c:pt idx="2305">
                  <c:v>58.153773000000001</c:v>
                </c:pt>
                <c:pt idx="2306">
                  <c:v>58.126462000000011</c:v>
                </c:pt>
                <c:pt idx="2307">
                  <c:v>58.064932000000013</c:v>
                </c:pt>
                <c:pt idx="2308">
                  <c:v>57.992904000000003</c:v>
                </c:pt>
                <c:pt idx="2309">
                  <c:v>57.931404999999998</c:v>
                </c:pt>
                <c:pt idx="2310">
                  <c:v>57.866563000000006</c:v>
                </c:pt>
                <c:pt idx="2311">
                  <c:v>57.787409000000004</c:v>
                </c:pt>
                <c:pt idx="2312">
                  <c:v>57.699858000000013</c:v>
                </c:pt>
                <c:pt idx="2313">
                  <c:v>57.621459000000002</c:v>
                </c:pt>
                <c:pt idx="2314">
                  <c:v>57.570361000000005</c:v>
                </c:pt>
                <c:pt idx="2315">
                  <c:v>57.501318000000012</c:v>
                </c:pt>
                <c:pt idx="2316">
                  <c:v>57.374135000000003</c:v>
                </c:pt>
                <c:pt idx="2317">
                  <c:v>57.274936000000011</c:v>
                </c:pt>
                <c:pt idx="2318">
                  <c:v>57.200366000000002</c:v>
                </c:pt>
                <c:pt idx="2319">
                  <c:v>57.117223999999993</c:v>
                </c:pt>
                <c:pt idx="2320">
                  <c:v>57.033850000000001</c:v>
                </c:pt>
                <c:pt idx="2321">
                  <c:v>56.951816999999998</c:v>
                </c:pt>
                <c:pt idx="2322">
                  <c:v>56.873824999999997</c:v>
                </c:pt>
                <c:pt idx="2323">
                  <c:v>56.799119000000076</c:v>
                </c:pt>
                <c:pt idx="2324">
                  <c:v>56.712230000000012</c:v>
                </c:pt>
                <c:pt idx="2325">
                  <c:v>56.611394000000004</c:v>
                </c:pt>
                <c:pt idx="2326">
                  <c:v>56.530806000000005</c:v>
                </c:pt>
                <c:pt idx="2327">
                  <c:v>56.471457999999998</c:v>
                </c:pt>
                <c:pt idx="2328">
                  <c:v>56.409600000000005</c:v>
                </c:pt>
                <c:pt idx="2329">
                  <c:v>56.334183999999993</c:v>
                </c:pt>
                <c:pt idx="2330">
                  <c:v>56.225446000000012</c:v>
                </c:pt>
                <c:pt idx="2331">
                  <c:v>56.104497000000002</c:v>
                </c:pt>
                <c:pt idx="2332">
                  <c:v>56.006036000000002</c:v>
                </c:pt>
                <c:pt idx="2333">
                  <c:v>55.929272000000012</c:v>
                </c:pt>
                <c:pt idx="2334">
                  <c:v>55.868377000000002</c:v>
                </c:pt>
                <c:pt idx="2335">
                  <c:v>55.816642999999999</c:v>
                </c:pt>
                <c:pt idx="2336">
                  <c:v>55.755024000000006</c:v>
                </c:pt>
                <c:pt idx="2337">
                  <c:v>55.664115000000059</c:v>
                </c:pt>
                <c:pt idx="2338">
                  <c:v>55.560902000000013</c:v>
                </c:pt>
                <c:pt idx="2339">
                  <c:v>55.481625999999999</c:v>
                </c:pt>
                <c:pt idx="2340">
                  <c:v>55.419377000000004</c:v>
                </c:pt>
                <c:pt idx="2341">
                  <c:v>55.366452000000002</c:v>
                </c:pt>
                <c:pt idx="2342">
                  <c:v>55.325124000000002</c:v>
                </c:pt>
                <c:pt idx="2343">
                  <c:v>55.290471000000011</c:v>
                </c:pt>
                <c:pt idx="2344">
                  <c:v>55.248052000000044</c:v>
                </c:pt>
                <c:pt idx="2345">
                  <c:v>55.204782000000002</c:v>
                </c:pt>
                <c:pt idx="2346">
                  <c:v>55.110327000000005</c:v>
                </c:pt>
                <c:pt idx="2347">
                  <c:v>54.941549999999999</c:v>
                </c:pt>
                <c:pt idx="2348">
                  <c:v>54.906874000000002</c:v>
                </c:pt>
                <c:pt idx="2349">
                  <c:v>54.923714000000011</c:v>
                </c:pt>
                <c:pt idx="2350">
                  <c:v>54.904555000000002</c:v>
                </c:pt>
                <c:pt idx="2351">
                  <c:v>54.898939000000013</c:v>
                </c:pt>
                <c:pt idx="2352">
                  <c:v>54.891954000000005</c:v>
                </c:pt>
                <c:pt idx="2353">
                  <c:v>54.847591999999999</c:v>
                </c:pt>
                <c:pt idx="2354">
                  <c:v>54.825004</c:v>
                </c:pt>
                <c:pt idx="2355">
                  <c:v>54.868000000000002</c:v>
                </c:pt>
                <c:pt idx="2356">
                  <c:v>54.940818</c:v>
                </c:pt>
                <c:pt idx="2357">
                  <c:v>55.033687999999998</c:v>
                </c:pt>
                <c:pt idx="2358">
                  <c:v>55.157283999999997</c:v>
                </c:pt>
                <c:pt idx="2359">
                  <c:v>55.307380000000002</c:v>
                </c:pt>
                <c:pt idx="2360">
                  <c:v>55.449477999999999</c:v>
                </c:pt>
                <c:pt idx="2361">
                  <c:v>55.552733000000003</c:v>
                </c:pt>
                <c:pt idx="2362">
                  <c:v>55.607958000000011</c:v>
                </c:pt>
                <c:pt idx="2363">
                  <c:v>55.589689999999997</c:v>
                </c:pt>
                <c:pt idx="2364">
                  <c:v>55.458073000000006</c:v>
                </c:pt>
                <c:pt idx="2365">
                  <c:v>55.297514000000042</c:v>
                </c:pt>
                <c:pt idx="2366">
                  <c:v>55.219415000000012</c:v>
                </c:pt>
                <c:pt idx="2367">
                  <c:v>55.182875000000003</c:v>
                </c:pt>
                <c:pt idx="2368">
                  <c:v>55.163282000000002</c:v>
                </c:pt>
                <c:pt idx="2369">
                  <c:v>55.168383000000013</c:v>
                </c:pt>
                <c:pt idx="2370">
                  <c:v>55.204926</c:v>
                </c:pt>
                <c:pt idx="2371">
                  <c:v>55.275833000000013</c:v>
                </c:pt>
                <c:pt idx="2372">
                  <c:v>55.375310000000013</c:v>
                </c:pt>
                <c:pt idx="2373">
                  <c:v>55.492484000000005</c:v>
                </c:pt>
                <c:pt idx="2374">
                  <c:v>55.629163000000013</c:v>
                </c:pt>
                <c:pt idx="2375">
                  <c:v>55.810199000000004</c:v>
                </c:pt>
                <c:pt idx="2376">
                  <c:v>56.057334000000004</c:v>
                </c:pt>
                <c:pt idx="2377">
                  <c:v>56.361049999999999</c:v>
                </c:pt>
                <c:pt idx="2378">
                  <c:v>56.673695000000002</c:v>
                </c:pt>
                <c:pt idx="2379">
                  <c:v>56.948651000000005</c:v>
                </c:pt>
                <c:pt idx="2380">
                  <c:v>57.175882000000001</c:v>
                </c:pt>
                <c:pt idx="2381">
                  <c:v>57.379543000000005</c:v>
                </c:pt>
                <c:pt idx="2382">
                  <c:v>57.575735000000044</c:v>
                </c:pt>
                <c:pt idx="2383">
                  <c:v>57.753791</c:v>
                </c:pt>
                <c:pt idx="2384">
                  <c:v>57.894742000000001</c:v>
                </c:pt>
                <c:pt idx="2385">
                  <c:v>57.973047000000001</c:v>
                </c:pt>
                <c:pt idx="2386">
                  <c:v>57.990074</c:v>
                </c:pt>
                <c:pt idx="2387">
                  <c:v>57.993378000000043</c:v>
                </c:pt>
                <c:pt idx="2388">
                  <c:v>58.017581999999997</c:v>
                </c:pt>
                <c:pt idx="2389">
                  <c:v>58.054443999999997</c:v>
                </c:pt>
                <c:pt idx="2390">
                  <c:v>58.089525000000002</c:v>
                </c:pt>
                <c:pt idx="2391">
                  <c:v>58.130602000000003</c:v>
                </c:pt>
                <c:pt idx="2392">
                  <c:v>58.185886000000004</c:v>
                </c:pt>
                <c:pt idx="2393">
                  <c:v>58.245909000000012</c:v>
                </c:pt>
                <c:pt idx="2394">
                  <c:v>58.304197000000002</c:v>
                </c:pt>
                <c:pt idx="2395">
                  <c:v>58.370157000000006</c:v>
                </c:pt>
                <c:pt idx="2396">
                  <c:v>58.440963000000004</c:v>
                </c:pt>
                <c:pt idx="2397">
                  <c:v>58.507474000000002</c:v>
                </c:pt>
                <c:pt idx="2398">
                  <c:v>58.569209000000001</c:v>
                </c:pt>
                <c:pt idx="2399">
                  <c:v>58.633148000000013</c:v>
                </c:pt>
                <c:pt idx="2400">
                  <c:v>58.699346000000013</c:v>
                </c:pt>
                <c:pt idx="2401">
                  <c:v>58.760174000000013</c:v>
                </c:pt>
                <c:pt idx="2402">
                  <c:v>58.814444999999957</c:v>
                </c:pt>
                <c:pt idx="2403">
                  <c:v>58.866641000000001</c:v>
                </c:pt>
                <c:pt idx="2404">
                  <c:v>58.916851999999999</c:v>
                </c:pt>
                <c:pt idx="2405">
                  <c:v>58.959653000000003</c:v>
                </c:pt>
                <c:pt idx="2406">
                  <c:v>58.994163</c:v>
                </c:pt>
                <c:pt idx="2407">
                  <c:v>59.027529000000001</c:v>
                </c:pt>
                <c:pt idx="2408">
                  <c:v>59.060733000000013</c:v>
                </c:pt>
                <c:pt idx="2409">
                  <c:v>59.085388000000002</c:v>
                </c:pt>
                <c:pt idx="2410">
                  <c:v>59.099055000000043</c:v>
                </c:pt>
                <c:pt idx="2411">
                  <c:v>59.112038000000013</c:v>
                </c:pt>
                <c:pt idx="2412">
                  <c:v>59.131065</c:v>
                </c:pt>
                <c:pt idx="2413">
                  <c:v>59.150907000000004</c:v>
                </c:pt>
                <c:pt idx="2414">
                  <c:v>59.165467</c:v>
                </c:pt>
                <c:pt idx="2415">
                  <c:v>59.180750000000003</c:v>
                </c:pt>
                <c:pt idx="2416">
                  <c:v>59.198478000000044</c:v>
                </c:pt>
                <c:pt idx="2417">
                  <c:v>59.209311000000042</c:v>
                </c:pt>
                <c:pt idx="2418">
                  <c:v>59.220796000000043</c:v>
                </c:pt>
                <c:pt idx="2419">
                  <c:v>59.242133000000059</c:v>
                </c:pt>
                <c:pt idx="2420">
                  <c:v>59.262060000000012</c:v>
                </c:pt>
                <c:pt idx="2421">
                  <c:v>59.263980000000011</c:v>
                </c:pt>
                <c:pt idx="2422">
                  <c:v>59.256893000000005</c:v>
                </c:pt>
                <c:pt idx="2423">
                  <c:v>59.251457000000002</c:v>
                </c:pt>
                <c:pt idx="2424">
                  <c:v>59.258718000000044</c:v>
                </c:pt>
                <c:pt idx="2425">
                  <c:v>59.282130000000059</c:v>
                </c:pt>
                <c:pt idx="2426">
                  <c:v>59.288723000000012</c:v>
                </c:pt>
                <c:pt idx="2427">
                  <c:v>59.273817000000001</c:v>
                </c:pt>
                <c:pt idx="2428">
                  <c:v>59.264417000000002</c:v>
                </c:pt>
                <c:pt idx="2429">
                  <c:v>59.265368000000059</c:v>
                </c:pt>
                <c:pt idx="2430">
                  <c:v>59.256043000000005</c:v>
                </c:pt>
                <c:pt idx="2431">
                  <c:v>59.244894000000002</c:v>
                </c:pt>
                <c:pt idx="2432">
                  <c:v>59.243843000000005</c:v>
                </c:pt>
                <c:pt idx="2433">
                  <c:v>59.240110000000044</c:v>
                </c:pt>
                <c:pt idx="2434">
                  <c:v>59.238331000000059</c:v>
                </c:pt>
                <c:pt idx="2435">
                  <c:v>59.245277000000002</c:v>
                </c:pt>
                <c:pt idx="2436">
                  <c:v>59.250974000000006</c:v>
                </c:pt>
                <c:pt idx="2437">
                  <c:v>59.245419000000012</c:v>
                </c:pt>
                <c:pt idx="2438">
                  <c:v>59.240124000000002</c:v>
                </c:pt>
                <c:pt idx="2439">
                  <c:v>59.267535000000059</c:v>
                </c:pt>
                <c:pt idx="2440">
                  <c:v>59.309103</c:v>
                </c:pt>
                <c:pt idx="2441">
                  <c:v>59.280407000000004</c:v>
                </c:pt>
                <c:pt idx="2442">
                  <c:v>59.258185000000012</c:v>
                </c:pt>
                <c:pt idx="2443">
                  <c:v>59.26825800000006</c:v>
                </c:pt>
                <c:pt idx="2444">
                  <c:v>59.261133000000044</c:v>
                </c:pt>
                <c:pt idx="2445">
                  <c:v>59.256661000000001</c:v>
                </c:pt>
                <c:pt idx="2446">
                  <c:v>59.266013000000044</c:v>
                </c:pt>
                <c:pt idx="2447">
                  <c:v>59.279795000000043</c:v>
                </c:pt>
                <c:pt idx="2448">
                  <c:v>59.286487000000001</c:v>
                </c:pt>
                <c:pt idx="2449">
                  <c:v>59.287319000000011</c:v>
                </c:pt>
                <c:pt idx="2450">
                  <c:v>59.287761000000003</c:v>
                </c:pt>
                <c:pt idx="2451">
                  <c:v>59.289770000000011</c:v>
                </c:pt>
                <c:pt idx="2452">
                  <c:v>59.294039000000012</c:v>
                </c:pt>
                <c:pt idx="2453">
                  <c:v>59.298634000000042</c:v>
                </c:pt>
                <c:pt idx="2454">
                  <c:v>59.303919</c:v>
                </c:pt>
                <c:pt idx="2455">
                  <c:v>59.306740000000005</c:v>
                </c:pt>
                <c:pt idx="2456">
                  <c:v>59.305411000000007</c:v>
                </c:pt>
                <c:pt idx="2457">
                  <c:v>59.303324000000003</c:v>
                </c:pt>
                <c:pt idx="2458">
                  <c:v>59.303645999999993</c:v>
                </c:pt>
                <c:pt idx="2459">
                  <c:v>59.303013</c:v>
                </c:pt>
                <c:pt idx="2460">
                  <c:v>59.300451000000002</c:v>
                </c:pt>
                <c:pt idx="2461">
                  <c:v>59.302375000000012</c:v>
                </c:pt>
                <c:pt idx="2462">
                  <c:v>59.304614999999998</c:v>
                </c:pt>
                <c:pt idx="2463">
                  <c:v>59.301001999999997</c:v>
                </c:pt>
                <c:pt idx="2464">
                  <c:v>59.295922000000068</c:v>
                </c:pt>
                <c:pt idx="2465">
                  <c:v>59.293136000000075</c:v>
                </c:pt>
                <c:pt idx="2466">
                  <c:v>59.290678000000042</c:v>
                </c:pt>
                <c:pt idx="2467">
                  <c:v>59.286714000000003</c:v>
                </c:pt>
                <c:pt idx="2468">
                  <c:v>59.282998000000013</c:v>
                </c:pt>
                <c:pt idx="2469">
                  <c:v>59.280370000000012</c:v>
                </c:pt>
                <c:pt idx="2470">
                  <c:v>59.278200000000012</c:v>
                </c:pt>
                <c:pt idx="2471">
                  <c:v>59.27573000000006</c:v>
                </c:pt>
                <c:pt idx="2472">
                  <c:v>59.27215300000006</c:v>
                </c:pt>
                <c:pt idx="2473">
                  <c:v>59.267391000000003</c:v>
                </c:pt>
                <c:pt idx="2474">
                  <c:v>59.262202000000045</c:v>
                </c:pt>
                <c:pt idx="2475">
                  <c:v>59.256734000000002</c:v>
                </c:pt>
                <c:pt idx="2476">
                  <c:v>59.250206000000006</c:v>
                </c:pt>
                <c:pt idx="2477">
                  <c:v>59.243607000000004</c:v>
                </c:pt>
                <c:pt idx="2478">
                  <c:v>59.235492000000043</c:v>
                </c:pt>
                <c:pt idx="2479">
                  <c:v>59.227032000000044</c:v>
                </c:pt>
                <c:pt idx="2480">
                  <c:v>59.223023000000012</c:v>
                </c:pt>
                <c:pt idx="2481">
                  <c:v>59.219241000000004</c:v>
                </c:pt>
                <c:pt idx="2482">
                  <c:v>59.213195000000013</c:v>
                </c:pt>
                <c:pt idx="2483">
                  <c:v>59.202322000000059</c:v>
                </c:pt>
                <c:pt idx="2484">
                  <c:v>59.187496999999993</c:v>
                </c:pt>
                <c:pt idx="2485">
                  <c:v>59.174843999999993</c:v>
                </c:pt>
                <c:pt idx="2486">
                  <c:v>59.165439000000013</c:v>
                </c:pt>
                <c:pt idx="2487">
                  <c:v>59.159563000000006</c:v>
                </c:pt>
                <c:pt idx="2488">
                  <c:v>59.155623000000006</c:v>
                </c:pt>
                <c:pt idx="2489">
                  <c:v>59.151723000000004</c:v>
                </c:pt>
                <c:pt idx="2490">
                  <c:v>59.144722000000002</c:v>
                </c:pt>
                <c:pt idx="2491">
                  <c:v>59.134920000000001</c:v>
                </c:pt>
                <c:pt idx="2492">
                  <c:v>59.115474000000006</c:v>
                </c:pt>
                <c:pt idx="2493">
                  <c:v>59.080979000000006</c:v>
                </c:pt>
                <c:pt idx="2494">
                  <c:v>59.064722000000003</c:v>
                </c:pt>
                <c:pt idx="2495">
                  <c:v>59.070677000000003</c:v>
                </c:pt>
                <c:pt idx="2496">
                  <c:v>59.065750000000044</c:v>
                </c:pt>
                <c:pt idx="2497">
                  <c:v>59.051000999999999</c:v>
                </c:pt>
                <c:pt idx="2498">
                  <c:v>59.036828</c:v>
                </c:pt>
                <c:pt idx="2499">
                  <c:v>59.023897000000005</c:v>
                </c:pt>
                <c:pt idx="2500">
                  <c:v>59.010243000000003</c:v>
                </c:pt>
                <c:pt idx="2501">
                  <c:v>58.996075000000012</c:v>
                </c:pt>
                <c:pt idx="2502">
                  <c:v>58.981649999999995</c:v>
                </c:pt>
                <c:pt idx="2503">
                  <c:v>58.959547999999998</c:v>
                </c:pt>
                <c:pt idx="2504">
                  <c:v>58.932994000000001</c:v>
                </c:pt>
                <c:pt idx="2505">
                  <c:v>58.911989999999996</c:v>
                </c:pt>
                <c:pt idx="2506">
                  <c:v>58.892533000000043</c:v>
                </c:pt>
                <c:pt idx="2507">
                  <c:v>58.872272000000002</c:v>
                </c:pt>
                <c:pt idx="2508">
                  <c:v>58.856515000000002</c:v>
                </c:pt>
                <c:pt idx="2509">
                  <c:v>58.844111000000005</c:v>
                </c:pt>
                <c:pt idx="2510">
                  <c:v>58.821947000000002</c:v>
                </c:pt>
                <c:pt idx="2511">
                  <c:v>58.786745000000003</c:v>
                </c:pt>
                <c:pt idx="2512">
                  <c:v>58.753332000000043</c:v>
                </c:pt>
                <c:pt idx="2513">
                  <c:v>58.731554000000003</c:v>
                </c:pt>
                <c:pt idx="2514">
                  <c:v>58.713931000000002</c:v>
                </c:pt>
                <c:pt idx="2515">
                  <c:v>58.697285000000001</c:v>
                </c:pt>
                <c:pt idx="2516">
                  <c:v>58.682660000000006</c:v>
                </c:pt>
                <c:pt idx="2517">
                  <c:v>58.667584000000005</c:v>
                </c:pt>
                <c:pt idx="2518">
                  <c:v>58.648937000000011</c:v>
                </c:pt>
                <c:pt idx="2519">
                  <c:v>58.622660000000003</c:v>
                </c:pt>
                <c:pt idx="2520">
                  <c:v>58.594389</c:v>
                </c:pt>
                <c:pt idx="2521">
                  <c:v>58.569806</c:v>
                </c:pt>
                <c:pt idx="2522">
                  <c:v>58.548458000000011</c:v>
                </c:pt>
                <c:pt idx="2523">
                  <c:v>58.522964000000002</c:v>
                </c:pt>
                <c:pt idx="2524">
                  <c:v>58.492704000000003</c:v>
                </c:pt>
                <c:pt idx="2525">
                  <c:v>58.462118000000061</c:v>
                </c:pt>
                <c:pt idx="2526">
                  <c:v>58.426009000000001</c:v>
                </c:pt>
                <c:pt idx="2527">
                  <c:v>58.370778000000001</c:v>
                </c:pt>
                <c:pt idx="2528">
                  <c:v>58.305487999999997</c:v>
                </c:pt>
                <c:pt idx="2529">
                  <c:v>58.258418000000013</c:v>
                </c:pt>
                <c:pt idx="2530">
                  <c:v>58.224664000000004</c:v>
                </c:pt>
                <c:pt idx="2531">
                  <c:v>58.192475000000044</c:v>
                </c:pt>
                <c:pt idx="2532">
                  <c:v>58.162080000000003</c:v>
                </c:pt>
                <c:pt idx="2533">
                  <c:v>58.133487000000002</c:v>
                </c:pt>
                <c:pt idx="2534">
                  <c:v>58.100582000000003</c:v>
                </c:pt>
                <c:pt idx="2535">
                  <c:v>58.061073</c:v>
                </c:pt>
                <c:pt idx="2536">
                  <c:v>58.023226000000001</c:v>
                </c:pt>
                <c:pt idx="2537">
                  <c:v>57.996187000000006</c:v>
                </c:pt>
                <c:pt idx="2538">
                  <c:v>57.974671999999998</c:v>
                </c:pt>
                <c:pt idx="2539">
                  <c:v>57.951903000000001</c:v>
                </c:pt>
                <c:pt idx="2540">
                  <c:v>57.926403000000001</c:v>
                </c:pt>
                <c:pt idx="2541">
                  <c:v>57.898046000000001</c:v>
                </c:pt>
                <c:pt idx="2542">
                  <c:v>57.858162</c:v>
                </c:pt>
                <c:pt idx="2543">
                  <c:v>57.804854999999996</c:v>
                </c:pt>
                <c:pt idx="2544">
                  <c:v>57.771090000000001</c:v>
                </c:pt>
                <c:pt idx="2545">
                  <c:v>57.752813000000003</c:v>
                </c:pt>
                <c:pt idx="2546">
                  <c:v>57.729283000000002</c:v>
                </c:pt>
                <c:pt idx="2547">
                  <c:v>57.702794000000011</c:v>
                </c:pt>
                <c:pt idx="2548">
                  <c:v>57.676440000000007</c:v>
                </c:pt>
                <c:pt idx="2549">
                  <c:v>57.651879999999998</c:v>
                </c:pt>
                <c:pt idx="2550">
                  <c:v>57.627335000000059</c:v>
                </c:pt>
                <c:pt idx="2551">
                  <c:v>57.597467000000002</c:v>
                </c:pt>
                <c:pt idx="2552">
                  <c:v>57.563289000000005</c:v>
                </c:pt>
                <c:pt idx="2553">
                  <c:v>57.532045000000011</c:v>
                </c:pt>
                <c:pt idx="2554">
                  <c:v>57.507938000000003</c:v>
                </c:pt>
                <c:pt idx="2555">
                  <c:v>57.489087999999995</c:v>
                </c:pt>
                <c:pt idx="2556">
                  <c:v>57.469067000000003</c:v>
                </c:pt>
                <c:pt idx="2557">
                  <c:v>57.448943</c:v>
                </c:pt>
                <c:pt idx="2558">
                  <c:v>57.428854000000001</c:v>
                </c:pt>
                <c:pt idx="2559">
                  <c:v>57.405557000000002</c:v>
                </c:pt>
                <c:pt idx="2560">
                  <c:v>57.377064999999995</c:v>
                </c:pt>
                <c:pt idx="2561">
                  <c:v>57.348954000000006</c:v>
                </c:pt>
                <c:pt idx="2562">
                  <c:v>57.325495000000011</c:v>
                </c:pt>
                <c:pt idx="2563">
                  <c:v>57.299922000000059</c:v>
                </c:pt>
                <c:pt idx="2564">
                  <c:v>57.272278000000043</c:v>
                </c:pt>
                <c:pt idx="2565">
                  <c:v>57.249683000000005</c:v>
                </c:pt>
                <c:pt idx="2566">
                  <c:v>57.230145000000043</c:v>
                </c:pt>
                <c:pt idx="2567">
                  <c:v>57.209978000000042</c:v>
                </c:pt>
                <c:pt idx="2568">
                  <c:v>57.188970000000012</c:v>
                </c:pt>
                <c:pt idx="2569">
                  <c:v>57.166126000000013</c:v>
                </c:pt>
                <c:pt idx="2570">
                  <c:v>57.141177000000006</c:v>
                </c:pt>
                <c:pt idx="2571">
                  <c:v>57.113811000000005</c:v>
                </c:pt>
                <c:pt idx="2572">
                  <c:v>57.088080000000005</c:v>
                </c:pt>
                <c:pt idx="2573">
                  <c:v>57.066267000000003</c:v>
                </c:pt>
                <c:pt idx="2574">
                  <c:v>57.046716000000011</c:v>
                </c:pt>
                <c:pt idx="2575">
                  <c:v>57.024741000000006</c:v>
                </c:pt>
                <c:pt idx="2576">
                  <c:v>56.993709000000003</c:v>
                </c:pt>
                <c:pt idx="2577">
                  <c:v>56.959676999999999</c:v>
                </c:pt>
                <c:pt idx="2578">
                  <c:v>56.931854000000001</c:v>
                </c:pt>
                <c:pt idx="2579">
                  <c:v>56.911568999999993</c:v>
                </c:pt>
                <c:pt idx="2580">
                  <c:v>56.890745000000003</c:v>
                </c:pt>
                <c:pt idx="2581">
                  <c:v>56.861575000000002</c:v>
                </c:pt>
                <c:pt idx="2582">
                  <c:v>56.830480999999999</c:v>
                </c:pt>
                <c:pt idx="2583">
                  <c:v>56.801163999999993</c:v>
                </c:pt>
                <c:pt idx="2584">
                  <c:v>56.773236000000011</c:v>
                </c:pt>
                <c:pt idx="2585">
                  <c:v>56.751266000000001</c:v>
                </c:pt>
                <c:pt idx="2586">
                  <c:v>56.736208000000012</c:v>
                </c:pt>
                <c:pt idx="2587">
                  <c:v>56.720979000000042</c:v>
                </c:pt>
                <c:pt idx="2588">
                  <c:v>56.69877300000006</c:v>
                </c:pt>
                <c:pt idx="2589">
                  <c:v>56.672059000000012</c:v>
                </c:pt>
                <c:pt idx="2590">
                  <c:v>56.647243999999993</c:v>
                </c:pt>
                <c:pt idx="2591">
                  <c:v>56.623914000000013</c:v>
                </c:pt>
                <c:pt idx="2592">
                  <c:v>56.600335000000044</c:v>
                </c:pt>
                <c:pt idx="2593">
                  <c:v>56.576756000000003</c:v>
                </c:pt>
                <c:pt idx="2594">
                  <c:v>56.551665999999997</c:v>
                </c:pt>
                <c:pt idx="2595">
                  <c:v>56.522053000000042</c:v>
                </c:pt>
                <c:pt idx="2596">
                  <c:v>56.487319000000006</c:v>
                </c:pt>
                <c:pt idx="2597">
                  <c:v>56.454800999999975</c:v>
                </c:pt>
                <c:pt idx="2598">
                  <c:v>56.428458000000013</c:v>
                </c:pt>
                <c:pt idx="2599">
                  <c:v>56.404963999999993</c:v>
                </c:pt>
                <c:pt idx="2600">
                  <c:v>56.378880000000002</c:v>
                </c:pt>
                <c:pt idx="2601">
                  <c:v>56.350445999999998</c:v>
                </c:pt>
                <c:pt idx="2602">
                  <c:v>56.324798000000001</c:v>
                </c:pt>
                <c:pt idx="2603">
                  <c:v>56.29899300000006</c:v>
                </c:pt>
                <c:pt idx="2604">
                  <c:v>56.266345000000044</c:v>
                </c:pt>
                <c:pt idx="2605">
                  <c:v>56.226986000000011</c:v>
                </c:pt>
                <c:pt idx="2606">
                  <c:v>56.191456000000002</c:v>
                </c:pt>
                <c:pt idx="2607">
                  <c:v>56.164619000000002</c:v>
                </c:pt>
                <c:pt idx="2608">
                  <c:v>56.139255000000013</c:v>
                </c:pt>
                <c:pt idx="2609">
                  <c:v>56.112143000000003</c:v>
                </c:pt>
                <c:pt idx="2610">
                  <c:v>56.082557000000001</c:v>
                </c:pt>
                <c:pt idx="2611">
                  <c:v>56.044823000000001</c:v>
                </c:pt>
                <c:pt idx="2612">
                  <c:v>55.990146000000003</c:v>
                </c:pt>
                <c:pt idx="2613">
                  <c:v>55.918911000000001</c:v>
                </c:pt>
                <c:pt idx="2614">
                  <c:v>55.846234000000003</c:v>
                </c:pt>
                <c:pt idx="2615">
                  <c:v>55.787189000000005</c:v>
                </c:pt>
                <c:pt idx="2616">
                  <c:v>55.746988000000002</c:v>
                </c:pt>
                <c:pt idx="2617">
                  <c:v>55.726762000000043</c:v>
                </c:pt>
                <c:pt idx="2618">
                  <c:v>55.720586000000011</c:v>
                </c:pt>
                <c:pt idx="2619">
                  <c:v>55.714876000000004</c:v>
                </c:pt>
                <c:pt idx="2620">
                  <c:v>55.700121000000003</c:v>
                </c:pt>
                <c:pt idx="2621">
                  <c:v>55.677033000000002</c:v>
                </c:pt>
                <c:pt idx="2622">
                  <c:v>55.652762000000003</c:v>
                </c:pt>
                <c:pt idx="2623">
                  <c:v>55.631687999999997</c:v>
                </c:pt>
                <c:pt idx="2624">
                  <c:v>55.611684999999994</c:v>
                </c:pt>
                <c:pt idx="2625">
                  <c:v>55.584739000000006</c:v>
                </c:pt>
                <c:pt idx="2626">
                  <c:v>55.546800000000005</c:v>
                </c:pt>
                <c:pt idx="2627">
                  <c:v>55.504980000000003</c:v>
                </c:pt>
                <c:pt idx="2628">
                  <c:v>55.468383000000003</c:v>
                </c:pt>
                <c:pt idx="2629">
                  <c:v>55.438951000000003</c:v>
                </c:pt>
                <c:pt idx="2630">
                  <c:v>55.412663000000002</c:v>
                </c:pt>
                <c:pt idx="2631">
                  <c:v>55.384007999999994</c:v>
                </c:pt>
                <c:pt idx="2632">
                  <c:v>55.349837000000001</c:v>
                </c:pt>
                <c:pt idx="2633">
                  <c:v>55.314686999999957</c:v>
                </c:pt>
                <c:pt idx="2634">
                  <c:v>55.282482000000002</c:v>
                </c:pt>
                <c:pt idx="2635">
                  <c:v>55.250168000000002</c:v>
                </c:pt>
                <c:pt idx="2636">
                  <c:v>55.209414000000002</c:v>
                </c:pt>
                <c:pt idx="2637">
                  <c:v>55.155442000000001</c:v>
                </c:pt>
                <c:pt idx="2638">
                  <c:v>55.096821000000006</c:v>
                </c:pt>
                <c:pt idx="2639">
                  <c:v>55.046276000000006</c:v>
                </c:pt>
                <c:pt idx="2640">
                  <c:v>55.005023000000001</c:v>
                </c:pt>
                <c:pt idx="2641">
                  <c:v>54.966601000000004</c:v>
                </c:pt>
                <c:pt idx="2642">
                  <c:v>54.925903000000012</c:v>
                </c:pt>
                <c:pt idx="2643">
                  <c:v>54.882251000000004</c:v>
                </c:pt>
                <c:pt idx="2644">
                  <c:v>54.839022</c:v>
                </c:pt>
                <c:pt idx="2645">
                  <c:v>54.799686000000001</c:v>
                </c:pt>
                <c:pt idx="2646">
                  <c:v>54.76237200000007</c:v>
                </c:pt>
                <c:pt idx="2647">
                  <c:v>54.720367000000003</c:v>
                </c:pt>
                <c:pt idx="2648">
                  <c:v>54.671517000000001</c:v>
                </c:pt>
                <c:pt idx="2649">
                  <c:v>54.618227000000005</c:v>
                </c:pt>
                <c:pt idx="2650">
                  <c:v>54.563867999999999</c:v>
                </c:pt>
                <c:pt idx="2651">
                  <c:v>54.514167999999998</c:v>
                </c:pt>
                <c:pt idx="2652">
                  <c:v>54.472336000000013</c:v>
                </c:pt>
                <c:pt idx="2653">
                  <c:v>54.437801999999998</c:v>
                </c:pt>
                <c:pt idx="2654">
                  <c:v>54.402958000000012</c:v>
                </c:pt>
                <c:pt idx="2655">
                  <c:v>54.360575000000011</c:v>
                </c:pt>
                <c:pt idx="2656">
                  <c:v>54.312404000000001</c:v>
                </c:pt>
                <c:pt idx="2657">
                  <c:v>54.266905000000044</c:v>
                </c:pt>
                <c:pt idx="2658">
                  <c:v>54.225718000000086</c:v>
                </c:pt>
                <c:pt idx="2659">
                  <c:v>54.178683000000007</c:v>
                </c:pt>
                <c:pt idx="2660">
                  <c:v>54.115935000000043</c:v>
                </c:pt>
                <c:pt idx="2661">
                  <c:v>54.043782</c:v>
                </c:pt>
                <c:pt idx="2662">
                  <c:v>53.975424000000004</c:v>
                </c:pt>
                <c:pt idx="2663">
                  <c:v>53.911909000000001</c:v>
                </c:pt>
                <c:pt idx="2664">
                  <c:v>53.849138000000011</c:v>
                </c:pt>
                <c:pt idx="2665">
                  <c:v>53.789724</c:v>
                </c:pt>
                <c:pt idx="2666">
                  <c:v>53.737474000000006</c:v>
                </c:pt>
                <c:pt idx="2667">
                  <c:v>53.689620000000005</c:v>
                </c:pt>
                <c:pt idx="2668">
                  <c:v>53.639635000000013</c:v>
                </c:pt>
                <c:pt idx="2669">
                  <c:v>53.583234000000004</c:v>
                </c:pt>
                <c:pt idx="2670">
                  <c:v>53.518838000000002</c:v>
                </c:pt>
                <c:pt idx="2671">
                  <c:v>53.446663999999998</c:v>
                </c:pt>
                <c:pt idx="2672">
                  <c:v>53.371810000000004</c:v>
                </c:pt>
                <c:pt idx="2673">
                  <c:v>53.303125000000001</c:v>
                </c:pt>
                <c:pt idx="2674">
                  <c:v>53.244631000000005</c:v>
                </c:pt>
                <c:pt idx="2675">
                  <c:v>53.190768000000013</c:v>
                </c:pt>
                <c:pt idx="2676">
                  <c:v>53.132305000000059</c:v>
                </c:pt>
                <c:pt idx="2677">
                  <c:v>53.066666000000005</c:v>
                </c:pt>
                <c:pt idx="2678">
                  <c:v>52.995591000000012</c:v>
                </c:pt>
                <c:pt idx="2679">
                  <c:v>52.919286999999997</c:v>
                </c:pt>
                <c:pt idx="2680">
                  <c:v>52.838794</c:v>
                </c:pt>
                <c:pt idx="2681">
                  <c:v>52.760380000000012</c:v>
                </c:pt>
                <c:pt idx="2682">
                  <c:v>52.688956000000012</c:v>
                </c:pt>
                <c:pt idx="2683">
                  <c:v>52.620050000000013</c:v>
                </c:pt>
                <c:pt idx="2684">
                  <c:v>52.545405000000002</c:v>
                </c:pt>
                <c:pt idx="2685">
                  <c:v>52.461977000000005</c:v>
                </c:pt>
                <c:pt idx="2686">
                  <c:v>52.371566000000001</c:v>
                </c:pt>
                <c:pt idx="2687">
                  <c:v>52.278083000000002</c:v>
                </c:pt>
                <c:pt idx="2688">
                  <c:v>52.188845000000001</c:v>
                </c:pt>
                <c:pt idx="2689">
                  <c:v>52.109967000000005</c:v>
                </c:pt>
                <c:pt idx="2690">
                  <c:v>52.036792000000013</c:v>
                </c:pt>
                <c:pt idx="2691">
                  <c:v>51.955596</c:v>
                </c:pt>
                <c:pt idx="2692">
                  <c:v>51.859448999999998</c:v>
                </c:pt>
                <c:pt idx="2693">
                  <c:v>51.755861000000003</c:v>
                </c:pt>
                <c:pt idx="2694">
                  <c:v>51.655877000000004</c:v>
                </c:pt>
                <c:pt idx="2695">
                  <c:v>51.562470000000012</c:v>
                </c:pt>
                <c:pt idx="2696">
                  <c:v>51.473053</c:v>
                </c:pt>
                <c:pt idx="2697">
                  <c:v>51.386434000000001</c:v>
                </c:pt>
                <c:pt idx="2698">
                  <c:v>51.298864000000002</c:v>
                </c:pt>
                <c:pt idx="2699">
                  <c:v>51.203018000000043</c:v>
                </c:pt>
                <c:pt idx="2700">
                  <c:v>51.097118000000044</c:v>
                </c:pt>
                <c:pt idx="2701">
                  <c:v>50.988982</c:v>
                </c:pt>
                <c:pt idx="2702">
                  <c:v>50.884977999999997</c:v>
                </c:pt>
                <c:pt idx="2703">
                  <c:v>50.782825000000003</c:v>
                </c:pt>
                <c:pt idx="2704">
                  <c:v>50.679759000000011</c:v>
                </c:pt>
                <c:pt idx="2705">
                  <c:v>50.578200000000002</c:v>
                </c:pt>
                <c:pt idx="2706">
                  <c:v>50.477997999999999</c:v>
                </c:pt>
                <c:pt idx="2707">
                  <c:v>50.372363</c:v>
                </c:pt>
                <c:pt idx="2708">
                  <c:v>50.258449000000006</c:v>
                </c:pt>
                <c:pt idx="2709">
                  <c:v>50.142473000000003</c:v>
                </c:pt>
                <c:pt idx="2710">
                  <c:v>50.028223000000011</c:v>
                </c:pt>
                <c:pt idx="2711">
                  <c:v>49.910241999999997</c:v>
                </c:pt>
                <c:pt idx="2712">
                  <c:v>49.785300000000042</c:v>
                </c:pt>
                <c:pt idx="2713">
                  <c:v>49.66013800000006</c:v>
                </c:pt>
                <c:pt idx="2714">
                  <c:v>49.539894000000004</c:v>
                </c:pt>
                <c:pt idx="2715">
                  <c:v>49.419040000000003</c:v>
                </c:pt>
                <c:pt idx="2716">
                  <c:v>49.291577000000011</c:v>
                </c:pt>
                <c:pt idx="2717">
                  <c:v>49.159711000000001</c:v>
                </c:pt>
                <c:pt idx="2718">
                  <c:v>49.025467000000006</c:v>
                </c:pt>
                <c:pt idx="2719">
                  <c:v>48.884833999999998</c:v>
                </c:pt>
                <c:pt idx="2720">
                  <c:v>48.737223</c:v>
                </c:pt>
                <c:pt idx="2721">
                  <c:v>48.589837000000003</c:v>
                </c:pt>
                <c:pt idx="2722">
                  <c:v>48.445065</c:v>
                </c:pt>
                <c:pt idx="2723">
                  <c:v>48.294390000000043</c:v>
                </c:pt>
                <c:pt idx="2724">
                  <c:v>48.133114000000013</c:v>
                </c:pt>
                <c:pt idx="2725">
                  <c:v>47.969085</c:v>
                </c:pt>
                <c:pt idx="2726">
                  <c:v>47.808878</c:v>
                </c:pt>
                <c:pt idx="2727">
                  <c:v>47.646031000000001</c:v>
                </c:pt>
                <c:pt idx="2728">
                  <c:v>47.472318000000044</c:v>
                </c:pt>
                <c:pt idx="2729">
                  <c:v>47.289631</c:v>
                </c:pt>
                <c:pt idx="2730">
                  <c:v>47.101619000000007</c:v>
                </c:pt>
                <c:pt idx="2731">
                  <c:v>46.904898999999993</c:v>
                </c:pt>
                <c:pt idx="2732">
                  <c:v>46.698388000000044</c:v>
                </c:pt>
                <c:pt idx="2733">
                  <c:v>46.490228000000002</c:v>
                </c:pt>
                <c:pt idx="2734">
                  <c:v>46.285549000000003</c:v>
                </c:pt>
                <c:pt idx="2735">
                  <c:v>46.077813000000006</c:v>
                </c:pt>
                <c:pt idx="2736">
                  <c:v>45.860860000000002</c:v>
                </c:pt>
                <c:pt idx="2737">
                  <c:v>45.637283000000004</c:v>
                </c:pt>
                <c:pt idx="2738">
                  <c:v>45.407816000000004</c:v>
                </c:pt>
                <c:pt idx="2739">
                  <c:v>45.167308000000013</c:v>
                </c:pt>
                <c:pt idx="2740">
                  <c:v>44.919901000000003</c:v>
                </c:pt>
                <c:pt idx="2741">
                  <c:v>44.682723000000003</c:v>
                </c:pt>
                <c:pt idx="2742">
                  <c:v>44.463798000000011</c:v>
                </c:pt>
                <c:pt idx="2743">
                  <c:v>44.251367999999999</c:v>
                </c:pt>
                <c:pt idx="2744">
                  <c:v>44.034675</c:v>
                </c:pt>
                <c:pt idx="2745">
                  <c:v>43.818449999999999</c:v>
                </c:pt>
                <c:pt idx="2746">
                  <c:v>43.607869000000001</c:v>
                </c:pt>
                <c:pt idx="2747">
                  <c:v>43.396712000000043</c:v>
                </c:pt>
                <c:pt idx="2748">
                  <c:v>43.182200000000002</c:v>
                </c:pt>
                <c:pt idx="2749">
                  <c:v>42.974889999999995</c:v>
                </c:pt>
                <c:pt idx="2750">
                  <c:v>42.781441999999998</c:v>
                </c:pt>
                <c:pt idx="2751">
                  <c:v>42.593182000000013</c:v>
                </c:pt>
                <c:pt idx="2752">
                  <c:v>42.402941000000006</c:v>
                </c:pt>
                <c:pt idx="2753">
                  <c:v>42.217189000000005</c:v>
                </c:pt>
                <c:pt idx="2754">
                  <c:v>42.040400000000005</c:v>
                </c:pt>
                <c:pt idx="2755">
                  <c:v>41.864784999999998</c:v>
                </c:pt>
                <c:pt idx="2756">
                  <c:v>41.687367999999999</c:v>
                </c:pt>
                <c:pt idx="2757">
                  <c:v>41.519174</c:v>
                </c:pt>
                <c:pt idx="2758">
                  <c:v>41.365186000000001</c:v>
                </c:pt>
                <c:pt idx="2759">
                  <c:v>41.213543000000001</c:v>
                </c:pt>
                <c:pt idx="2760">
                  <c:v>41.056584999999998</c:v>
                </c:pt>
                <c:pt idx="2761">
                  <c:v>40.904350000000001</c:v>
                </c:pt>
                <c:pt idx="2762">
                  <c:v>40.765253000000044</c:v>
                </c:pt>
                <c:pt idx="2763">
                  <c:v>40.632021000000002</c:v>
                </c:pt>
                <c:pt idx="2764">
                  <c:v>40.498143000000013</c:v>
                </c:pt>
                <c:pt idx="2765">
                  <c:v>40.369516000000012</c:v>
                </c:pt>
                <c:pt idx="2766">
                  <c:v>40.248432000000044</c:v>
                </c:pt>
                <c:pt idx="2767">
                  <c:v>40.125591000000043</c:v>
                </c:pt>
                <c:pt idx="2768">
                  <c:v>39.999468</c:v>
                </c:pt>
                <c:pt idx="2769">
                  <c:v>39.883959000000004</c:v>
                </c:pt>
                <c:pt idx="2770">
                  <c:v>39.784935000000011</c:v>
                </c:pt>
                <c:pt idx="2771">
                  <c:v>39.688690000000001</c:v>
                </c:pt>
                <c:pt idx="2772">
                  <c:v>39.584441999999996</c:v>
                </c:pt>
                <c:pt idx="2773">
                  <c:v>39.478711000000011</c:v>
                </c:pt>
                <c:pt idx="2774">
                  <c:v>39.377085999999998</c:v>
                </c:pt>
                <c:pt idx="2775">
                  <c:v>39.273358000000044</c:v>
                </c:pt>
                <c:pt idx="2776">
                  <c:v>39.167819000000001</c:v>
                </c:pt>
                <c:pt idx="2777">
                  <c:v>39.074226999999993</c:v>
                </c:pt>
                <c:pt idx="2778">
                  <c:v>38.996178000000043</c:v>
                </c:pt>
                <c:pt idx="2779">
                  <c:v>38.917706999999993</c:v>
                </c:pt>
                <c:pt idx="2780">
                  <c:v>38.828674000000007</c:v>
                </c:pt>
                <c:pt idx="2781">
                  <c:v>38.739002000000013</c:v>
                </c:pt>
                <c:pt idx="2782">
                  <c:v>38.656638000000001</c:v>
                </c:pt>
                <c:pt idx="2783">
                  <c:v>38.573611</c:v>
                </c:pt>
                <c:pt idx="2784">
                  <c:v>38.485912000000013</c:v>
                </c:pt>
                <c:pt idx="2785">
                  <c:v>38.404758000000001</c:v>
                </c:pt>
                <c:pt idx="2786">
                  <c:v>38.335319000000013</c:v>
                </c:pt>
                <c:pt idx="2787">
                  <c:v>38.265758000000069</c:v>
                </c:pt>
                <c:pt idx="2788">
                  <c:v>38.189572000000013</c:v>
                </c:pt>
                <c:pt idx="2789">
                  <c:v>38.117542</c:v>
                </c:pt>
                <c:pt idx="2790">
                  <c:v>38.055294000000004</c:v>
                </c:pt>
                <c:pt idx="2791">
                  <c:v>37.991794000000006</c:v>
                </c:pt>
                <c:pt idx="2792">
                  <c:v>37.921810000000001</c:v>
                </c:pt>
                <c:pt idx="2793">
                  <c:v>37.856878999999999</c:v>
                </c:pt>
                <c:pt idx="2794">
                  <c:v>37.802118000000043</c:v>
                </c:pt>
                <c:pt idx="2795">
                  <c:v>37.745149000000012</c:v>
                </c:pt>
                <c:pt idx="2796">
                  <c:v>37.679733000000013</c:v>
                </c:pt>
                <c:pt idx="2797">
                  <c:v>37.617873999999993</c:v>
                </c:pt>
                <c:pt idx="2798">
                  <c:v>37.566780000000001</c:v>
                </c:pt>
                <c:pt idx="2799">
                  <c:v>37.516321000000005</c:v>
                </c:pt>
                <c:pt idx="2800">
                  <c:v>37.460311000000011</c:v>
                </c:pt>
                <c:pt idx="2801">
                  <c:v>37.407596000000005</c:v>
                </c:pt>
                <c:pt idx="2802">
                  <c:v>37.360905000000002</c:v>
                </c:pt>
                <c:pt idx="2803">
                  <c:v>37.307496999999998</c:v>
                </c:pt>
                <c:pt idx="2804">
                  <c:v>37.242333000000045</c:v>
                </c:pt>
                <c:pt idx="2805">
                  <c:v>37.178327000000003</c:v>
                </c:pt>
                <c:pt idx="2806">
                  <c:v>37.122992000000067</c:v>
                </c:pt>
                <c:pt idx="2807">
                  <c:v>37.066760000000002</c:v>
                </c:pt>
                <c:pt idx="2808">
                  <c:v>37.004364000000002</c:v>
                </c:pt>
                <c:pt idx="2809">
                  <c:v>36.945091000000005</c:v>
                </c:pt>
                <c:pt idx="2810">
                  <c:v>36.891454000000003</c:v>
                </c:pt>
                <c:pt idx="2811">
                  <c:v>36.830535000000012</c:v>
                </c:pt>
                <c:pt idx="2812">
                  <c:v>36.757461999999997</c:v>
                </c:pt>
                <c:pt idx="2813">
                  <c:v>36.685364</c:v>
                </c:pt>
                <c:pt idx="2814">
                  <c:v>36.621495000000003</c:v>
                </c:pt>
                <c:pt idx="2815">
                  <c:v>36.555305000000011</c:v>
                </c:pt>
                <c:pt idx="2816">
                  <c:v>36.480734000000005</c:v>
                </c:pt>
                <c:pt idx="2817">
                  <c:v>36.407144000000002</c:v>
                </c:pt>
                <c:pt idx="2818">
                  <c:v>36.337952000000001</c:v>
                </c:pt>
                <c:pt idx="2819">
                  <c:v>36.261380000000003</c:v>
                </c:pt>
                <c:pt idx="2820">
                  <c:v>36.173727</c:v>
                </c:pt>
                <c:pt idx="2821">
                  <c:v>36.088910000000013</c:v>
                </c:pt>
                <c:pt idx="2822">
                  <c:v>36.013390000000001</c:v>
                </c:pt>
                <c:pt idx="2823">
                  <c:v>35.934071000000003</c:v>
                </c:pt>
                <c:pt idx="2824">
                  <c:v>35.842635000000001</c:v>
                </c:pt>
                <c:pt idx="2825">
                  <c:v>35.748837000000002</c:v>
                </c:pt>
                <c:pt idx="2826">
                  <c:v>35.659209000000004</c:v>
                </c:pt>
                <c:pt idx="2827">
                  <c:v>35.565037000000011</c:v>
                </c:pt>
                <c:pt idx="2828">
                  <c:v>35.463307</c:v>
                </c:pt>
                <c:pt idx="2829">
                  <c:v>35.366621000000002</c:v>
                </c:pt>
                <c:pt idx="2830">
                  <c:v>35.280619000000002</c:v>
                </c:pt>
                <c:pt idx="2831">
                  <c:v>35.193465000000003</c:v>
                </c:pt>
                <c:pt idx="2832">
                  <c:v>35.098591000000013</c:v>
                </c:pt>
                <c:pt idx="2833">
                  <c:v>35.005265000000001</c:v>
                </c:pt>
                <c:pt idx="2834">
                  <c:v>34.916424999999997</c:v>
                </c:pt>
                <c:pt idx="2835">
                  <c:v>34.819704000000002</c:v>
                </c:pt>
                <c:pt idx="2836">
                  <c:v>34.711663000000001</c:v>
                </c:pt>
                <c:pt idx="2837">
                  <c:v>34.606779000000003</c:v>
                </c:pt>
                <c:pt idx="2838">
                  <c:v>34.511067999999995</c:v>
                </c:pt>
                <c:pt idx="2839">
                  <c:v>34.410929000000003</c:v>
                </c:pt>
                <c:pt idx="2840">
                  <c:v>34.299779000000044</c:v>
                </c:pt>
                <c:pt idx="2841">
                  <c:v>34.190732000000068</c:v>
                </c:pt>
                <c:pt idx="2842">
                  <c:v>34.090877000000006</c:v>
                </c:pt>
                <c:pt idx="2843">
                  <c:v>33.987920000000003</c:v>
                </c:pt>
                <c:pt idx="2844">
                  <c:v>33.875183</c:v>
                </c:pt>
                <c:pt idx="2845">
                  <c:v>33.764738000000044</c:v>
                </c:pt>
                <c:pt idx="2846">
                  <c:v>33.663141000000003</c:v>
                </c:pt>
                <c:pt idx="2847">
                  <c:v>33.559219000000006</c:v>
                </c:pt>
                <c:pt idx="2848">
                  <c:v>33.448875000000001</c:v>
                </c:pt>
                <c:pt idx="2849">
                  <c:v>33.346772000000001</c:v>
                </c:pt>
                <c:pt idx="2850">
                  <c:v>33.260046000000003</c:v>
                </c:pt>
                <c:pt idx="2851">
                  <c:v>33.175045000000011</c:v>
                </c:pt>
                <c:pt idx="2852">
                  <c:v>33.083106000000001</c:v>
                </c:pt>
                <c:pt idx="2853">
                  <c:v>32.994260000000004</c:v>
                </c:pt>
                <c:pt idx="2854">
                  <c:v>32.912634000000004</c:v>
                </c:pt>
                <c:pt idx="2855">
                  <c:v>32.824097999999999</c:v>
                </c:pt>
                <c:pt idx="2856">
                  <c:v>32.721809</c:v>
                </c:pt>
                <c:pt idx="2857">
                  <c:v>32.618345000000012</c:v>
                </c:pt>
                <c:pt idx="2858">
                  <c:v>32.519627999999997</c:v>
                </c:pt>
                <c:pt idx="2859">
                  <c:v>32.412871000000003</c:v>
                </c:pt>
                <c:pt idx="2860">
                  <c:v>32.293910000000061</c:v>
                </c:pt>
                <c:pt idx="2861">
                  <c:v>32.179191000000003</c:v>
                </c:pt>
                <c:pt idx="2862">
                  <c:v>32.076427000000002</c:v>
                </c:pt>
                <c:pt idx="2863">
                  <c:v>31.969854999999999</c:v>
                </c:pt>
                <c:pt idx="2864">
                  <c:v>31.848688999999986</c:v>
                </c:pt>
                <c:pt idx="2865">
                  <c:v>31.722807</c:v>
                </c:pt>
                <c:pt idx="2866">
                  <c:v>31.596634999999978</c:v>
                </c:pt>
                <c:pt idx="2867">
                  <c:v>31.455891000000001</c:v>
                </c:pt>
                <c:pt idx="2868">
                  <c:v>31.296395</c:v>
                </c:pt>
                <c:pt idx="2869">
                  <c:v>31.138662</c:v>
                </c:pt>
                <c:pt idx="2870">
                  <c:v>30.997088000000005</c:v>
                </c:pt>
                <c:pt idx="2871">
                  <c:v>30.859638</c:v>
                </c:pt>
                <c:pt idx="2872">
                  <c:v>30.713377999999999</c:v>
                </c:pt>
                <c:pt idx="2873">
                  <c:v>30.563770000000002</c:v>
                </c:pt>
                <c:pt idx="2874">
                  <c:v>30.414304999999999</c:v>
                </c:pt>
                <c:pt idx="2875">
                  <c:v>30.254669</c:v>
                </c:pt>
                <c:pt idx="2876">
                  <c:v>30.08453799999997</c:v>
                </c:pt>
                <c:pt idx="2877">
                  <c:v>29.921937</c:v>
                </c:pt>
                <c:pt idx="2878">
                  <c:v>29.772826999999989</c:v>
                </c:pt>
                <c:pt idx="2879">
                  <c:v>29.619440999999988</c:v>
                </c:pt>
                <c:pt idx="2880">
                  <c:v>29.452751999999986</c:v>
                </c:pt>
                <c:pt idx="2881">
                  <c:v>29.287941999999987</c:v>
                </c:pt>
                <c:pt idx="2882">
                  <c:v>29.133506000000001</c:v>
                </c:pt>
                <c:pt idx="2883">
                  <c:v>28.975465999999987</c:v>
                </c:pt>
                <c:pt idx="2884">
                  <c:v>28.807714000000001</c:v>
                </c:pt>
                <c:pt idx="2885">
                  <c:v>28.647721000000001</c:v>
                </c:pt>
                <c:pt idx="2886">
                  <c:v>28.505632999999964</c:v>
                </c:pt>
                <c:pt idx="2887">
                  <c:v>28.367759</c:v>
                </c:pt>
                <c:pt idx="2888">
                  <c:v>28.226458000000001</c:v>
                </c:pt>
                <c:pt idx="2889">
                  <c:v>28.096347999999974</c:v>
                </c:pt>
                <c:pt idx="2890">
                  <c:v>27.984898000000001</c:v>
                </c:pt>
                <c:pt idx="2891">
                  <c:v>27.877483999999999</c:v>
                </c:pt>
                <c:pt idx="2892">
                  <c:v>27.767619999999972</c:v>
                </c:pt>
                <c:pt idx="2893">
                  <c:v>27.671633</c:v>
                </c:pt>
                <c:pt idx="2894">
                  <c:v>27.596950000000021</c:v>
                </c:pt>
                <c:pt idx="2895">
                  <c:v>27.527018999999999</c:v>
                </c:pt>
                <c:pt idx="2896">
                  <c:v>27.452639999999956</c:v>
                </c:pt>
                <c:pt idx="2897">
                  <c:v>27.387691</c:v>
                </c:pt>
                <c:pt idx="2898">
                  <c:v>27.338896999999999</c:v>
                </c:pt>
                <c:pt idx="2899">
                  <c:v>27.291791</c:v>
                </c:pt>
                <c:pt idx="2900">
                  <c:v>27.240845999999987</c:v>
                </c:pt>
                <c:pt idx="2901">
                  <c:v>27.201791</c:v>
                </c:pt>
                <c:pt idx="2902">
                  <c:v>27.179741999999987</c:v>
                </c:pt>
                <c:pt idx="2903">
                  <c:v>27.157567000000022</c:v>
                </c:pt>
                <c:pt idx="2904">
                  <c:v>27.129514</c:v>
                </c:pt>
                <c:pt idx="2905">
                  <c:v>27.113634999999999</c:v>
                </c:pt>
                <c:pt idx="2906">
                  <c:v>27.116158000000034</c:v>
                </c:pt>
                <c:pt idx="2907">
                  <c:v>27.117301000000033</c:v>
                </c:pt>
                <c:pt idx="2908">
                  <c:v>27.107140000000001</c:v>
                </c:pt>
                <c:pt idx="2909">
                  <c:v>27.102409999999974</c:v>
                </c:pt>
                <c:pt idx="2910">
                  <c:v>27.112044999999988</c:v>
                </c:pt>
                <c:pt idx="2911">
                  <c:v>27.119980000000037</c:v>
                </c:pt>
                <c:pt idx="2912">
                  <c:v>27.117837000000037</c:v>
                </c:pt>
                <c:pt idx="2913">
                  <c:v>27.121403000000001</c:v>
                </c:pt>
                <c:pt idx="2914">
                  <c:v>27.138411999999999</c:v>
                </c:pt>
                <c:pt idx="2915">
                  <c:v>27.15296200000002</c:v>
                </c:pt>
                <c:pt idx="2916">
                  <c:v>27.157591000000021</c:v>
                </c:pt>
                <c:pt idx="2917">
                  <c:v>27.168313999999974</c:v>
                </c:pt>
                <c:pt idx="2918">
                  <c:v>27.191762000000001</c:v>
                </c:pt>
                <c:pt idx="2919">
                  <c:v>27.209793999999974</c:v>
                </c:pt>
                <c:pt idx="2920">
                  <c:v>27.212661000000001</c:v>
                </c:pt>
                <c:pt idx="2921">
                  <c:v>27.215568999999999</c:v>
                </c:pt>
                <c:pt idx="2922">
                  <c:v>27.226613999999973</c:v>
                </c:pt>
                <c:pt idx="2923">
                  <c:v>27.230861000000033</c:v>
                </c:pt>
                <c:pt idx="2924">
                  <c:v>27.222655999999986</c:v>
                </c:pt>
                <c:pt idx="2925">
                  <c:v>27.221311999999987</c:v>
                </c:pt>
                <c:pt idx="2926">
                  <c:v>27.237369000000001</c:v>
                </c:pt>
                <c:pt idx="2927">
                  <c:v>27.254507</c:v>
                </c:pt>
                <c:pt idx="2928">
                  <c:v>27.260560000000002</c:v>
                </c:pt>
                <c:pt idx="2929">
                  <c:v>27.266012999999973</c:v>
                </c:pt>
                <c:pt idx="2930">
                  <c:v>27.277576</c:v>
                </c:pt>
                <c:pt idx="2931">
                  <c:v>27.284391999999986</c:v>
                </c:pt>
                <c:pt idx="2932">
                  <c:v>27.284458999999988</c:v>
                </c:pt>
                <c:pt idx="2933">
                  <c:v>27.294118000000001</c:v>
                </c:pt>
                <c:pt idx="2934">
                  <c:v>27.317246000000001</c:v>
                </c:pt>
                <c:pt idx="2935">
                  <c:v>27.335239999999974</c:v>
                </c:pt>
                <c:pt idx="2936">
                  <c:v>27.340665999999999</c:v>
                </c:pt>
                <c:pt idx="2937">
                  <c:v>27.350467999999999</c:v>
                </c:pt>
                <c:pt idx="2938">
                  <c:v>27.372803999999999</c:v>
                </c:pt>
                <c:pt idx="2939">
                  <c:v>27.392047999999978</c:v>
                </c:pt>
                <c:pt idx="2940">
                  <c:v>27.400183999999989</c:v>
                </c:pt>
                <c:pt idx="2941">
                  <c:v>27.412835000000001</c:v>
                </c:pt>
                <c:pt idx="2942">
                  <c:v>27.440002999999972</c:v>
                </c:pt>
                <c:pt idx="2943">
                  <c:v>27.470555999999988</c:v>
                </c:pt>
                <c:pt idx="2944">
                  <c:v>27.498752999999972</c:v>
                </c:pt>
                <c:pt idx="2945">
                  <c:v>27.536902999999999</c:v>
                </c:pt>
                <c:pt idx="2946">
                  <c:v>27.587277</c:v>
                </c:pt>
                <c:pt idx="2947">
                  <c:v>27.630251000000033</c:v>
                </c:pt>
                <c:pt idx="2948">
                  <c:v>27.657598000000021</c:v>
                </c:pt>
                <c:pt idx="2949">
                  <c:v>27.689565999999999</c:v>
                </c:pt>
                <c:pt idx="2950">
                  <c:v>27.739844000000005</c:v>
                </c:pt>
                <c:pt idx="2951">
                  <c:v>27.795864999999999</c:v>
                </c:pt>
                <c:pt idx="2952">
                  <c:v>27.850847999999999</c:v>
                </c:pt>
                <c:pt idx="2953">
                  <c:v>27.918491999999986</c:v>
                </c:pt>
                <c:pt idx="2954">
                  <c:v>28.001239000000002</c:v>
                </c:pt>
                <c:pt idx="2955">
                  <c:v>28.080746999999956</c:v>
                </c:pt>
                <c:pt idx="2956">
                  <c:v>28.150659000000001</c:v>
                </c:pt>
                <c:pt idx="2957">
                  <c:v>28.226507999999974</c:v>
                </c:pt>
                <c:pt idx="2958">
                  <c:v>28.313744</c:v>
                </c:pt>
                <c:pt idx="2959">
                  <c:v>28.395834000000001</c:v>
                </c:pt>
                <c:pt idx="2960">
                  <c:v>28.464324999999974</c:v>
                </c:pt>
                <c:pt idx="2961">
                  <c:v>28.532192999999989</c:v>
                </c:pt>
                <c:pt idx="2962">
                  <c:v>28.606674000000005</c:v>
                </c:pt>
                <c:pt idx="2963">
                  <c:v>28.677500999999999</c:v>
                </c:pt>
                <c:pt idx="2964">
                  <c:v>28.742708999999973</c:v>
                </c:pt>
                <c:pt idx="2965">
                  <c:v>28.817108000000033</c:v>
                </c:pt>
                <c:pt idx="2966">
                  <c:v>28.903502999999972</c:v>
                </c:pt>
                <c:pt idx="2967">
                  <c:v>28.983607999999968</c:v>
                </c:pt>
                <c:pt idx="2968">
                  <c:v>29.049372000000002</c:v>
                </c:pt>
                <c:pt idx="2969">
                  <c:v>29.116772000000001</c:v>
                </c:pt>
                <c:pt idx="2970">
                  <c:v>29.197621999999999</c:v>
                </c:pt>
                <c:pt idx="2971">
                  <c:v>29.284148999999989</c:v>
                </c:pt>
                <c:pt idx="2972">
                  <c:v>29.370996000000005</c:v>
                </c:pt>
                <c:pt idx="2973">
                  <c:v>29.465270999999973</c:v>
                </c:pt>
                <c:pt idx="2974">
                  <c:v>29.564415999999987</c:v>
                </c:pt>
                <c:pt idx="2975">
                  <c:v>29.651184000000022</c:v>
                </c:pt>
                <c:pt idx="2976">
                  <c:v>29.721872000000001</c:v>
                </c:pt>
                <c:pt idx="2977">
                  <c:v>29.794608999999987</c:v>
                </c:pt>
                <c:pt idx="2978">
                  <c:v>29.880130999999974</c:v>
                </c:pt>
                <c:pt idx="2979">
                  <c:v>29.969599999999971</c:v>
                </c:pt>
                <c:pt idx="2980">
                  <c:v>30.059479</c:v>
                </c:pt>
                <c:pt idx="2981">
                  <c:v>30.161514</c:v>
                </c:pt>
                <c:pt idx="2982">
                  <c:v>30.277909999999999</c:v>
                </c:pt>
                <c:pt idx="2983">
                  <c:v>30.392952000000001</c:v>
                </c:pt>
                <c:pt idx="2984">
                  <c:v>30.500404</c:v>
                </c:pt>
                <c:pt idx="2985">
                  <c:v>30.615451000000022</c:v>
                </c:pt>
                <c:pt idx="2986">
                  <c:v>30.749268000000001</c:v>
                </c:pt>
                <c:pt idx="2987">
                  <c:v>30.894979000000021</c:v>
                </c:pt>
                <c:pt idx="2988">
                  <c:v>31.047108999999999</c:v>
                </c:pt>
                <c:pt idx="2989">
                  <c:v>31.211628000000001</c:v>
                </c:pt>
                <c:pt idx="2990">
                  <c:v>31.388335999999974</c:v>
                </c:pt>
                <c:pt idx="2991">
                  <c:v>31.566614999999974</c:v>
                </c:pt>
                <c:pt idx="2992">
                  <c:v>31.747574</c:v>
                </c:pt>
                <c:pt idx="2993">
                  <c:v>31.948607999999975</c:v>
                </c:pt>
                <c:pt idx="2994">
                  <c:v>32.178064000000006</c:v>
                </c:pt>
                <c:pt idx="2995">
                  <c:v>32.42642</c:v>
                </c:pt>
                <c:pt idx="2996">
                  <c:v>32.687897999999997</c:v>
                </c:pt>
                <c:pt idx="2997">
                  <c:v>32.968470000000003</c:v>
                </c:pt>
                <c:pt idx="2998">
                  <c:v>33.266062000000012</c:v>
                </c:pt>
                <c:pt idx="2999">
                  <c:v>33.565502000000045</c:v>
                </c:pt>
                <c:pt idx="3000">
                  <c:v>33.860852000000001</c:v>
                </c:pt>
                <c:pt idx="3001">
                  <c:v>34.162146000000043</c:v>
                </c:pt>
                <c:pt idx="3002">
                  <c:v>34.473497999999999</c:v>
                </c:pt>
                <c:pt idx="3003">
                  <c:v>34.785027000000007</c:v>
                </c:pt>
                <c:pt idx="3004">
                  <c:v>35.092226000000011</c:v>
                </c:pt>
                <c:pt idx="3005">
                  <c:v>35.402779000000002</c:v>
                </c:pt>
                <c:pt idx="3006">
                  <c:v>35.717791000000005</c:v>
                </c:pt>
                <c:pt idx="3007">
                  <c:v>36.026016000000013</c:v>
                </c:pt>
                <c:pt idx="3008">
                  <c:v>36.323021000000004</c:v>
                </c:pt>
                <c:pt idx="3009">
                  <c:v>36.617502000000002</c:v>
                </c:pt>
                <c:pt idx="3010">
                  <c:v>36.913125000000001</c:v>
                </c:pt>
                <c:pt idx="3011">
                  <c:v>37.202708000000044</c:v>
                </c:pt>
                <c:pt idx="3012">
                  <c:v>37.485726</c:v>
                </c:pt>
                <c:pt idx="3013">
                  <c:v>37.772825000000012</c:v>
                </c:pt>
                <c:pt idx="3014">
                  <c:v>38.066719000000013</c:v>
                </c:pt>
                <c:pt idx="3015">
                  <c:v>38.355986999999999</c:v>
                </c:pt>
                <c:pt idx="3016">
                  <c:v>38.633687999999999</c:v>
                </c:pt>
                <c:pt idx="3017">
                  <c:v>38.905471000000006</c:v>
                </c:pt>
                <c:pt idx="3018">
                  <c:v>39.174251000000005</c:v>
                </c:pt>
                <c:pt idx="3019">
                  <c:v>39.433568000000001</c:v>
                </c:pt>
                <c:pt idx="3020">
                  <c:v>39.681367000000002</c:v>
                </c:pt>
                <c:pt idx="3021">
                  <c:v>39.924404000000003</c:v>
                </c:pt>
                <c:pt idx="3022">
                  <c:v>40.164226000000006</c:v>
                </c:pt>
                <c:pt idx="3023">
                  <c:v>40.394363000000006</c:v>
                </c:pt>
                <c:pt idx="3024">
                  <c:v>40.616073</c:v>
                </c:pt>
                <c:pt idx="3025">
                  <c:v>40.841171000000003</c:v>
                </c:pt>
                <c:pt idx="3026">
                  <c:v>41.074011000000006</c:v>
                </c:pt>
                <c:pt idx="3027">
                  <c:v>41.305356000000003</c:v>
                </c:pt>
                <c:pt idx="3028">
                  <c:v>41.528790000000043</c:v>
                </c:pt>
                <c:pt idx="3029">
                  <c:v>41.748536000000044</c:v>
                </c:pt>
                <c:pt idx="3030">
                  <c:v>41.967054000000005</c:v>
                </c:pt>
                <c:pt idx="3031">
                  <c:v>42.180097000000004</c:v>
                </c:pt>
                <c:pt idx="3032">
                  <c:v>42.389290999999993</c:v>
                </c:pt>
                <c:pt idx="3033">
                  <c:v>42.605185000000013</c:v>
                </c:pt>
                <c:pt idx="3034">
                  <c:v>42.831726000000003</c:v>
                </c:pt>
                <c:pt idx="3035">
                  <c:v>43.060119000000043</c:v>
                </c:pt>
                <c:pt idx="3036">
                  <c:v>43.283031000000001</c:v>
                </c:pt>
                <c:pt idx="3037">
                  <c:v>43.503206000000006</c:v>
                </c:pt>
                <c:pt idx="3038">
                  <c:v>43.724487000000003</c:v>
                </c:pt>
                <c:pt idx="3039">
                  <c:v>43.946972000000002</c:v>
                </c:pt>
                <c:pt idx="3040">
                  <c:v>44.174910000000011</c:v>
                </c:pt>
                <c:pt idx="3041">
                  <c:v>44.416306000000006</c:v>
                </c:pt>
                <c:pt idx="3042">
                  <c:v>44.669254000000002</c:v>
                </c:pt>
                <c:pt idx="3043">
                  <c:v>44.919901000000003</c:v>
                </c:pt>
                <c:pt idx="3044">
                  <c:v>45.159365000000001</c:v>
                </c:pt>
                <c:pt idx="3045">
                  <c:v>45.393395000000012</c:v>
                </c:pt>
                <c:pt idx="3046">
                  <c:v>45.632011000000013</c:v>
                </c:pt>
                <c:pt idx="3047">
                  <c:v>45.879632000000001</c:v>
                </c:pt>
                <c:pt idx="3048">
                  <c:v>46.137563</c:v>
                </c:pt>
                <c:pt idx="3049">
                  <c:v>46.404314000000007</c:v>
                </c:pt>
                <c:pt idx="3050">
                  <c:v>46.669985000000011</c:v>
                </c:pt>
                <c:pt idx="3051">
                  <c:v>46.922301000000012</c:v>
                </c:pt>
                <c:pt idx="3052">
                  <c:v>47.163152000000061</c:v>
                </c:pt>
                <c:pt idx="3053">
                  <c:v>47.408765000000002</c:v>
                </c:pt>
                <c:pt idx="3054">
                  <c:v>47.669072000000043</c:v>
                </c:pt>
                <c:pt idx="3055">
                  <c:v>47.936190000000003</c:v>
                </c:pt>
                <c:pt idx="3056">
                  <c:v>48.196156000000045</c:v>
                </c:pt>
                <c:pt idx="3057">
                  <c:v>48.442050000000002</c:v>
                </c:pt>
                <c:pt idx="3058">
                  <c:v>48.672646</c:v>
                </c:pt>
                <c:pt idx="3059">
                  <c:v>48.889507000000002</c:v>
                </c:pt>
                <c:pt idx="3060">
                  <c:v>49.101164000000004</c:v>
                </c:pt>
                <c:pt idx="3061">
                  <c:v>49.321221999999999</c:v>
                </c:pt>
                <c:pt idx="3062">
                  <c:v>49.556123000000007</c:v>
                </c:pt>
                <c:pt idx="3063">
                  <c:v>49.800560000000004</c:v>
                </c:pt>
                <c:pt idx="3064">
                  <c:v>50.047849999999997</c:v>
                </c:pt>
                <c:pt idx="3065">
                  <c:v>50.298192000000085</c:v>
                </c:pt>
                <c:pt idx="3066">
                  <c:v>50.555366000000006</c:v>
                </c:pt>
                <c:pt idx="3067">
                  <c:v>50.824161000000004</c:v>
                </c:pt>
                <c:pt idx="3068">
                  <c:v>51.113763000000006</c:v>
                </c:pt>
                <c:pt idx="3069">
                  <c:v>51.434309000000006</c:v>
                </c:pt>
                <c:pt idx="3070">
                  <c:v>51.784915000000012</c:v>
                </c:pt>
                <c:pt idx="3071">
                  <c:v>52.150863999999999</c:v>
                </c:pt>
                <c:pt idx="3072">
                  <c:v>52.515683000000003</c:v>
                </c:pt>
                <c:pt idx="3073">
                  <c:v>52.871172000000001</c:v>
                </c:pt>
                <c:pt idx="3074">
                  <c:v>53.215852000000012</c:v>
                </c:pt>
                <c:pt idx="3075">
                  <c:v>53.551874999999995</c:v>
                </c:pt>
                <c:pt idx="3076">
                  <c:v>53.885066999999999</c:v>
                </c:pt>
                <c:pt idx="3077">
                  <c:v>54.22001500000006</c:v>
                </c:pt>
                <c:pt idx="3078">
                  <c:v>54.551893999999997</c:v>
                </c:pt>
                <c:pt idx="3079">
                  <c:v>54.869124000000006</c:v>
                </c:pt>
                <c:pt idx="3080">
                  <c:v>55.166761000000001</c:v>
                </c:pt>
                <c:pt idx="3081">
                  <c:v>55.452674999999999</c:v>
                </c:pt>
                <c:pt idx="3082">
                  <c:v>55.739653000000011</c:v>
                </c:pt>
                <c:pt idx="3083">
                  <c:v>56.036356000000012</c:v>
                </c:pt>
                <c:pt idx="3084">
                  <c:v>56.345769000000004</c:v>
                </c:pt>
                <c:pt idx="3085">
                  <c:v>56.664630000000002</c:v>
                </c:pt>
                <c:pt idx="3086">
                  <c:v>56.981339000000006</c:v>
                </c:pt>
                <c:pt idx="3087">
                  <c:v>57.280833000000001</c:v>
                </c:pt>
                <c:pt idx="3088">
                  <c:v>57.555893000000005</c:v>
                </c:pt>
                <c:pt idx="3089">
                  <c:v>57.811030999999993</c:v>
                </c:pt>
                <c:pt idx="3090">
                  <c:v>58.053818</c:v>
                </c:pt>
                <c:pt idx="3091">
                  <c:v>58.285303000000013</c:v>
                </c:pt>
                <c:pt idx="3092">
                  <c:v>58.499272000000012</c:v>
                </c:pt>
                <c:pt idx="3093">
                  <c:v>58.686638000000002</c:v>
                </c:pt>
                <c:pt idx="3094">
                  <c:v>58.839986000000003</c:v>
                </c:pt>
                <c:pt idx="3095">
                  <c:v>58.959378000000001</c:v>
                </c:pt>
                <c:pt idx="3096">
                  <c:v>59.056398000000002</c:v>
                </c:pt>
                <c:pt idx="3097">
                  <c:v>59.148620000000001</c:v>
                </c:pt>
                <c:pt idx="3098">
                  <c:v>59.247013000000003</c:v>
                </c:pt>
                <c:pt idx="3099">
                  <c:v>59.351218999999993</c:v>
                </c:pt>
                <c:pt idx="3100">
                  <c:v>59.458318000000013</c:v>
                </c:pt>
                <c:pt idx="3101">
                  <c:v>59.571963000000004</c:v>
                </c:pt>
                <c:pt idx="3102">
                  <c:v>59.700856000000002</c:v>
                </c:pt>
                <c:pt idx="3103">
                  <c:v>59.852755000000002</c:v>
                </c:pt>
                <c:pt idx="3104">
                  <c:v>60.033189</c:v>
                </c:pt>
                <c:pt idx="3105">
                  <c:v>60.246355000000044</c:v>
                </c:pt>
                <c:pt idx="3106">
                  <c:v>60.493563000000002</c:v>
                </c:pt>
                <c:pt idx="3107">
                  <c:v>60.772701000000012</c:v>
                </c:pt>
                <c:pt idx="3108">
                  <c:v>61.081009000000002</c:v>
                </c:pt>
                <c:pt idx="3109">
                  <c:v>61.416146000000005</c:v>
                </c:pt>
                <c:pt idx="3110">
                  <c:v>61.773995000000042</c:v>
                </c:pt>
                <c:pt idx="3111">
                  <c:v>62.149215000000012</c:v>
                </c:pt>
                <c:pt idx="3112">
                  <c:v>62.539563000000001</c:v>
                </c:pt>
                <c:pt idx="3113">
                  <c:v>62.946332000000012</c:v>
                </c:pt>
                <c:pt idx="3114">
                  <c:v>63.367960000000004</c:v>
                </c:pt>
                <c:pt idx="3115">
                  <c:v>63.794574000000011</c:v>
                </c:pt>
                <c:pt idx="3116">
                  <c:v>64.210712000000001</c:v>
                </c:pt>
                <c:pt idx="3117">
                  <c:v>64.603390999999988</c:v>
                </c:pt>
                <c:pt idx="3118">
                  <c:v>64.967826000000116</c:v>
                </c:pt>
                <c:pt idx="3119">
                  <c:v>65.306940999999981</c:v>
                </c:pt>
                <c:pt idx="3120">
                  <c:v>65.626842999999838</c:v>
                </c:pt>
                <c:pt idx="3121">
                  <c:v>65.932287000000002</c:v>
                </c:pt>
                <c:pt idx="3122">
                  <c:v>66.223380999999989</c:v>
                </c:pt>
                <c:pt idx="3123">
                  <c:v>66.49322400000014</c:v>
                </c:pt>
                <c:pt idx="3124">
                  <c:v>66.728641999999979</c:v>
                </c:pt>
                <c:pt idx="3125">
                  <c:v>66.91622400000017</c:v>
                </c:pt>
                <c:pt idx="3126">
                  <c:v>67.049971999999983</c:v>
                </c:pt>
                <c:pt idx="3127">
                  <c:v>67.13346199999998</c:v>
                </c:pt>
                <c:pt idx="3128">
                  <c:v>67.175835999999848</c:v>
                </c:pt>
                <c:pt idx="3129">
                  <c:v>67.187062999999981</c:v>
                </c:pt>
                <c:pt idx="3130">
                  <c:v>67.174730999999838</c:v>
                </c:pt>
                <c:pt idx="3131">
                  <c:v>67.142241999999982</c:v>
                </c:pt>
                <c:pt idx="3132">
                  <c:v>67.091007000000005</c:v>
                </c:pt>
                <c:pt idx="3133">
                  <c:v>67.026421999999982</c:v>
                </c:pt>
                <c:pt idx="3134">
                  <c:v>66.960407000000004</c:v>
                </c:pt>
                <c:pt idx="3135">
                  <c:v>66.906723000000085</c:v>
                </c:pt>
                <c:pt idx="3136">
                  <c:v>66.876166999999981</c:v>
                </c:pt>
                <c:pt idx="3137">
                  <c:v>66.877525000000006</c:v>
                </c:pt>
                <c:pt idx="3138">
                  <c:v>66.919183000000118</c:v>
                </c:pt>
                <c:pt idx="3139">
                  <c:v>67.005808999999914</c:v>
                </c:pt>
                <c:pt idx="3140">
                  <c:v>67.134470999999948</c:v>
                </c:pt>
                <c:pt idx="3141">
                  <c:v>67.296784000000002</c:v>
                </c:pt>
                <c:pt idx="3142">
                  <c:v>67.484572</c:v>
                </c:pt>
                <c:pt idx="3143">
                  <c:v>67.691754000000003</c:v>
                </c:pt>
                <c:pt idx="3144">
                  <c:v>67.911692000000102</c:v>
                </c:pt>
                <c:pt idx="3145">
                  <c:v>68.135553000000002</c:v>
                </c:pt>
                <c:pt idx="3146">
                  <c:v>68.353549999999998</c:v>
                </c:pt>
                <c:pt idx="3147">
                  <c:v>68.555849999999978</c:v>
                </c:pt>
                <c:pt idx="3148">
                  <c:v>68.733164000000102</c:v>
                </c:pt>
                <c:pt idx="3149">
                  <c:v>68.880437999999899</c:v>
                </c:pt>
                <c:pt idx="3150">
                  <c:v>69.000929999999997</c:v>
                </c:pt>
                <c:pt idx="3151">
                  <c:v>69.102964</c:v>
                </c:pt>
                <c:pt idx="3152">
                  <c:v>69.190675999999982</c:v>
                </c:pt>
                <c:pt idx="3153">
                  <c:v>69.259626999999995</c:v>
                </c:pt>
                <c:pt idx="3154">
                  <c:v>69.301657000000006</c:v>
                </c:pt>
                <c:pt idx="3155">
                  <c:v>69.31174799999998</c:v>
                </c:pt>
                <c:pt idx="3156">
                  <c:v>69.290577999999982</c:v>
                </c:pt>
                <c:pt idx="3157">
                  <c:v>69.243467999999993</c:v>
                </c:pt>
                <c:pt idx="3158">
                  <c:v>69.176757999999865</c:v>
                </c:pt>
                <c:pt idx="3159">
                  <c:v>69.092825000000005</c:v>
                </c:pt>
                <c:pt idx="3160">
                  <c:v>68.989805000000004</c:v>
                </c:pt>
                <c:pt idx="3161">
                  <c:v>68.868767999999989</c:v>
                </c:pt>
                <c:pt idx="3162">
                  <c:v>68.73853699999998</c:v>
                </c:pt>
                <c:pt idx="3163">
                  <c:v>68.608749999999958</c:v>
                </c:pt>
                <c:pt idx="3164">
                  <c:v>68.478955999999982</c:v>
                </c:pt>
                <c:pt idx="3165">
                  <c:v>68.338833999999949</c:v>
                </c:pt>
                <c:pt idx="3166">
                  <c:v>68.179646999999989</c:v>
                </c:pt>
                <c:pt idx="3167">
                  <c:v>68.002976999999959</c:v>
                </c:pt>
                <c:pt idx="3168">
                  <c:v>67.818446999999978</c:v>
                </c:pt>
                <c:pt idx="3169">
                  <c:v>67.635312999999869</c:v>
                </c:pt>
                <c:pt idx="3170">
                  <c:v>67.456046999999998</c:v>
                </c:pt>
                <c:pt idx="3171">
                  <c:v>67.275950999999978</c:v>
                </c:pt>
                <c:pt idx="3172">
                  <c:v>67.088363000000001</c:v>
                </c:pt>
                <c:pt idx="3173">
                  <c:v>66.890471999999988</c:v>
                </c:pt>
                <c:pt idx="3174">
                  <c:v>66.684075999999948</c:v>
                </c:pt>
                <c:pt idx="3175">
                  <c:v>66.472383999999948</c:v>
                </c:pt>
                <c:pt idx="3176">
                  <c:v>66.259184000000005</c:v>
                </c:pt>
                <c:pt idx="3177">
                  <c:v>66.050353000000001</c:v>
                </c:pt>
                <c:pt idx="3178">
                  <c:v>65.851580999999982</c:v>
                </c:pt>
                <c:pt idx="3179">
                  <c:v>65.664057999999983</c:v>
                </c:pt>
                <c:pt idx="3180">
                  <c:v>65.485106000000002</c:v>
                </c:pt>
                <c:pt idx="3181">
                  <c:v>65.311982999999998</c:v>
                </c:pt>
                <c:pt idx="3182">
                  <c:v>65.143013999999994</c:v>
                </c:pt>
                <c:pt idx="3183">
                  <c:v>64.977331999999919</c:v>
                </c:pt>
                <c:pt idx="3184">
                  <c:v>64.816248000000002</c:v>
                </c:pt>
                <c:pt idx="3185">
                  <c:v>64.663454999999999</c:v>
                </c:pt>
                <c:pt idx="3186">
                  <c:v>64.521709000000001</c:v>
                </c:pt>
                <c:pt idx="3187">
                  <c:v>64.39067799999998</c:v>
                </c:pt>
                <c:pt idx="3188">
                  <c:v>64.268990000000002</c:v>
                </c:pt>
                <c:pt idx="3189">
                  <c:v>64.155173999999988</c:v>
                </c:pt>
                <c:pt idx="3190">
                  <c:v>64.045364000000006</c:v>
                </c:pt>
                <c:pt idx="3191">
                  <c:v>63.935045000000002</c:v>
                </c:pt>
                <c:pt idx="3192">
                  <c:v>63.826576000000003</c:v>
                </c:pt>
                <c:pt idx="3193">
                  <c:v>63.730906000000012</c:v>
                </c:pt>
                <c:pt idx="3194">
                  <c:v>63.657537000000005</c:v>
                </c:pt>
                <c:pt idx="3195">
                  <c:v>63.605307000000003</c:v>
                </c:pt>
                <c:pt idx="3196">
                  <c:v>63.565637000000002</c:v>
                </c:pt>
                <c:pt idx="3197">
                  <c:v>63.531534000000001</c:v>
                </c:pt>
                <c:pt idx="3198">
                  <c:v>63.500733000000011</c:v>
                </c:pt>
                <c:pt idx="3199">
                  <c:v>63.474423999999999</c:v>
                </c:pt>
                <c:pt idx="3200">
                  <c:v>63.457414999999997</c:v>
                </c:pt>
                <c:pt idx="3201">
                  <c:v>63.456696999999998</c:v>
                </c:pt>
                <c:pt idx="3202">
                  <c:v>63.475531000000011</c:v>
                </c:pt>
                <c:pt idx="3203">
                  <c:v>63.510072000000001</c:v>
                </c:pt>
                <c:pt idx="3204">
                  <c:v>63.554257999999997</c:v>
                </c:pt>
                <c:pt idx="3205">
                  <c:v>63.606700000000011</c:v>
                </c:pt>
                <c:pt idx="3206">
                  <c:v>63.671938000000011</c:v>
                </c:pt>
                <c:pt idx="3207">
                  <c:v>63.757027000000001</c:v>
                </c:pt>
                <c:pt idx="3208">
                  <c:v>63.866472000000002</c:v>
                </c:pt>
                <c:pt idx="3209">
                  <c:v>63.996950000000012</c:v>
                </c:pt>
                <c:pt idx="3210">
                  <c:v>64.137524000000084</c:v>
                </c:pt>
                <c:pt idx="3211">
                  <c:v>64.279617999999999</c:v>
                </c:pt>
                <c:pt idx="3212">
                  <c:v>64.42657699999998</c:v>
                </c:pt>
                <c:pt idx="3213">
                  <c:v>64.589390999999978</c:v>
                </c:pt>
                <c:pt idx="3214">
                  <c:v>64.774861999999999</c:v>
                </c:pt>
                <c:pt idx="3215">
                  <c:v>64.982700999999949</c:v>
                </c:pt>
                <c:pt idx="3216">
                  <c:v>65.210479000000007</c:v>
                </c:pt>
                <c:pt idx="3217">
                  <c:v>65.453383000000002</c:v>
                </c:pt>
                <c:pt idx="3218">
                  <c:v>65.701436999999999</c:v>
                </c:pt>
                <c:pt idx="3219">
                  <c:v>65.947041999999996</c:v>
                </c:pt>
                <c:pt idx="3220">
                  <c:v>66.195423000000005</c:v>
                </c:pt>
                <c:pt idx="3221">
                  <c:v>66.458746999999988</c:v>
                </c:pt>
                <c:pt idx="3222">
                  <c:v>66.739822000000004</c:v>
                </c:pt>
                <c:pt idx="3223">
                  <c:v>67.030049000000005</c:v>
                </c:pt>
                <c:pt idx="3224">
                  <c:v>67.322290999999979</c:v>
                </c:pt>
                <c:pt idx="3225">
                  <c:v>67.614546000000004</c:v>
                </c:pt>
                <c:pt idx="3226">
                  <c:v>67.899930999999981</c:v>
                </c:pt>
                <c:pt idx="3227">
                  <c:v>68.164861000000002</c:v>
                </c:pt>
                <c:pt idx="3228">
                  <c:v>68.401133000000101</c:v>
                </c:pt>
                <c:pt idx="3229">
                  <c:v>68.611058999999983</c:v>
                </c:pt>
                <c:pt idx="3230">
                  <c:v>68.7978540000001</c:v>
                </c:pt>
                <c:pt idx="3231">
                  <c:v>68.959333999999998</c:v>
                </c:pt>
                <c:pt idx="3232">
                  <c:v>69.093014999999994</c:v>
                </c:pt>
                <c:pt idx="3233">
                  <c:v>69.198206999999982</c:v>
                </c:pt>
                <c:pt idx="3234">
                  <c:v>69.271002999999979</c:v>
                </c:pt>
                <c:pt idx="3235">
                  <c:v>69.307102999999998</c:v>
                </c:pt>
                <c:pt idx="3236">
                  <c:v>69.312875999999989</c:v>
                </c:pt>
                <c:pt idx="3237">
                  <c:v>69.303851999999978</c:v>
                </c:pt>
                <c:pt idx="3238">
                  <c:v>69.288010999999983</c:v>
                </c:pt>
                <c:pt idx="3239">
                  <c:v>69.258915000000002</c:v>
                </c:pt>
                <c:pt idx="3240">
                  <c:v>69.208250000000007</c:v>
                </c:pt>
                <c:pt idx="3241">
                  <c:v>69.135570999999914</c:v>
                </c:pt>
                <c:pt idx="3242">
                  <c:v>69.042693999999997</c:v>
                </c:pt>
                <c:pt idx="3243">
                  <c:v>68.929452999999981</c:v>
                </c:pt>
                <c:pt idx="3244">
                  <c:v>68.799165000000102</c:v>
                </c:pt>
                <c:pt idx="3245">
                  <c:v>68.656664000000006</c:v>
                </c:pt>
                <c:pt idx="3246">
                  <c:v>68.495982999999981</c:v>
                </c:pt>
                <c:pt idx="3247">
                  <c:v>68.302261000000001</c:v>
                </c:pt>
                <c:pt idx="3248">
                  <c:v>68.072494999999989</c:v>
                </c:pt>
                <c:pt idx="3249">
                  <c:v>67.823469999999986</c:v>
                </c:pt>
                <c:pt idx="3250">
                  <c:v>67.572286999999989</c:v>
                </c:pt>
                <c:pt idx="3251">
                  <c:v>67.317353999999995</c:v>
                </c:pt>
                <c:pt idx="3252">
                  <c:v>67.041827999999995</c:v>
                </c:pt>
                <c:pt idx="3253">
                  <c:v>66.726005000000001</c:v>
                </c:pt>
                <c:pt idx="3254">
                  <c:v>66.35642</c:v>
                </c:pt>
                <c:pt idx="3255">
                  <c:v>65.938134000000005</c:v>
                </c:pt>
                <c:pt idx="3256">
                  <c:v>65.500618000000003</c:v>
                </c:pt>
                <c:pt idx="3257">
                  <c:v>65.074386999999959</c:v>
                </c:pt>
                <c:pt idx="3258">
                  <c:v>64.656637999999958</c:v>
                </c:pt>
                <c:pt idx="3259">
                  <c:v>64.215360000000004</c:v>
                </c:pt>
                <c:pt idx="3260">
                  <c:v>63.730743000000011</c:v>
                </c:pt>
                <c:pt idx="3261">
                  <c:v>63.215738000000044</c:v>
                </c:pt>
                <c:pt idx="3262">
                  <c:v>62.694290000000002</c:v>
                </c:pt>
                <c:pt idx="3263">
                  <c:v>62.181665999999993</c:v>
                </c:pt>
                <c:pt idx="3264">
                  <c:v>61.691817</c:v>
                </c:pt>
                <c:pt idx="3265">
                  <c:v>61.240037000000001</c:v>
                </c:pt>
                <c:pt idx="3266">
                  <c:v>60.827030000000001</c:v>
                </c:pt>
                <c:pt idx="3267">
                  <c:v>60.438919000000013</c:v>
                </c:pt>
                <c:pt idx="3268">
                  <c:v>60.073774</c:v>
                </c:pt>
                <c:pt idx="3269">
                  <c:v>59.752722000000013</c:v>
                </c:pt>
                <c:pt idx="3270">
                  <c:v>59.498244</c:v>
                </c:pt>
                <c:pt idx="3271">
                  <c:v>59.318541000000003</c:v>
                </c:pt>
                <c:pt idx="3272">
                  <c:v>59.218370000000043</c:v>
                </c:pt>
                <c:pt idx="3273">
                  <c:v>59.203886000000004</c:v>
                </c:pt>
                <c:pt idx="3274">
                  <c:v>59.265606000000012</c:v>
                </c:pt>
                <c:pt idx="3275">
                  <c:v>59.375578000000012</c:v>
                </c:pt>
                <c:pt idx="3276">
                  <c:v>59.512055000000011</c:v>
                </c:pt>
                <c:pt idx="3277">
                  <c:v>59.668635000000044</c:v>
                </c:pt>
                <c:pt idx="3278">
                  <c:v>59.828947000000007</c:v>
                </c:pt>
                <c:pt idx="3279">
                  <c:v>59.950979000000004</c:v>
                </c:pt>
                <c:pt idx="3280">
                  <c:v>59.991004000000004</c:v>
                </c:pt>
                <c:pt idx="3281">
                  <c:v>59.929769</c:v>
                </c:pt>
                <c:pt idx="3282">
                  <c:v>59.763852000000043</c:v>
                </c:pt>
                <c:pt idx="3283">
                  <c:v>59.491534000000001</c:v>
                </c:pt>
                <c:pt idx="3284">
                  <c:v>59.124542000000012</c:v>
                </c:pt>
                <c:pt idx="3285">
                  <c:v>58.696619000000013</c:v>
                </c:pt>
                <c:pt idx="3286">
                  <c:v>58.243797000000001</c:v>
                </c:pt>
                <c:pt idx="3287">
                  <c:v>57.787104000000006</c:v>
                </c:pt>
                <c:pt idx="3288">
                  <c:v>57.341576000000003</c:v>
                </c:pt>
                <c:pt idx="3289">
                  <c:v>56.921167000000004</c:v>
                </c:pt>
                <c:pt idx="3290">
                  <c:v>56.524610000000003</c:v>
                </c:pt>
                <c:pt idx="3291">
                  <c:v>56.138925000000043</c:v>
                </c:pt>
                <c:pt idx="3292">
                  <c:v>55.766141000000012</c:v>
                </c:pt>
                <c:pt idx="3293">
                  <c:v>55.425720000000013</c:v>
                </c:pt>
                <c:pt idx="3294">
                  <c:v>55.121280000000006</c:v>
                </c:pt>
                <c:pt idx="3295">
                  <c:v>54.826532000000043</c:v>
                </c:pt>
                <c:pt idx="3296">
                  <c:v>54.513809000000002</c:v>
                </c:pt>
                <c:pt idx="3297">
                  <c:v>54.173719000000013</c:v>
                </c:pt>
                <c:pt idx="3298">
                  <c:v>53.802064000000001</c:v>
                </c:pt>
                <c:pt idx="3299">
                  <c:v>53.398527000000001</c:v>
                </c:pt>
                <c:pt idx="3300">
                  <c:v>52.987513</c:v>
                </c:pt>
                <c:pt idx="3301">
                  <c:v>52.613516000000011</c:v>
                </c:pt>
                <c:pt idx="3302">
                  <c:v>52.305247999999999</c:v>
                </c:pt>
                <c:pt idx="3303">
                  <c:v>52.065479000000003</c:v>
                </c:pt>
                <c:pt idx="3304">
                  <c:v>51.900969000000003</c:v>
                </c:pt>
                <c:pt idx="3305">
                  <c:v>51.833387999999999</c:v>
                </c:pt>
                <c:pt idx="3306">
                  <c:v>51.874138000000002</c:v>
                </c:pt>
                <c:pt idx="3307">
                  <c:v>52.015738000000013</c:v>
                </c:pt>
                <c:pt idx="3308">
                  <c:v>52.253598000000011</c:v>
                </c:pt>
                <c:pt idx="3309">
                  <c:v>52.592601000000002</c:v>
                </c:pt>
                <c:pt idx="3310">
                  <c:v>53.023170000000043</c:v>
                </c:pt>
                <c:pt idx="3311">
                  <c:v>53.514531000000005</c:v>
                </c:pt>
                <c:pt idx="3312">
                  <c:v>54.046555000000012</c:v>
                </c:pt>
                <c:pt idx="3313">
                  <c:v>54.622456000000042</c:v>
                </c:pt>
                <c:pt idx="3314">
                  <c:v>55.232029000000011</c:v>
                </c:pt>
                <c:pt idx="3315">
                  <c:v>55.831864999999958</c:v>
                </c:pt>
                <c:pt idx="3316">
                  <c:v>56.381860999999951</c:v>
                </c:pt>
                <c:pt idx="3317">
                  <c:v>56.873760000000004</c:v>
                </c:pt>
                <c:pt idx="3318">
                  <c:v>57.304556000000005</c:v>
                </c:pt>
                <c:pt idx="3319">
                  <c:v>57.652472000000003</c:v>
                </c:pt>
                <c:pt idx="3320">
                  <c:v>57.904167999999999</c:v>
                </c:pt>
                <c:pt idx="3321">
                  <c:v>58.076101000000001</c:v>
                </c:pt>
                <c:pt idx="3322">
                  <c:v>58.184246999999999</c:v>
                </c:pt>
                <c:pt idx="3323">
                  <c:v>58.22263800000006</c:v>
                </c:pt>
                <c:pt idx="3324">
                  <c:v>58.194509000000011</c:v>
                </c:pt>
                <c:pt idx="3325">
                  <c:v>58.124520000000011</c:v>
                </c:pt>
                <c:pt idx="3326">
                  <c:v>58.021143000000002</c:v>
                </c:pt>
                <c:pt idx="3327">
                  <c:v>57.874814000000001</c:v>
                </c:pt>
                <c:pt idx="3328">
                  <c:v>57.715829000000006</c:v>
                </c:pt>
                <c:pt idx="3329">
                  <c:v>57.589552000000012</c:v>
                </c:pt>
                <c:pt idx="3330">
                  <c:v>57.474012000000002</c:v>
                </c:pt>
                <c:pt idx="3331">
                  <c:v>57.226165000000044</c:v>
                </c:pt>
                <c:pt idx="3332">
                  <c:v>56.760763000000011</c:v>
                </c:pt>
                <c:pt idx="3333">
                  <c:v>56.256815000000003</c:v>
                </c:pt>
                <c:pt idx="3334">
                  <c:v>55.921072000000002</c:v>
                </c:pt>
                <c:pt idx="3335">
                  <c:v>55.707403000000006</c:v>
                </c:pt>
                <c:pt idx="3336">
                  <c:v>55.469292000000003</c:v>
                </c:pt>
                <c:pt idx="3337">
                  <c:v>55.160590000000013</c:v>
                </c:pt>
                <c:pt idx="3338">
                  <c:v>54.821449000000001</c:v>
                </c:pt>
                <c:pt idx="3339">
                  <c:v>54.475979000000002</c:v>
                </c:pt>
                <c:pt idx="3340">
                  <c:v>54.113464999999998</c:v>
                </c:pt>
                <c:pt idx="3341">
                  <c:v>53.739600000000003</c:v>
                </c:pt>
                <c:pt idx="3342">
                  <c:v>53.363111000000011</c:v>
                </c:pt>
                <c:pt idx="3343">
                  <c:v>52.958807999999998</c:v>
                </c:pt>
                <c:pt idx="3344">
                  <c:v>52.506856000000006</c:v>
                </c:pt>
                <c:pt idx="3345">
                  <c:v>52.036263000000005</c:v>
                </c:pt>
                <c:pt idx="3346">
                  <c:v>51.571893999999993</c:v>
                </c:pt>
                <c:pt idx="3347">
                  <c:v>51.085993000000002</c:v>
                </c:pt>
                <c:pt idx="3348">
                  <c:v>50.557834999999997</c:v>
                </c:pt>
                <c:pt idx="3349">
                  <c:v>50.026328000000042</c:v>
                </c:pt>
                <c:pt idx="3350">
                  <c:v>49.526125000000043</c:v>
                </c:pt>
                <c:pt idx="3351">
                  <c:v>49.029992000000043</c:v>
                </c:pt>
                <c:pt idx="3352">
                  <c:v>48.515717000000002</c:v>
                </c:pt>
                <c:pt idx="3353">
                  <c:v>48.026863000000006</c:v>
                </c:pt>
                <c:pt idx="3354">
                  <c:v>47.605463</c:v>
                </c:pt>
                <c:pt idx="3355">
                  <c:v>47.237137000000011</c:v>
                </c:pt>
                <c:pt idx="3356">
                  <c:v>46.917973000000003</c:v>
                </c:pt>
                <c:pt idx="3357">
                  <c:v>46.695636000000043</c:v>
                </c:pt>
                <c:pt idx="3358">
                  <c:v>46.589522000000002</c:v>
                </c:pt>
                <c:pt idx="3359">
                  <c:v>46.549390000000002</c:v>
                </c:pt>
                <c:pt idx="3360">
                  <c:v>46.548552000000043</c:v>
                </c:pt>
                <c:pt idx="3361">
                  <c:v>46.639473000000002</c:v>
                </c:pt>
                <c:pt idx="3362">
                  <c:v>46.862251000000001</c:v>
                </c:pt>
                <c:pt idx="3363">
                  <c:v>47.180367000000004</c:v>
                </c:pt>
                <c:pt idx="3364">
                  <c:v>47.562498000000012</c:v>
                </c:pt>
                <c:pt idx="3365">
                  <c:v>48.045296</c:v>
                </c:pt>
                <c:pt idx="3366">
                  <c:v>48.655705000000012</c:v>
                </c:pt>
                <c:pt idx="3367">
                  <c:v>49.347537000000003</c:v>
                </c:pt>
                <c:pt idx="3368">
                  <c:v>50.067318000000043</c:v>
                </c:pt>
                <c:pt idx="3369">
                  <c:v>50.807855000000004</c:v>
                </c:pt>
                <c:pt idx="3370">
                  <c:v>51.554499999999997</c:v>
                </c:pt>
                <c:pt idx="3371">
                  <c:v>52.251626000000002</c:v>
                </c:pt>
                <c:pt idx="3372">
                  <c:v>52.861820999999999</c:v>
                </c:pt>
                <c:pt idx="3373">
                  <c:v>53.399995000000011</c:v>
                </c:pt>
                <c:pt idx="3374">
                  <c:v>53.876134</c:v>
                </c:pt>
                <c:pt idx="3375">
                  <c:v>54.261390000000013</c:v>
                </c:pt>
                <c:pt idx="3376">
                  <c:v>54.543255000000002</c:v>
                </c:pt>
                <c:pt idx="3377">
                  <c:v>54.756339000000011</c:v>
                </c:pt>
                <c:pt idx="3378">
                  <c:v>54.925078000000013</c:v>
                </c:pt>
                <c:pt idx="3379">
                  <c:v>55.026584</c:v>
                </c:pt>
                <c:pt idx="3380">
                  <c:v>55.04327</c:v>
                </c:pt>
                <c:pt idx="3381">
                  <c:v>55.001983000000003</c:v>
                </c:pt>
                <c:pt idx="3382">
                  <c:v>54.928104000000012</c:v>
                </c:pt>
                <c:pt idx="3383">
                  <c:v>54.812869999999997</c:v>
                </c:pt>
                <c:pt idx="3384">
                  <c:v>54.665169000000013</c:v>
                </c:pt>
                <c:pt idx="3385">
                  <c:v>54.537607999999999</c:v>
                </c:pt>
                <c:pt idx="3386">
                  <c:v>54.457503000000003</c:v>
                </c:pt>
                <c:pt idx="3387">
                  <c:v>54.391269000000001</c:v>
                </c:pt>
                <c:pt idx="3388">
                  <c:v>54.315853000000004</c:v>
                </c:pt>
                <c:pt idx="3389">
                  <c:v>54.266464000000006</c:v>
                </c:pt>
                <c:pt idx="3390">
                  <c:v>54.273202000000012</c:v>
                </c:pt>
                <c:pt idx="3391">
                  <c:v>54.308276000000006</c:v>
                </c:pt>
                <c:pt idx="3392">
                  <c:v>54.341942999999993</c:v>
                </c:pt>
                <c:pt idx="3393">
                  <c:v>54.395545000000013</c:v>
                </c:pt>
                <c:pt idx="3394">
                  <c:v>54.489983999999993</c:v>
                </c:pt>
                <c:pt idx="3395">
                  <c:v>54.597985000000001</c:v>
                </c:pt>
                <c:pt idx="3396">
                  <c:v>54.69861800000006</c:v>
                </c:pt>
                <c:pt idx="3397">
                  <c:v>54.820620000000005</c:v>
                </c:pt>
                <c:pt idx="3398">
                  <c:v>54.985042</c:v>
                </c:pt>
                <c:pt idx="3399">
                  <c:v>55.161230000000003</c:v>
                </c:pt>
                <c:pt idx="3400">
                  <c:v>55.312393</c:v>
                </c:pt>
                <c:pt idx="3401">
                  <c:v>55.426809000000006</c:v>
                </c:pt>
                <c:pt idx="3402">
                  <c:v>55.475231000000001</c:v>
                </c:pt>
                <c:pt idx="3403">
                  <c:v>55.403640000000003</c:v>
                </c:pt>
                <c:pt idx="3404">
                  <c:v>55.209547000000001</c:v>
                </c:pt>
                <c:pt idx="3405">
                  <c:v>54.968646</c:v>
                </c:pt>
                <c:pt idx="3406">
                  <c:v>54.742959000000013</c:v>
                </c:pt>
                <c:pt idx="3407">
                  <c:v>54.513794000000004</c:v>
                </c:pt>
                <c:pt idx="3408">
                  <c:v>54.251378000000003</c:v>
                </c:pt>
                <c:pt idx="3409">
                  <c:v>53.988961000000003</c:v>
                </c:pt>
                <c:pt idx="3410">
                  <c:v>53.769407000000001</c:v>
                </c:pt>
                <c:pt idx="3411">
                  <c:v>53.584447999999995</c:v>
                </c:pt>
                <c:pt idx="3412">
                  <c:v>53.424640000000004</c:v>
                </c:pt>
                <c:pt idx="3413">
                  <c:v>53.320467000000001</c:v>
                </c:pt>
                <c:pt idx="3414">
                  <c:v>53.284578000000003</c:v>
                </c:pt>
                <c:pt idx="3415">
                  <c:v>53.277524</c:v>
                </c:pt>
                <c:pt idx="3416">
                  <c:v>53.277727000000006</c:v>
                </c:pt>
                <c:pt idx="3417">
                  <c:v>53.319587999999996</c:v>
                </c:pt>
                <c:pt idx="3418">
                  <c:v>53.414223999999997</c:v>
                </c:pt>
                <c:pt idx="3419">
                  <c:v>53.505036000000011</c:v>
                </c:pt>
                <c:pt idx="3420">
                  <c:v>53.552384000000004</c:v>
                </c:pt>
                <c:pt idx="3421">
                  <c:v>53.587666999999975</c:v>
                </c:pt>
                <c:pt idx="3422">
                  <c:v>53.628946000000013</c:v>
                </c:pt>
                <c:pt idx="3423">
                  <c:v>53.617839000000004</c:v>
                </c:pt>
                <c:pt idx="3424">
                  <c:v>53.498673000000011</c:v>
                </c:pt>
                <c:pt idx="3425">
                  <c:v>53.29597900000006</c:v>
                </c:pt>
                <c:pt idx="3426">
                  <c:v>53.052691000000003</c:v>
                </c:pt>
                <c:pt idx="3427">
                  <c:v>52.756757</c:v>
                </c:pt>
                <c:pt idx="3428">
                  <c:v>52.393532000000043</c:v>
                </c:pt>
                <c:pt idx="3429">
                  <c:v>51.997187000000004</c:v>
                </c:pt>
                <c:pt idx="3430">
                  <c:v>51.587267999999995</c:v>
                </c:pt>
                <c:pt idx="3431">
                  <c:v>51.124031000000002</c:v>
                </c:pt>
                <c:pt idx="3432">
                  <c:v>50.600047000000004</c:v>
                </c:pt>
                <c:pt idx="3433">
                  <c:v>50.102013000000049</c:v>
                </c:pt>
                <c:pt idx="3434">
                  <c:v>49.698760000000043</c:v>
                </c:pt>
                <c:pt idx="3435">
                  <c:v>49.354529999999997</c:v>
                </c:pt>
                <c:pt idx="3436">
                  <c:v>49.025990000000043</c:v>
                </c:pt>
                <c:pt idx="3437">
                  <c:v>48.747860000000003</c:v>
                </c:pt>
                <c:pt idx="3438">
                  <c:v>48.549459000000006</c:v>
                </c:pt>
                <c:pt idx="3439">
                  <c:v>48.384532</c:v>
                </c:pt>
                <c:pt idx="3440">
                  <c:v>48.224916000000043</c:v>
                </c:pt>
                <c:pt idx="3441">
                  <c:v>48.131132000000044</c:v>
                </c:pt>
                <c:pt idx="3442">
                  <c:v>48.150633000000006</c:v>
                </c:pt>
                <c:pt idx="3443">
                  <c:v>48.240867000000001</c:v>
                </c:pt>
                <c:pt idx="3444">
                  <c:v>48.369499000000005</c:v>
                </c:pt>
                <c:pt idx="3445">
                  <c:v>48.592830000000042</c:v>
                </c:pt>
                <c:pt idx="3446">
                  <c:v>48.953451000000001</c:v>
                </c:pt>
                <c:pt idx="3447">
                  <c:v>49.400039</c:v>
                </c:pt>
                <c:pt idx="3448">
                  <c:v>49.886369999999999</c:v>
                </c:pt>
                <c:pt idx="3449">
                  <c:v>50.445874000000003</c:v>
                </c:pt>
                <c:pt idx="3450">
                  <c:v>51.094483000000004</c:v>
                </c:pt>
                <c:pt idx="3451">
                  <c:v>51.76217500000007</c:v>
                </c:pt>
                <c:pt idx="3452">
                  <c:v>52.392715000000059</c:v>
                </c:pt>
                <c:pt idx="3453">
                  <c:v>53.014375000000001</c:v>
                </c:pt>
                <c:pt idx="3454">
                  <c:v>53.648438000000013</c:v>
                </c:pt>
                <c:pt idx="3455">
                  <c:v>54.250196000000003</c:v>
                </c:pt>
                <c:pt idx="3456">
                  <c:v>54.802475000000001</c:v>
                </c:pt>
                <c:pt idx="3457">
                  <c:v>55.362849000000004</c:v>
                </c:pt>
                <c:pt idx="3458">
                  <c:v>55.957335</c:v>
                </c:pt>
                <c:pt idx="3459">
                  <c:v>56.521989000000005</c:v>
                </c:pt>
                <c:pt idx="3460">
                  <c:v>57.004197000000005</c:v>
                </c:pt>
                <c:pt idx="3461">
                  <c:v>57.436339000000011</c:v>
                </c:pt>
                <c:pt idx="3462">
                  <c:v>57.855204999999998</c:v>
                </c:pt>
                <c:pt idx="3463">
                  <c:v>58.237589</c:v>
                </c:pt>
                <c:pt idx="3464">
                  <c:v>58.573382000000002</c:v>
                </c:pt>
                <c:pt idx="3465">
                  <c:v>58.916445999999993</c:v>
                </c:pt>
                <c:pt idx="3466">
                  <c:v>59.297196000000042</c:v>
                </c:pt>
                <c:pt idx="3467">
                  <c:v>59.665189000000012</c:v>
                </c:pt>
                <c:pt idx="3468">
                  <c:v>59.974429999999998</c:v>
                </c:pt>
                <c:pt idx="3469">
                  <c:v>60.246986</c:v>
                </c:pt>
                <c:pt idx="3470">
                  <c:v>60.508942000000012</c:v>
                </c:pt>
                <c:pt idx="3471">
                  <c:v>60.744298000000001</c:v>
                </c:pt>
                <c:pt idx="3472">
                  <c:v>60.959409999999998</c:v>
                </c:pt>
                <c:pt idx="3473">
                  <c:v>61.216061000000003</c:v>
                </c:pt>
                <c:pt idx="3474">
                  <c:v>61.544910000000002</c:v>
                </c:pt>
                <c:pt idx="3475">
                  <c:v>61.899700000000003</c:v>
                </c:pt>
                <c:pt idx="3476">
                  <c:v>62.261293000000002</c:v>
                </c:pt>
                <c:pt idx="3477">
                  <c:v>62.678221000000001</c:v>
                </c:pt>
                <c:pt idx="3478">
                  <c:v>63.150440000000003</c:v>
                </c:pt>
                <c:pt idx="3479">
                  <c:v>63.584780000000002</c:v>
                </c:pt>
                <c:pt idx="3480">
                  <c:v>63.91151</c:v>
                </c:pt>
                <c:pt idx="3481">
                  <c:v>64.160174999999981</c:v>
                </c:pt>
                <c:pt idx="3482">
                  <c:v>64.36248999999998</c:v>
                </c:pt>
                <c:pt idx="3483">
                  <c:v>64.475543000000002</c:v>
                </c:pt>
                <c:pt idx="3484">
                  <c:v>64.488471999999959</c:v>
                </c:pt>
                <c:pt idx="3485">
                  <c:v>64.482146</c:v>
                </c:pt>
                <c:pt idx="3486">
                  <c:v>64.498706999999982</c:v>
                </c:pt>
                <c:pt idx="3487">
                  <c:v>64.472361999999919</c:v>
                </c:pt>
                <c:pt idx="3488">
                  <c:v>64.347609000000105</c:v>
                </c:pt>
                <c:pt idx="3489">
                  <c:v>64.164109999999994</c:v>
                </c:pt>
                <c:pt idx="3490">
                  <c:v>63.967581000000003</c:v>
                </c:pt>
                <c:pt idx="3491">
                  <c:v>63.737101000000003</c:v>
                </c:pt>
                <c:pt idx="3492">
                  <c:v>63.478214000000001</c:v>
                </c:pt>
                <c:pt idx="3493">
                  <c:v>63.278803000000003</c:v>
                </c:pt>
                <c:pt idx="3494">
                  <c:v>63.176683000000004</c:v>
                </c:pt>
                <c:pt idx="3495">
                  <c:v>63.078699</c:v>
                </c:pt>
                <c:pt idx="3496">
                  <c:v>62.903034000000005</c:v>
                </c:pt>
                <c:pt idx="3497">
                  <c:v>62.673696</c:v>
                </c:pt>
                <c:pt idx="3498">
                  <c:v>62.40945</c:v>
                </c:pt>
                <c:pt idx="3499">
                  <c:v>62.052992000000003</c:v>
                </c:pt>
                <c:pt idx="3500">
                  <c:v>61.593199000000013</c:v>
                </c:pt>
                <c:pt idx="3501">
                  <c:v>61.105514000000049</c:v>
                </c:pt>
                <c:pt idx="3502">
                  <c:v>60.601601000000002</c:v>
                </c:pt>
                <c:pt idx="3503">
                  <c:v>59.991871000000003</c:v>
                </c:pt>
                <c:pt idx="3504">
                  <c:v>59.262633000000044</c:v>
                </c:pt>
                <c:pt idx="3505">
                  <c:v>58.547503000000006</c:v>
                </c:pt>
                <c:pt idx="3506">
                  <c:v>57.932324000000001</c:v>
                </c:pt>
                <c:pt idx="3507">
                  <c:v>57.333773000000001</c:v>
                </c:pt>
                <c:pt idx="3508">
                  <c:v>56.677190000000003</c:v>
                </c:pt>
                <c:pt idx="3509">
                  <c:v>56.046590000000002</c:v>
                </c:pt>
                <c:pt idx="3510">
                  <c:v>55.517507000000002</c:v>
                </c:pt>
                <c:pt idx="3511">
                  <c:v>55.010204000000002</c:v>
                </c:pt>
                <c:pt idx="3512">
                  <c:v>54.449976000000007</c:v>
                </c:pt>
                <c:pt idx="3513">
                  <c:v>53.896701</c:v>
                </c:pt>
                <c:pt idx="3514">
                  <c:v>53.398805000000003</c:v>
                </c:pt>
                <c:pt idx="3515">
                  <c:v>52.879606999999993</c:v>
                </c:pt>
                <c:pt idx="3516">
                  <c:v>52.309310000000011</c:v>
                </c:pt>
                <c:pt idx="3517">
                  <c:v>51.820463000000004</c:v>
                </c:pt>
                <c:pt idx="3518">
                  <c:v>51.483480999999998</c:v>
                </c:pt>
                <c:pt idx="3519">
                  <c:v>51.177341000000006</c:v>
                </c:pt>
                <c:pt idx="3520">
                  <c:v>50.831499999999998</c:v>
                </c:pt>
                <c:pt idx="3521">
                  <c:v>50.584150000000001</c:v>
                </c:pt>
                <c:pt idx="3522">
                  <c:v>50.557015</c:v>
                </c:pt>
                <c:pt idx="3523">
                  <c:v>50.660451000000002</c:v>
                </c:pt>
                <c:pt idx="3524">
                  <c:v>50.775200000000012</c:v>
                </c:pt>
                <c:pt idx="3525">
                  <c:v>50.936009000000006</c:v>
                </c:pt>
                <c:pt idx="3526">
                  <c:v>51.158037</c:v>
                </c:pt>
                <c:pt idx="3527">
                  <c:v>51.268038000000068</c:v>
                </c:pt>
                <c:pt idx="3528">
                  <c:v>51.137302000000012</c:v>
                </c:pt>
                <c:pt idx="3529">
                  <c:v>50.910066999999998</c:v>
                </c:pt>
                <c:pt idx="3530">
                  <c:v>50.70511900000006</c:v>
                </c:pt>
                <c:pt idx="3531">
                  <c:v>50.403684999999996</c:v>
                </c:pt>
                <c:pt idx="3532">
                  <c:v>49.953012000000001</c:v>
                </c:pt>
                <c:pt idx="3533">
                  <c:v>49.565920000000013</c:v>
                </c:pt>
                <c:pt idx="3534">
                  <c:v>49.410587999999997</c:v>
                </c:pt>
                <c:pt idx="3535">
                  <c:v>49.361598000000001</c:v>
                </c:pt>
                <c:pt idx="3536">
                  <c:v>49.285463</c:v>
                </c:pt>
                <c:pt idx="3537">
                  <c:v>49.292527000000042</c:v>
                </c:pt>
                <c:pt idx="3538">
                  <c:v>49.498470000000012</c:v>
                </c:pt>
                <c:pt idx="3539">
                  <c:v>49.777955000000013</c:v>
                </c:pt>
                <c:pt idx="3540">
                  <c:v>49.981413000000003</c:v>
                </c:pt>
                <c:pt idx="3541">
                  <c:v>50.178792000000044</c:v>
                </c:pt>
                <c:pt idx="3542">
                  <c:v>50.447586000000001</c:v>
                </c:pt>
                <c:pt idx="3543">
                  <c:v>50.658138000000044</c:v>
                </c:pt>
                <c:pt idx="3544">
                  <c:v>50.758866000000005</c:v>
                </c:pt>
                <c:pt idx="3545">
                  <c:v>50.909436000000007</c:v>
                </c:pt>
                <c:pt idx="3546">
                  <c:v>51.119860000000003</c:v>
                </c:pt>
                <c:pt idx="3547">
                  <c:v>51.155484000000001</c:v>
                </c:pt>
                <c:pt idx="3548">
                  <c:v>50.927418000000003</c:v>
                </c:pt>
                <c:pt idx="3549">
                  <c:v>50.712789000000001</c:v>
                </c:pt>
                <c:pt idx="3550">
                  <c:v>50.713988000000001</c:v>
                </c:pt>
                <c:pt idx="3551">
                  <c:v>50.749116000000043</c:v>
                </c:pt>
                <c:pt idx="3552">
                  <c:v>50.618082000000001</c:v>
                </c:pt>
                <c:pt idx="3553">
                  <c:v>50.432728000000012</c:v>
                </c:pt>
                <c:pt idx="3554">
                  <c:v>50.363109000000001</c:v>
                </c:pt>
                <c:pt idx="3555">
                  <c:v>50.345770000000002</c:v>
                </c:pt>
                <c:pt idx="3556">
                  <c:v>50.326814000000006</c:v>
                </c:pt>
                <c:pt idx="3557">
                  <c:v>50.482188000000001</c:v>
                </c:pt>
                <c:pt idx="3558">
                  <c:v>50.914684999999949</c:v>
                </c:pt>
                <c:pt idx="3559">
                  <c:v>51.442812000000011</c:v>
                </c:pt>
                <c:pt idx="3560">
                  <c:v>51.985104</c:v>
                </c:pt>
                <c:pt idx="3561">
                  <c:v>52.732622000000013</c:v>
                </c:pt>
                <c:pt idx="3562">
                  <c:v>53.749597000000001</c:v>
                </c:pt>
                <c:pt idx="3563">
                  <c:v>54.775778000000059</c:v>
                </c:pt>
                <c:pt idx="3564">
                  <c:v>55.605102000000059</c:v>
                </c:pt>
                <c:pt idx="3565">
                  <c:v>56.390105000000013</c:v>
                </c:pt>
                <c:pt idx="3566">
                  <c:v>57.274061000000003</c:v>
                </c:pt>
                <c:pt idx="3567">
                  <c:v>58.058617000000005</c:v>
                </c:pt>
                <c:pt idx="3568">
                  <c:v>58.532787000000006</c:v>
                </c:pt>
                <c:pt idx="3569">
                  <c:v>58.787837000000003</c:v>
                </c:pt>
                <c:pt idx="3570">
                  <c:v>58.962415000000043</c:v>
                </c:pt>
                <c:pt idx="3571">
                  <c:v>58.945942000000002</c:v>
                </c:pt>
                <c:pt idx="3572">
                  <c:v>58.639394000000003</c:v>
                </c:pt>
                <c:pt idx="3573">
                  <c:v>58.232424000000002</c:v>
                </c:pt>
                <c:pt idx="3574">
                  <c:v>57.917661999999957</c:v>
                </c:pt>
                <c:pt idx="3575">
                  <c:v>57.583566000000005</c:v>
                </c:pt>
                <c:pt idx="3576">
                  <c:v>57.154979000000004</c:v>
                </c:pt>
                <c:pt idx="3577">
                  <c:v>56.954957999999998</c:v>
                </c:pt>
                <c:pt idx="3578">
                  <c:v>57.208025000000013</c:v>
                </c:pt>
                <c:pt idx="3579">
                  <c:v>57.649489000000003</c:v>
                </c:pt>
                <c:pt idx="3580">
                  <c:v>58.083580000000005</c:v>
                </c:pt>
                <c:pt idx="3581">
                  <c:v>59.042985000000002</c:v>
                </c:pt>
                <c:pt idx="3582">
                  <c:v>60.819823999999997</c:v>
                </c:pt>
                <c:pt idx="3583">
                  <c:v>62.467919000000002</c:v>
                </c:pt>
                <c:pt idx="3584">
                  <c:v>63.492314000000043</c:v>
                </c:pt>
                <c:pt idx="3585">
                  <c:v>64.296210000000102</c:v>
                </c:pt>
                <c:pt idx="3586">
                  <c:v>65.173873999999898</c:v>
                </c:pt>
                <c:pt idx="3587">
                  <c:v>65.989831999999979</c:v>
                </c:pt>
                <c:pt idx="3588">
                  <c:v>66.583746999999988</c:v>
                </c:pt>
                <c:pt idx="3589">
                  <c:v>67.101684000000006</c:v>
                </c:pt>
                <c:pt idx="3590">
                  <c:v>67.599283999999997</c:v>
                </c:pt>
                <c:pt idx="3591">
                  <c:v>67.799020000000027</c:v>
                </c:pt>
                <c:pt idx="3592">
                  <c:v>67.638084999999919</c:v>
                </c:pt>
                <c:pt idx="3593">
                  <c:v>67.587688999999983</c:v>
                </c:pt>
                <c:pt idx="3594">
                  <c:v>67.993267000000088</c:v>
                </c:pt>
                <c:pt idx="3595">
                  <c:v>68.500335999999919</c:v>
                </c:pt>
                <c:pt idx="3596">
                  <c:v>68.723671999999979</c:v>
                </c:pt>
                <c:pt idx="3597">
                  <c:v>68.848711999999978</c:v>
                </c:pt>
                <c:pt idx="3598">
                  <c:v>69.136333999999948</c:v>
                </c:pt>
                <c:pt idx="3599">
                  <c:v>69.263931999999983</c:v>
                </c:pt>
                <c:pt idx="3600">
                  <c:v>68.946808000000004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Sayfa1!$C$2</c:f>
              <c:strCache>
                <c:ptCount val="1"/>
                <c:pt idx="0">
                  <c:v>Magnetic florisil (MF) NPs</c:v>
                </c:pt>
              </c:strCache>
            </c:strRef>
          </c:tx>
          <c:spPr>
            <a:ln w="19050"/>
          </c:spPr>
          <c:marker>
            <c:symbol val="none"/>
          </c:marker>
          <c:xVal>
            <c:numRef>
              <c:f>Sayfa1!$A$3:$A$3603</c:f>
              <c:numCache>
                <c:formatCode>General</c:formatCode>
                <c:ptCount val="3601"/>
                <c:pt idx="0">
                  <c:v>4000</c:v>
                </c:pt>
                <c:pt idx="1">
                  <c:v>3999</c:v>
                </c:pt>
                <c:pt idx="2">
                  <c:v>3998</c:v>
                </c:pt>
                <c:pt idx="3">
                  <c:v>3997</c:v>
                </c:pt>
                <c:pt idx="4">
                  <c:v>3996</c:v>
                </c:pt>
                <c:pt idx="5">
                  <c:v>3995</c:v>
                </c:pt>
                <c:pt idx="6">
                  <c:v>3994</c:v>
                </c:pt>
                <c:pt idx="7">
                  <c:v>3993</c:v>
                </c:pt>
                <c:pt idx="8">
                  <c:v>3992</c:v>
                </c:pt>
                <c:pt idx="9">
                  <c:v>3991</c:v>
                </c:pt>
                <c:pt idx="10">
                  <c:v>3990</c:v>
                </c:pt>
                <c:pt idx="11">
                  <c:v>3989</c:v>
                </c:pt>
                <c:pt idx="12">
                  <c:v>3988</c:v>
                </c:pt>
                <c:pt idx="13">
                  <c:v>3987</c:v>
                </c:pt>
                <c:pt idx="14">
                  <c:v>3986</c:v>
                </c:pt>
                <c:pt idx="15">
                  <c:v>3985</c:v>
                </c:pt>
                <c:pt idx="16">
                  <c:v>3984</c:v>
                </c:pt>
                <c:pt idx="17">
                  <c:v>3983</c:v>
                </c:pt>
                <c:pt idx="18">
                  <c:v>3982</c:v>
                </c:pt>
                <c:pt idx="19">
                  <c:v>3981</c:v>
                </c:pt>
                <c:pt idx="20">
                  <c:v>3980</c:v>
                </c:pt>
                <c:pt idx="21">
                  <c:v>3979</c:v>
                </c:pt>
                <c:pt idx="22">
                  <c:v>3978</c:v>
                </c:pt>
                <c:pt idx="23">
                  <c:v>3977</c:v>
                </c:pt>
                <c:pt idx="24">
                  <c:v>3976</c:v>
                </c:pt>
                <c:pt idx="25">
                  <c:v>3975</c:v>
                </c:pt>
                <c:pt idx="26">
                  <c:v>3974</c:v>
                </c:pt>
                <c:pt idx="27">
                  <c:v>3973</c:v>
                </c:pt>
                <c:pt idx="28">
                  <c:v>3972</c:v>
                </c:pt>
                <c:pt idx="29">
                  <c:v>3971</c:v>
                </c:pt>
                <c:pt idx="30">
                  <c:v>3970</c:v>
                </c:pt>
                <c:pt idx="31">
                  <c:v>3969</c:v>
                </c:pt>
                <c:pt idx="32">
                  <c:v>3968</c:v>
                </c:pt>
                <c:pt idx="33">
                  <c:v>3967</c:v>
                </c:pt>
                <c:pt idx="34">
                  <c:v>3966</c:v>
                </c:pt>
                <c:pt idx="35">
                  <c:v>3965</c:v>
                </c:pt>
                <c:pt idx="36">
                  <c:v>3964</c:v>
                </c:pt>
                <c:pt idx="37">
                  <c:v>3963</c:v>
                </c:pt>
                <c:pt idx="38">
                  <c:v>3962</c:v>
                </c:pt>
                <c:pt idx="39">
                  <c:v>3961</c:v>
                </c:pt>
                <c:pt idx="40">
                  <c:v>3960</c:v>
                </c:pt>
                <c:pt idx="41">
                  <c:v>3959</c:v>
                </c:pt>
                <c:pt idx="42">
                  <c:v>3958</c:v>
                </c:pt>
                <c:pt idx="43">
                  <c:v>3957</c:v>
                </c:pt>
                <c:pt idx="44">
                  <c:v>3956</c:v>
                </c:pt>
                <c:pt idx="45">
                  <c:v>3955</c:v>
                </c:pt>
                <c:pt idx="46">
                  <c:v>3954</c:v>
                </c:pt>
                <c:pt idx="47">
                  <c:v>3953</c:v>
                </c:pt>
                <c:pt idx="48">
                  <c:v>3952</c:v>
                </c:pt>
                <c:pt idx="49">
                  <c:v>3951</c:v>
                </c:pt>
                <c:pt idx="50">
                  <c:v>3950</c:v>
                </c:pt>
                <c:pt idx="51">
                  <c:v>3949</c:v>
                </c:pt>
                <c:pt idx="52">
                  <c:v>3948</c:v>
                </c:pt>
                <c:pt idx="53">
                  <c:v>3947</c:v>
                </c:pt>
                <c:pt idx="54">
                  <c:v>3946</c:v>
                </c:pt>
                <c:pt idx="55">
                  <c:v>3945</c:v>
                </c:pt>
                <c:pt idx="56">
                  <c:v>3944</c:v>
                </c:pt>
                <c:pt idx="57">
                  <c:v>3943</c:v>
                </c:pt>
                <c:pt idx="58">
                  <c:v>3942</c:v>
                </c:pt>
                <c:pt idx="59">
                  <c:v>3941</c:v>
                </c:pt>
                <c:pt idx="60">
                  <c:v>3940</c:v>
                </c:pt>
                <c:pt idx="61">
                  <c:v>3939</c:v>
                </c:pt>
                <c:pt idx="62">
                  <c:v>3938</c:v>
                </c:pt>
                <c:pt idx="63">
                  <c:v>3937</c:v>
                </c:pt>
                <c:pt idx="64">
                  <c:v>3936</c:v>
                </c:pt>
                <c:pt idx="65">
                  <c:v>3935</c:v>
                </c:pt>
                <c:pt idx="66">
                  <c:v>3934</c:v>
                </c:pt>
                <c:pt idx="67">
                  <c:v>3933</c:v>
                </c:pt>
                <c:pt idx="68">
                  <c:v>3932</c:v>
                </c:pt>
                <c:pt idx="69">
                  <c:v>3931</c:v>
                </c:pt>
                <c:pt idx="70">
                  <c:v>3930</c:v>
                </c:pt>
                <c:pt idx="71">
                  <c:v>3929</c:v>
                </c:pt>
                <c:pt idx="72">
                  <c:v>3928</c:v>
                </c:pt>
                <c:pt idx="73">
                  <c:v>3927</c:v>
                </c:pt>
                <c:pt idx="74">
                  <c:v>3926</c:v>
                </c:pt>
                <c:pt idx="75">
                  <c:v>3925</c:v>
                </c:pt>
                <c:pt idx="76">
                  <c:v>3924</c:v>
                </c:pt>
                <c:pt idx="77">
                  <c:v>3923</c:v>
                </c:pt>
                <c:pt idx="78">
                  <c:v>3922</c:v>
                </c:pt>
                <c:pt idx="79">
                  <c:v>3921</c:v>
                </c:pt>
                <c:pt idx="80">
                  <c:v>3920</c:v>
                </c:pt>
                <c:pt idx="81">
                  <c:v>3919</c:v>
                </c:pt>
                <c:pt idx="82">
                  <c:v>3918</c:v>
                </c:pt>
                <c:pt idx="83">
                  <c:v>3917</c:v>
                </c:pt>
                <c:pt idx="84">
                  <c:v>3916</c:v>
                </c:pt>
                <c:pt idx="85">
                  <c:v>3915</c:v>
                </c:pt>
                <c:pt idx="86">
                  <c:v>3914</c:v>
                </c:pt>
                <c:pt idx="87">
                  <c:v>3913</c:v>
                </c:pt>
                <c:pt idx="88">
                  <c:v>3912</c:v>
                </c:pt>
                <c:pt idx="89">
                  <c:v>3911</c:v>
                </c:pt>
                <c:pt idx="90">
                  <c:v>3910</c:v>
                </c:pt>
                <c:pt idx="91">
                  <c:v>3909</c:v>
                </c:pt>
                <c:pt idx="92">
                  <c:v>3908</c:v>
                </c:pt>
                <c:pt idx="93">
                  <c:v>3907</c:v>
                </c:pt>
                <c:pt idx="94">
                  <c:v>3906</c:v>
                </c:pt>
                <c:pt idx="95">
                  <c:v>3905</c:v>
                </c:pt>
                <c:pt idx="96">
                  <c:v>3904</c:v>
                </c:pt>
                <c:pt idx="97">
                  <c:v>3903</c:v>
                </c:pt>
                <c:pt idx="98">
                  <c:v>3902</c:v>
                </c:pt>
                <c:pt idx="99">
                  <c:v>3901</c:v>
                </c:pt>
                <c:pt idx="100">
                  <c:v>3900</c:v>
                </c:pt>
                <c:pt idx="101">
                  <c:v>3899</c:v>
                </c:pt>
                <c:pt idx="102">
                  <c:v>3898</c:v>
                </c:pt>
                <c:pt idx="103">
                  <c:v>3897</c:v>
                </c:pt>
                <c:pt idx="104">
                  <c:v>3896</c:v>
                </c:pt>
                <c:pt idx="105">
                  <c:v>3895</c:v>
                </c:pt>
                <c:pt idx="106">
                  <c:v>3894</c:v>
                </c:pt>
                <c:pt idx="107">
                  <c:v>3893</c:v>
                </c:pt>
                <c:pt idx="108">
                  <c:v>3892</c:v>
                </c:pt>
                <c:pt idx="109">
                  <c:v>3891</c:v>
                </c:pt>
                <c:pt idx="110">
                  <c:v>3890</c:v>
                </c:pt>
                <c:pt idx="111">
                  <c:v>3889</c:v>
                </c:pt>
                <c:pt idx="112">
                  <c:v>3888</c:v>
                </c:pt>
                <c:pt idx="113">
                  <c:v>3887</c:v>
                </c:pt>
                <c:pt idx="114">
                  <c:v>3886</c:v>
                </c:pt>
                <c:pt idx="115">
                  <c:v>3885</c:v>
                </c:pt>
                <c:pt idx="116">
                  <c:v>3884</c:v>
                </c:pt>
                <c:pt idx="117">
                  <c:v>3883</c:v>
                </c:pt>
                <c:pt idx="118">
                  <c:v>3882</c:v>
                </c:pt>
                <c:pt idx="119">
                  <c:v>3881</c:v>
                </c:pt>
                <c:pt idx="120">
                  <c:v>3880</c:v>
                </c:pt>
                <c:pt idx="121">
                  <c:v>3879</c:v>
                </c:pt>
                <c:pt idx="122">
                  <c:v>3878</c:v>
                </c:pt>
                <c:pt idx="123">
                  <c:v>3877</c:v>
                </c:pt>
                <c:pt idx="124">
                  <c:v>3876</c:v>
                </c:pt>
                <c:pt idx="125">
                  <c:v>3875</c:v>
                </c:pt>
                <c:pt idx="126">
                  <c:v>3874</c:v>
                </c:pt>
                <c:pt idx="127">
                  <c:v>3873</c:v>
                </c:pt>
                <c:pt idx="128">
                  <c:v>3872</c:v>
                </c:pt>
                <c:pt idx="129">
                  <c:v>3871</c:v>
                </c:pt>
                <c:pt idx="130">
                  <c:v>3870</c:v>
                </c:pt>
                <c:pt idx="131">
                  <c:v>3869</c:v>
                </c:pt>
                <c:pt idx="132">
                  <c:v>3868</c:v>
                </c:pt>
                <c:pt idx="133">
                  <c:v>3867</c:v>
                </c:pt>
                <c:pt idx="134">
                  <c:v>3866</c:v>
                </c:pt>
                <c:pt idx="135">
                  <c:v>3865</c:v>
                </c:pt>
                <c:pt idx="136">
                  <c:v>3864</c:v>
                </c:pt>
                <c:pt idx="137">
                  <c:v>3863</c:v>
                </c:pt>
                <c:pt idx="138">
                  <c:v>3862</c:v>
                </c:pt>
                <c:pt idx="139">
                  <c:v>3861</c:v>
                </c:pt>
                <c:pt idx="140">
                  <c:v>3860</c:v>
                </c:pt>
                <c:pt idx="141">
                  <c:v>3859</c:v>
                </c:pt>
                <c:pt idx="142">
                  <c:v>3858</c:v>
                </c:pt>
                <c:pt idx="143">
                  <c:v>3857</c:v>
                </c:pt>
                <c:pt idx="144">
                  <c:v>3856</c:v>
                </c:pt>
                <c:pt idx="145">
                  <c:v>3855</c:v>
                </c:pt>
                <c:pt idx="146">
                  <c:v>3854</c:v>
                </c:pt>
                <c:pt idx="147">
                  <c:v>3853</c:v>
                </c:pt>
                <c:pt idx="148">
                  <c:v>3852</c:v>
                </c:pt>
                <c:pt idx="149">
                  <c:v>3851</c:v>
                </c:pt>
                <c:pt idx="150">
                  <c:v>3850</c:v>
                </c:pt>
                <c:pt idx="151">
                  <c:v>3849</c:v>
                </c:pt>
                <c:pt idx="152">
                  <c:v>3848</c:v>
                </c:pt>
                <c:pt idx="153">
                  <c:v>3847</c:v>
                </c:pt>
                <c:pt idx="154">
                  <c:v>3846</c:v>
                </c:pt>
                <c:pt idx="155">
                  <c:v>3845</c:v>
                </c:pt>
                <c:pt idx="156">
                  <c:v>3844</c:v>
                </c:pt>
                <c:pt idx="157">
                  <c:v>3843</c:v>
                </c:pt>
                <c:pt idx="158">
                  <c:v>3842</c:v>
                </c:pt>
                <c:pt idx="159">
                  <c:v>3841</c:v>
                </c:pt>
                <c:pt idx="160">
                  <c:v>3840</c:v>
                </c:pt>
                <c:pt idx="161">
                  <c:v>3839</c:v>
                </c:pt>
                <c:pt idx="162">
                  <c:v>3838</c:v>
                </c:pt>
                <c:pt idx="163">
                  <c:v>3837</c:v>
                </c:pt>
                <c:pt idx="164">
                  <c:v>3836</c:v>
                </c:pt>
                <c:pt idx="165">
                  <c:v>3835</c:v>
                </c:pt>
                <c:pt idx="166">
                  <c:v>3834</c:v>
                </c:pt>
                <c:pt idx="167">
                  <c:v>3833</c:v>
                </c:pt>
                <c:pt idx="168">
                  <c:v>3832</c:v>
                </c:pt>
                <c:pt idx="169">
                  <c:v>3831</c:v>
                </c:pt>
                <c:pt idx="170">
                  <c:v>3830</c:v>
                </c:pt>
                <c:pt idx="171">
                  <c:v>3829</c:v>
                </c:pt>
                <c:pt idx="172">
                  <c:v>3828</c:v>
                </c:pt>
                <c:pt idx="173">
                  <c:v>3827</c:v>
                </c:pt>
                <c:pt idx="174">
                  <c:v>3826</c:v>
                </c:pt>
                <c:pt idx="175">
                  <c:v>3825</c:v>
                </c:pt>
                <c:pt idx="176">
                  <c:v>3824</c:v>
                </c:pt>
                <c:pt idx="177">
                  <c:v>3823</c:v>
                </c:pt>
                <c:pt idx="178">
                  <c:v>3822</c:v>
                </c:pt>
                <c:pt idx="179">
                  <c:v>3821</c:v>
                </c:pt>
                <c:pt idx="180">
                  <c:v>3820</c:v>
                </c:pt>
                <c:pt idx="181">
                  <c:v>3819</c:v>
                </c:pt>
                <c:pt idx="182">
                  <c:v>3818</c:v>
                </c:pt>
                <c:pt idx="183">
                  <c:v>3817</c:v>
                </c:pt>
                <c:pt idx="184">
                  <c:v>3816</c:v>
                </c:pt>
                <c:pt idx="185">
                  <c:v>3815</c:v>
                </c:pt>
                <c:pt idx="186">
                  <c:v>3814</c:v>
                </c:pt>
                <c:pt idx="187">
                  <c:v>3813</c:v>
                </c:pt>
                <c:pt idx="188">
                  <c:v>3812</c:v>
                </c:pt>
                <c:pt idx="189">
                  <c:v>3811</c:v>
                </c:pt>
                <c:pt idx="190">
                  <c:v>3810</c:v>
                </c:pt>
                <c:pt idx="191">
                  <c:v>3809</c:v>
                </c:pt>
                <c:pt idx="192">
                  <c:v>3808</c:v>
                </c:pt>
                <c:pt idx="193">
                  <c:v>3807</c:v>
                </c:pt>
                <c:pt idx="194">
                  <c:v>3806</c:v>
                </c:pt>
                <c:pt idx="195">
                  <c:v>3805</c:v>
                </c:pt>
                <c:pt idx="196">
                  <c:v>3804</c:v>
                </c:pt>
                <c:pt idx="197">
                  <c:v>3803</c:v>
                </c:pt>
                <c:pt idx="198">
                  <c:v>3802</c:v>
                </c:pt>
                <c:pt idx="199">
                  <c:v>3801</c:v>
                </c:pt>
                <c:pt idx="200">
                  <c:v>3800</c:v>
                </c:pt>
                <c:pt idx="201">
                  <c:v>3799</c:v>
                </c:pt>
                <c:pt idx="202">
                  <c:v>3798</c:v>
                </c:pt>
                <c:pt idx="203">
                  <c:v>3797</c:v>
                </c:pt>
                <c:pt idx="204">
                  <c:v>3796</c:v>
                </c:pt>
                <c:pt idx="205">
                  <c:v>3795</c:v>
                </c:pt>
                <c:pt idx="206">
                  <c:v>3794</c:v>
                </c:pt>
                <c:pt idx="207">
                  <c:v>3793</c:v>
                </c:pt>
                <c:pt idx="208">
                  <c:v>3792</c:v>
                </c:pt>
                <c:pt idx="209">
                  <c:v>3791</c:v>
                </c:pt>
                <c:pt idx="210">
                  <c:v>3790</c:v>
                </c:pt>
                <c:pt idx="211">
                  <c:v>3789</c:v>
                </c:pt>
                <c:pt idx="212">
                  <c:v>3788</c:v>
                </c:pt>
                <c:pt idx="213">
                  <c:v>3787</c:v>
                </c:pt>
                <c:pt idx="214">
                  <c:v>3786</c:v>
                </c:pt>
                <c:pt idx="215">
                  <c:v>3785</c:v>
                </c:pt>
                <c:pt idx="216">
                  <c:v>3784</c:v>
                </c:pt>
                <c:pt idx="217">
                  <c:v>3783</c:v>
                </c:pt>
                <c:pt idx="218">
                  <c:v>3782</c:v>
                </c:pt>
                <c:pt idx="219">
                  <c:v>3781</c:v>
                </c:pt>
                <c:pt idx="220">
                  <c:v>3780</c:v>
                </c:pt>
                <c:pt idx="221">
                  <c:v>3779</c:v>
                </c:pt>
                <c:pt idx="222">
                  <c:v>3778</c:v>
                </c:pt>
                <c:pt idx="223">
                  <c:v>3777</c:v>
                </c:pt>
                <c:pt idx="224">
                  <c:v>3776</c:v>
                </c:pt>
                <c:pt idx="225">
                  <c:v>3775</c:v>
                </c:pt>
                <c:pt idx="226">
                  <c:v>3774</c:v>
                </c:pt>
                <c:pt idx="227">
                  <c:v>3773</c:v>
                </c:pt>
                <c:pt idx="228">
                  <c:v>3772</c:v>
                </c:pt>
                <c:pt idx="229">
                  <c:v>3771</c:v>
                </c:pt>
                <c:pt idx="230">
                  <c:v>3770</c:v>
                </c:pt>
                <c:pt idx="231">
                  <c:v>3769</c:v>
                </c:pt>
                <c:pt idx="232">
                  <c:v>3768</c:v>
                </c:pt>
                <c:pt idx="233">
                  <c:v>3767</c:v>
                </c:pt>
                <c:pt idx="234">
                  <c:v>3766</c:v>
                </c:pt>
                <c:pt idx="235">
                  <c:v>3765</c:v>
                </c:pt>
                <c:pt idx="236">
                  <c:v>3764</c:v>
                </c:pt>
                <c:pt idx="237">
                  <c:v>3763</c:v>
                </c:pt>
                <c:pt idx="238">
                  <c:v>3762</c:v>
                </c:pt>
                <c:pt idx="239">
                  <c:v>3761</c:v>
                </c:pt>
                <c:pt idx="240">
                  <c:v>3760</c:v>
                </c:pt>
                <c:pt idx="241">
                  <c:v>3759</c:v>
                </c:pt>
                <c:pt idx="242">
                  <c:v>3758</c:v>
                </c:pt>
                <c:pt idx="243">
                  <c:v>3757</c:v>
                </c:pt>
                <c:pt idx="244">
                  <c:v>3756</c:v>
                </c:pt>
                <c:pt idx="245">
                  <c:v>3755</c:v>
                </c:pt>
                <c:pt idx="246">
                  <c:v>3754</c:v>
                </c:pt>
                <c:pt idx="247">
                  <c:v>3753</c:v>
                </c:pt>
                <c:pt idx="248">
                  <c:v>3752</c:v>
                </c:pt>
                <c:pt idx="249">
                  <c:v>3751</c:v>
                </c:pt>
                <c:pt idx="250">
                  <c:v>3750</c:v>
                </c:pt>
                <c:pt idx="251">
                  <c:v>3749</c:v>
                </c:pt>
                <c:pt idx="252">
                  <c:v>3748</c:v>
                </c:pt>
                <c:pt idx="253">
                  <c:v>3747</c:v>
                </c:pt>
                <c:pt idx="254">
                  <c:v>3746</c:v>
                </c:pt>
                <c:pt idx="255">
                  <c:v>3745</c:v>
                </c:pt>
                <c:pt idx="256">
                  <c:v>3744</c:v>
                </c:pt>
                <c:pt idx="257">
                  <c:v>3743</c:v>
                </c:pt>
                <c:pt idx="258">
                  <c:v>3742</c:v>
                </c:pt>
                <c:pt idx="259">
                  <c:v>3741</c:v>
                </c:pt>
                <c:pt idx="260">
                  <c:v>3740</c:v>
                </c:pt>
                <c:pt idx="261">
                  <c:v>3739</c:v>
                </c:pt>
                <c:pt idx="262">
                  <c:v>3738</c:v>
                </c:pt>
                <c:pt idx="263">
                  <c:v>3737</c:v>
                </c:pt>
                <c:pt idx="264">
                  <c:v>3736</c:v>
                </c:pt>
                <c:pt idx="265">
                  <c:v>3735</c:v>
                </c:pt>
                <c:pt idx="266">
                  <c:v>3734</c:v>
                </c:pt>
                <c:pt idx="267">
                  <c:v>3733</c:v>
                </c:pt>
                <c:pt idx="268">
                  <c:v>3732</c:v>
                </c:pt>
                <c:pt idx="269">
                  <c:v>3731</c:v>
                </c:pt>
                <c:pt idx="270">
                  <c:v>3730</c:v>
                </c:pt>
                <c:pt idx="271">
                  <c:v>3729</c:v>
                </c:pt>
                <c:pt idx="272">
                  <c:v>3728</c:v>
                </c:pt>
                <c:pt idx="273">
                  <c:v>3727</c:v>
                </c:pt>
                <c:pt idx="274">
                  <c:v>3726</c:v>
                </c:pt>
                <c:pt idx="275">
                  <c:v>3725</c:v>
                </c:pt>
                <c:pt idx="276">
                  <c:v>3724</c:v>
                </c:pt>
                <c:pt idx="277">
                  <c:v>3723</c:v>
                </c:pt>
                <c:pt idx="278">
                  <c:v>3722</c:v>
                </c:pt>
                <c:pt idx="279">
                  <c:v>3721</c:v>
                </c:pt>
                <c:pt idx="280">
                  <c:v>3720</c:v>
                </c:pt>
                <c:pt idx="281">
                  <c:v>3719</c:v>
                </c:pt>
                <c:pt idx="282">
                  <c:v>3718</c:v>
                </c:pt>
                <c:pt idx="283">
                  <c:v>3717</c:v>
                </c:pt>
                <c:pt idx="284">
                  <c:v>3716</c:v>
                </c:pt>
                <c:pt idx="285">
                  <c:v>3715</c:v>
                </c:pt>
                <c:pt idx="286">
                  <c:v>3714</c:v>
                </c:pt>
                <c:pt idx="287">
                  <c:v>3713</c:v>
                </c:pt>
                <c:pt idx="288">
                  <c:v>3712</c:v>
                </c:pt>
                <c:pt idx="289">
                  <c:v>3711</c:v>
                </c:pt>
                <c:pt idx="290">
                  <c:v>3710</c:v>
                </c:pt>
                <c:pt idx="291">
                  <c:v>3709</c:v>
                </c:pt>
                <c:pt idx="292">
                  <c:v>3708</c:v>
                </c:pt>
                <c:pt idx="293">
                  <c:v>3707</c:v>
                </c:pt>
                <c:pt idx="294">
                  <c:v>3706</c:v>
                </c:pt>
                <c:pt idx="295">
                  <c:v>3705</c:v>
                </c:pt>
                <c:pt idx="296">
                  <c:v>3704</c:v>
                </c:pt>
                <c:pt idx="297">
                  <c:v>3703</c:v>
                </c:pt>
                <c:pt idx="298">
                  <c:v>3702</c:v>
                </c:pt>
                <c:pt idx="299">
                  <c:v>3701</c:v>
                </c:pt>
                <c:pt idx="300">
                  <c:v>3700</c:v>
                </c:pt>
                <c:pt idx="301">
                  <c:v>3699</c:v>
                </c:pt>
                <c:pt idx="302">
                  <c:v>3698</c:v>
                </c:pt>
                <c:pt idx="303">
                  <c:v>3697</c:v>
                </c:pt>
                <c:pt idx="304">
                  <c:v>3696</c:v>
                </c:pt>
                <c:pt idx="305">
                  <c:v>3695</c:v>
                </c:pt>
                <c:pt idx="306">
                  <c:v>3694</c:v>
                </c:pt>
                <c:pt idx="307">
                  <c:v>3693</c:v>
                </c:pt>
                <c:pt idx="308">
                  <c:v>3692</c:v>
                </c:pt>
                <c:pt idx="309">
                  <c:v>3691</c:v>
                </c:pt>
                <c:pt idx="310">
                  <c:v>3690</c:v>
                </c:pt>
                <c:pt idx="311">
                  <c:v>3689</c:v>
                </c:pt>
                <c:pt idx="312">
                  <c:v>3688</c:v>
                </c:pt>
                <c:pt idx="313">
                  <c:v>3687</c:v>
                </c:pt>
                <c:pt idx="314">
                  <c:v>3686</c:v>
                </c:pt>
                <c:pt idx="315">
                  <c:v>3685</c:v>
                </c:pt>
                <c:pt idx="316">
                  <c:v>3684</c:v>
                </c:pt>
                <c:pt idx="317">
                  <c:v>3683</c:v>
                </c:pt>
                <c:pt idx="318">
                  <c:v>3682</c:v>
                </c:pt>
                <c:pt idx="319">
                  <c:v>3681</c:v>
                </c:pt>
                <c:pt idx="320">
                  <c:v>3680</c:v>
                </c:pt>
                <c:pt idx="321">
                  <c:v>3679</c:v>
                </c:pt>
                <c:pt idx="322">
                  <c:v>3678</c:v>
                </c:pt>
                <c:pt idx="323">
                  <c:v>3677</c:v>
                </c:pt>
                <c:pt idx="324">
                  <c:v>3676</c:v>
                </c:pt>
                <c:pt idx="325">
                  <c:v>3675</c:v>
                </c:pt>
                <c:pt idx="326">
                  <c:v>3674</c:v>
                </c:pt>
                <c:pt idx="327">
                  <c:v>3673</c:v>
                </c:pt>
                <c:pt idx="328">
                  <c:v>3672</c:v>
                </c:pt>
                <c:pt idx="329">
                  <c:v>3671</c:v>
                </c:pt>
                <c:pt idx="330">
                  <c:v>3670</c:v>
                </c:pt>
                <c:pt idx="331">
                  <c:v>3669</c:v>
                </c:pt>
                <c:pt idx="332">
                  <c:v>3668</c:v>
                </c:pt>
                <c:pt idx="333">
                  <c:v>3667</c:v>
                </c:pt>
                <c:pt idx="334">
                  <c:v>3666</c:v>
                </c:pt>
                <c:pt idx="335">
                  <c:v>3665</c:v>
                </c:pt>
                <c:pt idx="336">
                  <c:v>3664</c:v>
                </c:pt>
                <c:pt idx="337">
                  <c:v>3663</c:v>
                </c:pt>
                <c:pt idx="338">
                  <c:v>3662</c:v>
                </c:pt>
                <c:pt idx="339">
                  <c:v>3661</c:v>
                </c:pt>
                <c:pt idx="340">
                  <c:v>3660</c:v>
                </c:pt>
                <c:pt idx="341">
                  <c:v>3659</c:v>
                </c:pt>
                <c:pt idx="342">
                  <c:v>3658</c:v>
                </c:pt>
                <c:pt idx="343">
                  <c:v>3657</c:v>
                </c:pt>
                <c:pt idx="344">
                  <c:v>3656</c:v>
                </c:pt>
                <c:pt idx="345">
                  <c:v>3655</c:v>
                </c:pt>
                <c:pt idx="346">
                  <c:v>3654</c:v>
                </c:pt>
                <c:pt idx="347">
                  <c:v>3653</c:v>
                </c:pt>
                <c:pt idx="348">
                  <c:v>3652</c:v>
                </c:pt>
                <c:pt idx="349">
                  <c:v>3651</c:v>
                </c:pt>
                <c:pt idx="350">
                  <c:v>3650</c:v>
                </c:pt>
                <c:pt idx="351">
                  <c:v>3649</c:v>
                </c:pt>
                <c:pt idx="352">
                  <c:v>3648</c:v>
                </c:pt>
                <c:pt idx="353">
                  <c:v>3647</c:v>
                </c:pt>
                <c:pt idx="354">
                  <c:v>3646</c:v>
                </c:pt>
                <c:pt idx="355">
                  <c:v>3645</c:v>
                </c:pt>
                <c:pt idx="356">
                  <c:v>3644</c:v>
                </c:pt>
                <c:pt idx="357">
                  <c:v>3643</c:v>
                </c:pt>
                <c:pt idx="358">
                  <c:v>3642</c:v>
                </c:pt>
                <c:pt idx="359">
                  <c:v>3641</c:v>
                </c:pt>
                <c:pt idx="360">
                  <c:v>3640</c:v>
                </c:pt>
                <c:pt idx="361">
                  <c:v>3639</c:v>
                </c:pt>
                <c:pt idx="362">
                  <c:v>3638</c:v>
                </c:pt>
                <c:pt idx="363">
                  <c:v>3637</c:v>
                </c:pt>
                <c:pt idx="364">
                  <c:v>3636</c:v>
                </c:pt>
                <c:pt idx="365">
                  <c:v>3635</c:v>
                </c:pt>
                <c:pt idx="366">
                  <c:v>3634</c:v>
                </c:pt>
                <c:pt idx="367">
                  <c:v>3633</c:v>
                </c:pt>
                <c:pt idx="368">
                  <c:v>3632</c:v>
                </c:pt>
                <c:pt idx="369">
                  <c:v>3631</c:v>
                </c:pt>
                <c:pt idx="370">
                  <c:v>3630</c:v>
                </c:pt>
                <c:pt idx="371">
                  <c:v>3629</c:v>
                </c:pt>
                <c:pt idx="372">
                  <c:v>3628</c:v>
                </c:pt>
                <c:pt idx="373">
                  <c:v>3627</c:v>
                </c:pt>
                <c:pt idx="374">
                  <c:v>3626</c:v>
                </c:pt>
                <c:pt idx="375">
                  <c:v>3625</c:v>
                </c:pt>
                <c:pt idx="376">
                  <c:v>3624</c:v>
                </c:pt>
                <c:pt idx="377">
                  <c:v>3623</c:v>
                </c:pt>
                <c:pt idx="378">
                  <c:v>3622</c:v>
                </c:pt>
                <c:pt idx="379">
                  <c:v>3621</c:v>
                </c:pt>
                <c:pt idx="380">
                  <c:v>3620</c:v>
                </c:pt>
                <c:pt idx="381">
                  <c:v>3619</c:v>
                </c:pt>
                <c:pt idx="382">
                  <c:v>3618</c:v>
                </c:pt>
                <c:pt idx="383">
                  <c:v>3617</c:v>
                </c:pt>
                <c:pt idx="384">
                  <c:v>3616</c:v>
                </c:pt>
                <c:pt idx="385">
                  <c:v>3615</c:v>
                </c:pt>
                <c:pt idx="386">
                  <c:v>3614</c:v>
                </c:pt>
                <c:pt idx="387">
                  <c:v>3613</c:v>
                </c:pt>
                <c:pt idx="388">
                  <c:v>3612</c:v>
                </c:pt>
                <c:pt idx="389">
                  <c:v>3611</c:v>
                </c:pt>
                <c:pt idx="390">
                  <c:v>3610</c:v>
                </c:pt>
                <c:pt idx="391">
                  <c:v>3609</c:v>
                </c:pt>
                <c:pt idx="392">
                  <c:v>3608</c:v>
                </c:pt>
                <c:pt idx="393">
                  <c:v>3607</c:v>
                </c:pt>
                <c:pt idx="394">
                  <c:v>3606</c:v>
                </c:pt>
                <c:pt idx="395">
                  <c:v>3605</c:v>
                </c:pt>
                <c:pt idx="396">
                  <c:v>3604</c:v>
                </c:pt>
                <c:pt idx="397">
                  <c:v>3603</c:v>
                </c:pt>
                <c:pt idx="398">
                  <c:v>3602</c:v>
                </c:pt>
                <c:pt idx="399">
                  <c:v>3601</c:v>
                </c:pt>
                <c:pt idx="400">
                  <c:v>3600</c:v>
                </c:pt>
                <c:pt idx="401">
                  <c:v>3599</c:v>
                </c:pt>
                <c:pt idx="402">
                  <c:v>3598</c:v>
                </c:pt>
                <c:pt idx="403">
                  <c:v>3597</c:v>
                </c:pt>
                <c:pt idx="404">
                  <c:v>3596</c:v>
                </c:pt>
                <c:pt idx="405">
                  <c:v>3595</c:v>
                </c:pt>
                <c:pt idx="406">
                  <c:v>3594</c:v>
                </c:pt>
                <c:pt idx="407">
                  <c:v>3593</c:v>
                </c:pt>
                <c:pt idx="408">
                  <c:v>3592</c:v>
                </c:pt>
                <c:pt idx="409">
                  <c:v>3591</c:v>
                </c:pt>
                <c:pt idx="410">
                  <c:v>3590</c:v>
                </c:pt>
                <c:pt idx="411">
                  <c:v>3589</c:v>
                </c:pt>
                <c:pt idx="412">
                  <c:v>3588</c:v>
                </c:pt>
                <c:pt idx="413">
                  <c:v>3587</c:v>
                </c:pt>
                <c:pt idx="414">
                  <c:v>3586</c:v>
                </c:pt>
                <c:pt idx="415">
                  <c:v>3585</c:v>
                </c:pt>
                <c:pt idx="416">
                  <c:v>3584</c:v>
                </c:pt>
                <c:pt idx="417">
                  <c:v>3583</c:v>
                </c:pt>
                <c:pt idx="418">
                  <c:v>3582</c:v>
                </c:pt>
                <c:pt idx="419">
                  <c:v>3581</c:v>
                </c:pt>
                <c:pt idx="420">
                  <c:v>3580</c:v>
                </c:pt>
                <c:pt idx="421">
                  <c:v>3579</c:v>
                </c:pt>
                <c:pt idx="422">
                  <c:v>3578</c:v>
                </c:pt>
                <c:pt idx="423">
                  <c:v>3577</c:v>
                </c:pt>
                <c:pt idx="424">
                  <c:v>3576</c:v>
                </c:pt>
                <c:pt idx="425">
                  <c:v>3575</c:v>
                </c:pt>
                <c:pt idx="426">
                  <c:v>3574</c:v>
                </c:pt>
                <c:pt idx="427">
                  <c:v>3573</c:v>
                </c:pt>
                <c:pt idx="428">
                  <c:v>3572</c:v>
                </c:pt>
                <c:pt idx="429">
                  <c:v>3571</c:v>
                </c:pt>
                <c:pt idx="430">
                  <c:v>3570</c:v>
                </c:pt>
                <c:pt idx="431">
                  <c:v>3569</c:v>
                </c:pt>
                <c:pt idx="432">
                  <c:v>3568</c:v>
                </c:pt>
                <c:pt idx="433">
                  <c:v>3567</c:v>
                </c:pt>
                <c:pt idx="434">
                  <c:v>3566</c:v>
                </c:pt>
                <c:pt idx="435">
                  <c:v>3565</c:v>
                </c:pt>
                <c:pt idx="436">
                  <c:v>3564</c:v>
                </c:pt>
                <c:pt idx="437">
                  <c:v>3563</c:v>
                </c:pt>
                <c:pt idx="438">
                  <c:v>3562</c:v>
                </c:pt>
                <c:pt idx="439">
                  <c:v>3561</c:v>
                </c:pt>
                <c:pt idx="440">
                  <c:v>3560</c:v>
                </c:pt>
                <c:pt idx="441">
                  <c:v>3559</c:v>
                </c:pt>
                <c:pt idx="442">
                  <c:v>3558</c:v>
                </c:pt>
                <c:pt idx="443">
                  <c:v>3557</c:v>
                </c:pt>
                <c:pt idx="444">
                  <c:v>3556</c:v>
                </c:pt>
                <c:pt idx="445">
                  <c:v>3555</c:v>
                </c:pt>
                <c:pt idx="446">
                  <c:v>3554</c:v>
                </c:pt>
                <c:pt idx="447">
                  <c:v>3553</c:v>
                </c:pt>
                <c:pt idx="448">
                  <c:v>3552</c:v>
                </c:pt>
                <c:pt idx="449">
                  <c:v>3551</c:v>
                </c:pt>
                <c:pt idx="450">
                  <c:v>3550</c:v>
                </c:pt>
                <c:pt idx="451">
                  <c:v>3549</c:v>
                </c:pt>
                <c:pt idx="452">
                  <c:v>3548</c:v>
                </c:pt>
                <c:pt idx="453">
                  <c:v>3547</c:v>
                </c:pt>
                <c:pt idx="454">
                  <c:v>3546</c:v>
                </c:pt>
                <c:pt idx="455">
                  <c:v>3545</c:v>
                </c:pt>
                <c:pt idx="456">
                  <c:v>3544</c:v>
                </c:pt>
                <c:pt idx="457">
                  <c:v>3543</c:v>
                </c:pt>
                <c:pt idx="458">
                  <c:v>3542</c:v>
                </c:pt>
                <c:pt idx="459">
                  <c:v>3541</c:v>
                </c:pt>
                <c:pt idx="460">
                  <c:v>3540</c:v>
                </c:pt>
                <c:pt idx="461">
                  <c:v>3539</c:v>
                </c:pt>
                <c:pt idx="462">
                  <c:v>3538</c:v>
                </c:pt>
                <c:pt idx="463">
                  <c:v>3537</c:v>
                </c:pt>
                <c:pt idx="464">
                  <c:v>3536</c:v>
                </c:pt>
                <c:pt idx="465">
                  <c:v>3535</c:v>
                </c:pt>
                <c:pt idx="466">
                  <c:v>3534</c:v>
                </c:pt>
                <c:pt idx="467">
                  <c:v>3533</c:v>
                </c:pt>
                <c:pt idx="468">
                  <c:v>3532</c:v>
                </c:pt>
                <c:pt idx="469">
                  <c:v>3531</c:v>
                </c:pt>
                <c:pt idx="470">
                  <c:v>3530</c:v>
                </c:pt>
                <c:pt idx="471">
                  <c:v>3529</c:v>
                </c:pt>
                <c:pt idx="472">
                  <c:v>3528</c:v>
                </c:pt>
                <c:pt idx="473">
                  <c:v>3527</c:v>
                </c:pt>
                <c:pt idx="474">
                  <c:v>3526</c:v>
                </c:pt>
                <c:pt idx="475">
                  <c:v>3525</c:v>
                </c:pt>
                <c:pt idx="476">
                  <c:v>3524</c:v>
                </c:pt>
                <c:pt idx="477">
                  <c:v>3523</c:v>
                </c:pt>
                <c:pt idx="478">
                  <c:v>3522</c:v>
                </c:pt>
                <c:pt idx="479">
                  <c:v>3521</c:v>
                </c:pt>
                <c:pt idx="480">
                  <c:v>3520</c:v>
                </c:pt>
                <c:pt idx="481">
                  <c:v>3519</c:v>
                </c:pt>
                <c:pt idx="482">
                  <c:v>3518</c:v>
                </c:pt>
                <c:pt idx="483">
                  <c:v>3517</c:v>
                </c:pt>
                <c:pt idx="484">
                  <c:v>3516</c:v>
                </c:pt>
                <c:pt idx="485">
                  <c:v>3515</c:v>
                </c:pt>
                <c:pt idx="486">
                  <c:v>3514</c:v>
                </c:pt>
                <c:pt idx="487">
                  <c:v>3513</c:v>
                </c:pt>
                <c:pt idx="488">
                  <c:v>3512</c:v>
                </c:pt>
                <c:pt idx="489">
                  <c:v>3511</c:v>
                </c:pt>
                <c:pt idx="490">
                  <c:v>3510</c:v>
                </c:pt>
                <c:pt idx="491">
                  <c:v>3509</c:v>
                </c:pt>
                <c:pt idx="492">
                  <c:v>3508</c:v>
                </c:pt>
                <c:pt idx="493">
                  <c:v>3507</c:v>
                </c:pt>
                <c:pt idx="494">
                  <c:v>3506</c:v>
                </c:pt>
                <c:pt idx="495">
                  <c:v>3505</c:v>
                </c:pt>
                <c:pt idx="496">
                  <c:v>3504</c:v>
                </c:pt>
                <c:pt idx="497">
                  <c:v>3503</c:v>
                </c:pt>
                <c:pt idx="498">
                  <c:v>3502</c:v>
                </c:pt>
                <c:pt idx="499">
                  <c:v>3501</c:v>
                </c:pt>
                <c:pt idx="500">
                  <c:v>3500</c:v>
                </c:pt>
                <c:pt idx="501">
                  <c:v>3499</c:v>
                </c:pt>
                <c:pt idx="502">
                  <c:v>3498</c:v>
                </c:pt>
                <c:pt idx="503">
                  <c:v>3497</c:v>
                </c:pt>
                <c:pt idx="504">
                  <c:v>3496</c:v>
                </c:pt>
                <c:pt idx="505">
                  <c:v>3495</c:v>
                </c:pt>
                <c:pt idx="506">
                  <c:v>3494</c:v>
                </c:pt>
                <c:pt idx="507">
                  <c:v>3493</c:v>
                </c:pt>
                <c:pt idx="508">
                  <c:v>3492</c:v>
                </c:pt>
                <c:pt idx="509">
                  <c:v>3491</c:v>
                </c:pt>
                <c:pt idx="510">
                  <c:v>3490</c:v>
                </c:pt>
                <c:pt idx="511">
                  <c:v>3489</c:v>
                </c:pt>
                <c:pt idx="512">
                  <c:v>3488</c:v>
                </c:pt>
                <c:pt idx="513">
                  <c:v>3487</c:v>
                </c:pt>
                <c:pt idx="514">
                  <c:v>3486</c:v>
                </c:pt>
                <c:pt idx="515">
                  <c:v>3485</c:v>
                </c:pt>
                <c:pt idx="516">
                  <c:v>3484</c:v>
                </c:pt>
                <c:pt idx="517">
                  <c:v>3483</c:v>
                </c:pt>
                <c:pt idx="518">
                  <c:v>3482</c:v>
                </c:pt>
                <c:pt idx="519">
                  <c:v>3481</c:v>
                </c:pt>
                <c:pt idx="520">
                  <c:v>3480</c:v>
                </c:pt>
                <c:pt idx="521">
                  <c:v>3479</c:v>
                </c:pt>
                <c:pt idx="522">
                  <c:v>3478</c:v>
                </c:pt>
                <c:pt idx="523">
                  <c:v>3477</c:v>
                </c:pt>
                <c:pt idx="524">
                  <c:v>3476</c:v>
                </c:pt>
                <c:pt idx="525">
                  <c:v>3475</c:v>
                </c:pt>
                <c:pt idx="526">
                  <c:v>3474</c:v>
                </c:pt>
                <c:pt idx="527">
                  <c:v>3473</c:v>
                </c:pt>
                <c:pt idx="528">
                  <c:v>3472</c:v>
                </c:pt>
                <c:pt idx="529">
                  <c:v>3471</c:v>
                </c:pt>
                <c:pt idx="530">
                  <c:v>3470</c:v>
                </c:pt>
                <c:pt idx="531">
                  <c:v>3469</c:v>
                </c:pt>
                <c:pt idx="532">
                  <c:v>3468</c:v>
                </c:pt>
                <c:pt idx="533">
                  <c:v>3467</c:v>
                </c:pt>
                <c:pt idx="534">
                  <c:v>3466</c:v>
                </c:pt>
                <c:pt idx="535">
                  <c:v>3465</c:v>
                </c:pt>
                <c:pt idx="536">
                  <c:v>3464</c:v>
                </c:pt>
                <c:pt idx="537">
                  <c:v>3463</c:v>
                </c:pt>
                <c:pt idx="538">
                  <c:v>3462</c:v>
                </c:pt>
                <c:pt idx="539">
                  <c:v>3461</c:v>
                </c:pt>
                <c:pt idx="540">
                  <c:v>3460</c:v>
                </c:pt>
                <c:pt idx="541">
                  <c:v>3459</c:v>
                </c:pt>
                <c:pt idx="542">
                  <c:v>3458</c:v>
                </c:pt>
                <c:pt idx="543">
                  <c:v>3457</c:v>
                </c:pt>
                <c:pt idx="544">
                  <c:v>3456</c:v>
                </c:pt>
                <c:pt idx="545">
                  <c:v>3455</c:v>
                </c:pt>
                <c:pt idx="546">
                  <c:v>3454</c:v>
                </c:pt>
                <c:pt idx="547">
                  <c:v>3453</c:v>
                </c:pt>
                <c:pt idx="548">
                  <c:v>3452</c:v>
                </c:pt>
                <c:pt idx="549">
                  <c:v>3451</c:v>
                </c:pt>
                <c:pt idx="550">
                  <c:v>3450</c:v>
                </c:pt>
                <c:pt idx="551">
                  <c:v>3449</c:v>
                </c:pt>
                <c:pt idx="552">
                  <c:v>3448</c:v>
                </c:pt>
                <c:pt idx="553">
                  <c:v>3447</c:v>
                </c:pt>
                <c:pt idx="554">
                  <c:v>3446</c:v>
                </c:pt>
                <c:pt idx="555">
                  <c:v>3445</c:v>
                </c:pt>
                <c:pt idx="556">
                  <c:v>3444</c:v>
                </c:pt>
                <c:pt idx="557">
                  <c:v>3443</c:v>
                </c:pt>
                <c:pt idx="558">
                  <c:v>3442</c:v>
                </c:pt>
                <c:pt idx="559">
                  <c:v>3441</c:v>
                </c:pt>
                <c:pt idx="560">
                  <c:v>3440</c:v>
                </c:pt>
                <c:pt idx="561">
                  <c:v>3439</c:v>
                </c:pt>
                <c:pt idx="562">
                  <c:v>3438</c:v>
                </c:pt>
                <c:pt idx="563">
                  <c:v>3437</c:v>
                </c:pt>
                <c:pt idx="564">
                  <c:v>3436</c:v>
                </c:pt>
                <c:pt idx="565">
                  <c:v>3435</c:v>
                </c:pt>
                <c:pt idx="566">
                  <c:v>3434</c:v>
                </c:pt>
                <c:pt idx="567">
                  <c:v>3433</c:v>
                </c:pt>
                <c:pt idx="568">
                  <c:v>3432</c:v>
                </c:pt>
                <c:pt idx="569">
                  <c:v>3431</c:v>
                </c:pt>
                <c:pt idx="570">
                  <c:v>3430</c:v>
                </c:pt>
                <c:pt idx="571">
                  <c:v>3429</c:v>
                </c:pt>
                <c:pt idx="572">
                  <c:v>3428</c:v>
                </c:pt>
                <c:pt idx="573">
                  <c:v>3427</c:v>
                </c:pt>
                <c:pt idx="574">
                  <c:v>3426</c:v>
                </c:pt>
                <c:pt idx="575">
                  <c:v>3425</c:v>
                </c:pt>
                <c:pt idx="576">
                  <c:v>3424</c:v>
                </c:pt>
                <c:pt idx="577">
                  <c:v>3423</c:v>
                </c:pt>
                <c:pt idx="578">
                  <c:v>3422</c:v>
                </c:pt>
                <c:pt idx="579">
                  <c:v>3421</c:v>
                </c:pt>
                <c:pt idx="580">
                  <c:v>3420</c:v>
                </c:pt>
                <c:pt idx="581">
                  <c:v>3419</c:v>
                </c:pt>
                <c:pt idx="582">
                  <c:v>3418</c:v>
                </c:pt>
                <c:pt idx="583">
                  <c:v>3417</c:v>
                </c:pt>
                <c:pt idx="584">
                  <c:v>3416</c:v>
                </c:pt>
                <c:pt idx="585">
                  <c:v>3415</c:v>
                </c:pt>
                <c:pt idx="586">
                  <c:v>3414</c:v>
                </c:pt>
                <c:pt idx="587">
                  <c:v>3413</c:v>
                </c:pt>
                <c:pt idx="588">
                  <c:v>3412</c:v>
                </c:pt>
                <c:pt idx="589">
                  <c:v>3411</c:v>
                </c:pt>
                <c:pt idx="590">
                  <c:v>3410</c:v>
                </c:pt>
                <c:pt idx="591">
                  <c:v>3409</c:v>
                </c:pt>
                <c:pt idx="592">
                  <c:v>3408</c:v>
                </c:pt>
                <c:pt idx="593">
                  <c:v>3407</c:v>
                </c:pt>
                <c:pt idx="594">
                  <c:v>3406</c:v>
                </c:pt>
                <c:pt idx="595">
                  <c:v>3405</c:v>
                </c:pt>
                <c:pt idx="596">
                  <c:v>3404</c:v>
                </c:pt>
                <c:pt idx="597">
                  <c:v>3403</c:v>
                </c:pt>
                <c:pt idx="598">
                  <c:v>3402</c:v>
                </c:pt>
                <c:pt idx="599">
                  <c:v>3401</c:v>
                </c:pt>
                <c:pt idx="600">
                  <c:v>3400</c:v>
                </c:pt>
                <c:pt idx="601">
                  <c:v>3399</c:v>
                </c:pt>
                <c:pt idx="602">
                  <c:v>3398</c:v>
                </c:pt>
                <c:pt idx="603">
                  <c:v>3397</c:v>
                </c:pt>
                <c:pt idx="604">
                  <c:v>3396</c:v>
                </c:pt>
                <c:pt idx="605">
                  <c:v>3395</c:v>
                </c:pt>
                <c:pt idx="606">
                  <c:v>3394</c:v>
                </c:pt>
                <c:pt idx="607">
                  <c:v>3393</c:v>
                </c:pt>
                <c:pt idx="608">
                  <c:v>3392</c:v>
                </c:pt>
                <c:pt idx="609">
                  <c:v>3391</c:v>
                </c:pt>
                <c:pt idx="610">
                  <c:v>3390</c:v>
                </c:pt>
                <c:pt idx="611">
                  <c:v>3389</c:v>
                </c:pt>
                <c:pt idx="612">
                  <c:v>3388</c:v>
                </c:pt>
                <c:pt idx="613">
                  <c:v>3387</c:v>
                </c:pt>
                <c:pt idx="614">
                  <c:v>3386</c:v>
                </c:pt>
                <c:pt idx="615">
                  <c:v>3385</c:v>
                </c:pt>
                <c:pt idx="616">
                  <c:v>3384</c:v>
                </c:pt>
                <c:pt idx="617">
                  <c:v>3383</c:v>
                </c:pt>
                <c:pt idx="618">
                  <c:v>3382</c:v>
                </c:pt>
                <c:pt idx="619">
                  <c:v>3381</c:v>
                </c:pt>
                <c:pt idx="620">
                  <c:v>3380</c:v>
                </c:pt>
                <c:pt idx="621">
                  <c:v>3379</c:v>
                </c:pt>
                <c:pt idx="622">
                  <c:v>3378</c:v>
                </c:pt>
                <c:pt idx="623">
                  <c:v>3377</c:v>
                </c:pt>
                <c:pt idx="624">
                  <c:v>3376</c:v>
                </c:pt>
                <c:pt idx="625">
                  <c:v>3375</c:v>
                </c:pt>
                <c:pt idx="626">
                  <c:v>3374</c:v>
                </c:pt>
                <c:pt idx="627">
                  <c:v>3373</c:v>
                </c:pt>
                <c:pt idx="628">
                  <c:v>3372</c:v>
                </c:pt>
                <c:pt idx="629">
                  <c:v>3371</c:v>
                </c:pt>
                <c:pt idx="630">
                  <c:v>3370</c:v>
                </c:pt>
                <c:pt idx="631">
                  <c:v>3369</c:v>
                </c:pt>
                <c:pt idx="632">
                  <c:v>3368</c:v>
                </c:pt>
                <c:pt idx="633">
                  <c:v>3367</c:v>
                </c:pt>
                <c:pt idx="634">
                  <c:v>3366</c:v>
                </c:pt>
                <c:pt idx="635">
                  <c:v>3365</c:v>
                </c:pt>
                <c:pt idx="636">
                  <c:v>3364</c:v>
                </c:pt>
                <c:pt idx="637">
                  <c:v>3363</c:v>
                </c:pt>
                <c:pt idx="638">
                  <c:v>3362</c:v>
                </c:pt>
                <c:pt idx="639">
                  <c:v>3361</c:v>
                </c:pt>
                <c:pt idx="640">
                  <c:v>3360</c:v>
                </c:pt>
                <c:pt idx="641">
                  <c:v>3359</c:v>
                </c:pt>
                <c:pt idx="642">
                  <c:v>3358</c:v>
                </c:pt>
                <c:pt idx="643">
                  <c:v>3357</c:v>
                </c:pt>
                <c:pt idx="644">
                  <c:v>3356</c:v>
                </c:pt>
                <c:pt idx="645">
                  <c:v>3355</c:v>
                </c:pt>
                <c:pt idx="646">
                  <c:v>3354</c:v>
                </c:pt>
                <c:pt idx="647">
                  <c:v>3353</c:v>
                </c:pt>
                <c:pt idx="648">
                  <c:v>3352</c:v>
                </c:pt>
                <c:pt idx="649">
                  <c:v>3351</c:v>
                </c:pt>
                <c:pt idx="650">
                  <c:v>3350</c:v>
                </c:pt>
                <c:pt idx="651">
                  <c:v>3349</c:v>
                </c:pt>
                <c:pt idx="652">
                  <c:v>3348</c:v>
                </c:pt>
                <c:pt idx="653">
                  <c:v>3347</c:v>
                </c:pt>
                <c:pt idx="654">
                  <c:v>3346</c:v>
                </c:pt>
                <c:pt idx="655">
                  <c:v>3345</c:v>
                </c:pt>
                <c:pt idx="656">
                  <c:v>3344</c:v>
                </c:pt>
                <c:pt idx="657">
                  <c:v>3343</c:v>
                </c:pt>
                <c:pt idx="658">
                  <c:v>3342</c:v>
                </c:pt>
                <c:pt idx="659">
                  <c:v>3341</c:v>
                </c:pt>
                <c:pt idx="660">
                  <c:v>3340</c:v>
                </c:pt>
                <c:pt idx="661">
                  <c:v>3339</c:v>
                </c:pt>
                <c:pt idx="662">
                  <c:v>3338</c:v>
                </c:pt>
                <c:pt idx="663">
                  <c:v>3337</c:v>
                </c:pt>
                <c:pt idx="664">
                  <c:v>3336</c:v>
                </c:pt>
                <c:pt idx="665">
                  <c:v>3335</c:v>
                </c:pt>
                <c:pt idx="666">
                  <c:v>3334</c:v>
                </c:pt>
                <c:pt idx="667">
                  <c:v>3333</c:v>
                </c:pt>
                <c:pt idx="668">
                  <c:v>3332</c:v>
                </c:pt>
                <c:pt idx="669">
                  <c:v>3331</c:v>
                </c:pt>
                <c:pt idx="670">
                  <c:v>3330</c:v>
                </c:pt>
                <c:pt idx="671">
                  <c:v>3329</c:v>
                </c:pt>
                <c:pt idx="672">
                  <c:v>3328</c:v>
                </c:pt>
                <c:pt idx="673">
                  <c:v>3327</c:v>
                </c:pt>
                <c:pt idx="674">
                  <c:v>3326</c:v>
                </c:pt>
                <c:pt idx="675">
                  <c:v>3325</c:v>
                </c:pt>
                <c:pt idx="676">
                  <c:v>3324</c:v>
                </c:pt>
                <c:pt idx="677">
                  <c:v>3323</c:v>
                </c:pt>
                <c:pt idx="678">
                  <c:v>3322</c:v>
                </c:pt>
                <c:pt idx="679">
                  <c:v>3321</c:v>
                </c:pt>
                <c:pt idx="680">
                  <c:v>3320</c:v>
                </c:pt>
                <c:pt idx="681">
                  <c:v>3319</c:v>
                </c:pt>
                <c:pt idx="682">
                  <c:v>3318</c:v>
                </c:pt>
                <c:pt idx="683">
                  <c:v>3317</c:v>
                </c:pt>
                <c:pt idx="684">
                  <c:v>3316</c:v>
                </c:pt>
                <c:pt idx="685">
                  <c:v>3315</c:v>
                </c:pt>
                <c:pt idx="686">
                  <c:v>3314</c:v>
                </c:pt>
                <c:pt idx="687">
                  <c:v>3313</c:v>
                </c:pt>
                <c:pt idx="688">
                  <c:v>3312</c:v>
                </c:pt>
                <c:pt idx="689">
                  <c:v>3311</c:v>
                </c:pt>
                <c:pt idx="690">
                  <c:v>3310</c:v>
                </c:pt>
                <c:pt idx="691">
                  <c:v>3309</c:v>
                </c:pt>
                <c:pt idx="692">
                  <c:v>3308</c:v>
                </c:pt>
                <c:pt idx="693">
                  <c:v>3307</c:v>
                </c:pt>
                <c:pt idx="694">
                  <c:v>3306</c:v>
                </c:pt>
                <c:pt idx="695">
                  <c:v>3305</c:v>
                </c:pt>
                <c:pt idx="696">
                  <c:v>3304</c:v>
                </c:pt>
                <c:pt idx="697">
                  <c:v>3303</c:v>
                </c:pt>
                <c:pt idx="698">
                  <c:v>3302</c:v>
                </c:pt>
                <c:pt idx="699">
                  <c:v>3301</c:v>
                </c:pt>
                <c:pt idx="700">
                  <c:v>3300</c:v>
                </c:pt>
                <c:pt idx="701">
                  <c:v>3299</c:v>
                </c:pt>
                <c:pt idx="702">
                  <c:v>3298</c:v>
                </c:pt>
                <c:pt idx="703">
                  <c:v>3297</c:v>
                </c:pt>
                <c:pt idx="704">
                  <c:v>3296</c:v>
                </c:pt>
                <c:pt idx="705">
                  <c:v>3295</c:v>
                </c:pt>
                <c:pt idx="706">
                  <c:v>3294</c:v>
                </c:pt>
                <c:pt idx="707">
                  <c:v>3293</c:v>
                </c:pt>
                <c:pt idx="708">
                  <c:v>3292</c:v>
                </c:pt>
                <c:pt idx="709">
                  <c:v>3291</c:v>
                </c:pt>
                <c:pt idx="710">
                  <c:v>3290</c:v>
                </c:pt>
                <c:pt idx="711">
                  <c:v>3289</c:v>
                </c:pt>
                <c:pt idx="712">
                  <c:v>3288</c:v>
                </c:pt>
                <c:pt idx="713">
                  <c:v>3287</c:v>
                </c:pt>
                <c:pt idx="714">
                  <c:v>3286</c:v>
                </c:pt>
                <c:pt idx="715">
                  <c:v>3285</c:v>
                </c:pt>
                <c:pt idx="716">
                  <c:v>3284</c:v>
                </c:pt>
                <c:pt idx="717">
                  <c:v>3283</c:v>
                </c:pt>
                <c:pt idx="718">
                  <c:v>3282</c:v>
                </c:pt>
                <c:pt idx="719">
                  <c:v>3281</c:v>
                </c:pt>
                <c:pt idx="720">
                  <c:v>3280</c:v>
                </c:pt>
                <c:pt idx="721">
                  <c:v>3279</c:v>
                </c:pt>
                <c:pt idx="722">
                  <c:v>3278</c:v>
                </c:pt>
                <c:pt idx="723">
                  <c:v>3277</c:v>
                </c:pt>
                <c:pt idx="724">
                  <c:v>3276</c:v>
                </c:pt>
                <c:pt idx="725">
                  <c:v>3275</c:v>
                </c:pt>
                <c:pt idx="726">
                  <c:v>3274</c:v>
                </c:pt>
                <c:pt idx="727">
                  <c:v>3273</c:v>
                </c:pt>
                <c:pt idx="728">
                  <c:v>3272</c:v>
                </c:pt>
                <c:pt idx="729">
                  <c:v>3271</c:v>
                </c:pt>
                <c:pt idx="730">
                  <c:v>3270</c:v>
                </c:pt>
                <c:pt idx="731">
                  <c:v>3269</c:v>
                </c:pt>
                <c:pt idx="732">
                  <c:v>3268</c:v>
                </c:pt>
                <c:pt idx="733">
                  <c:v>3267</c:v>
                </c:pt>
                <c:pt idx="734">
                  <c:v>3266</c:v>
                </c:pt>
                <c:pt idx="735">
                  <c:v>3265</c:v>
                </c:pt>
                <c:pt idx="736">
                  <c:v>3264</c:v>
                </c:pt>
                <c:pt idx="737">
                  <c:v>3263</c:v>
                </c:pt>
                <c:pt idx="738">
                  <c:v>3262</c:v>
                </c:pt>
                <c:pt idx="739">
                  <c:v>3261</c:v>
                </c:pt>
                <c:pt idx="740">
                  <c:v>3260</c:v>
                </c:pt>
                <c:pt idx="741">
                  <c:v>3259</c:v>
                </c:pt>
                <c:pt idx="742">
                  <c:v>3258</c:v>
                </c:pt>
                <c:pt idx="743">
                  <c:v>3257</c:v>
                </c:pt>
                <c:pt idx="744">
                  <c:v>3256</c:v>
                </c:pt>
                <c:pt idx="745">
                  <c:v>3255</c:v>
                </c:pt>
                <c:pt idx="746">
                  <c:v>3254</c:v>
                </c:pt>
                <c:pt idx="747">
                  <c:v>3253</c:v>
                </c:pt>
                <c:pt idx="748">
                  <c:v>3252</c:v>
                </c:pt>
                <c:pt idx="749">
                  <c:v>3251</c:v>
                </c:pt>
                <c:pt idx="750">
                  <c:v>3250</c:v>
                </c:pt>
                <c:pt idx="751">
                  <c:v>3249</c:v>
                </c:pt>
                <c:pt idx="752">
                  <c:v>3248</c:v>
                </c:pt>
                <c:pt idx="753">
                  <c:v>3247</c:v>
                </c:pt>
                <c:pt idx="754">
                  <c:v>3246</c:v>
                </c:pt>
                <c:pt idx="755">
                  <c:v>3245</c:v>
                </c:pt>
                <c:pt idx="756">
                  <c:v>3244</c:v>
                </c:pt>
                <c:pt idx="757">
                  <c:v>3243</c:v>
                </c:pt>
                <c:pt idx="758">
                  <c:v>3242</c:v>
                </c:pt>
                <c:pt idx="759">
                  <c:v>3241</c:v>
                </c:pt>
                <c:pt idx="760">
                  <c:v>3240</c:v>
                </c:pt>
                <c:pt idx="761">
                  <c:v>3239</c:v>
                </c:pt>
                <c:pt idx="762">
                  <c:v>3238</c:v>
                </c:pt>
                <c:pt idx="763">
                  <c:v>3237</c:v>
                </c:pt>
                <c:pt idx="764">
                  <c:v>3236</c:v>
                </c:pt>
                <c:pt idx="765">
                  <c:v>3235</c:v>
                </c:pt>
                <c:pt idx="766">
                  <c:v>3234</c:v>
                </c:pt>
                <c:pt idx="767">
                  <c:v>3233</c:v>
                </c:pt>
                <c:pt idx="768">
                  <c:v>3232</c:v>
                </c:pt>
                <c:pt idx="769">
                  <c:v>3231</c:v>
                </c:pt>
                <c:pt idx="770">
                  <c:v>3230</c:v>
                </c:pt>
                <c:pt idx="771">
                  <c:v>3229</c:v>
                </c:pt>
                <c:pt idx="772">
                  <c:v>3228</c:v>
                </c:pt>
                <c:pt idx="773">
                  <c:v>3227</c:v>
                </c:pt>
                <c:pt idx="774">
                  <c:v>3226</c:v>
                </c:pt>
                <c:pt idx="775">
                  <c:v>3225</c:v>
                </c:pt>
                <c:pt idx="776">
                  <c:v>3224</c:v>
                </c:pt>
                <c:pt idx="777">
                  <c:v>3223</c:v>
                </c:pt>
                <c:pt idx="778">
                  <c:v>3222</c:v>
                </c:pt>
                <c:pt idx="779">
                  <c:v>3221</c:v>
                </c:pt>
                <c:pt idx="780">
                  <c:v>3220</c:v>
                </c:pt>
                <c:pt idx="781">
                  <c:v>3219</c:v>
                </c:pt>
                <c:pt idx="782">
                  <c:v>3218</c:v>
                </c:pt>
                <c:pt idx="783">
                  <c:v>3217</c:v>
                </c:pt>
                <c:pt idx="784">
                  <c:v>3216</c:v>
                </c:pt>
                <c:pt idx="785">
                  <c:v>3215</c:v>
                </c:pt>
                <c:pt idx="786">
                  <c:v>3214</c:v>
                </c:pt>
                <c:pt idx="787">
                  <c:v>3213</c:v>
                </c:pt>
                <c:pt idx="788">
                  <c:v>3212</c:v>
                </c:pt>
                <c:pt idx="789">
                  <c:v>3211</c:v>
                </c:pt>
                <c:pt idx="790">
                  <c:v>3210</c:v>
                </c:pt>
                <c:pt idx="791">
                  <c:v>3209</c:v>
                </c:pt>
                <c:pt idx="792">
                  <c:v>3208</c:v>
                </c:pt>
                <c:pt idx="793">
                  <c:v>3207</c:v>
                </c:pt>
                <c:pt idx="794">
                  <c:v>3206</c:v>
                </c:pt>
                <c:pt idx="795">
                  <c:v>3205</c:v>
                </c:pt>
                <c:pt idx="796">
                  <c:v>3204</c:v>
                </c:pt>
                <c:pt idx="797">
                  <c:v>3203</c:v>
                </c:pt>
                <c:pt idx="798">
                  <c:v>3202</c:v>
                </c:pt>
                <c:pt idx="799">
                  <c:v>3201</c:v>
                </c:pt>
                <c:pt idx="800">
                  <c:v>3200</c:v>
                </c:pt>
                <c:pt idx="801">
                  <c:v>3199</c:v>
                </c:pt>
                <c:pt idx="802">
                  <c:v>3198</c:v>
                </c:pt>
                <c:pt idx="803">
                  <c:v>3197</c:v>
                </c:pt>
                <c:pt idx="804">
                  <c:v>3196</c:v>
                </c:pt>
                <c:pt idx="805">
                  <c:v>3195</c:v>
                </c:pt>
                <c:pt idx="806">
                  <c:v>3194</c:v>
                </c:pt>
                <c:pt idx="807">
                  <c:v>3193</c:v>
                </c:pt>
                <c:pt idx="808">
                  <c:v>3192</c:v>
                </c:pt>
                <c:pt idx="809">
                  <c:v>3191</c:v>
                </c:pt>
                <c:pt idx="810">
                  <c:v>3190</c:v>
                </c:pt>
                <c:pt idx="811">
                  <c:v>3189</c:v>
                </c:pt>
                <c:pt idx="812">
                  <c:v>3188</c:v>
                </c:pt>
                <c:pt idx="813">
                  <c:v>3187</c:v>
                </c:pt>
                <c:pt idx="814">
                  <c:v>3186</c:v>
                </c:pt>
                <c:pt idx="815">
                  <c:v>3185</c:v>
                </c:pt>
                <c:pt idx="816">
                  <c:v>3184</c:v>
                </c:pt>
                <c:pt idx="817">
                  <c:v>3183</c:v>
                </c:pt>
                <c:pt idx="818">
                  <c:v>3182</c:v>
                </c:pt>
                <c:pt idx="819">
                  <c:v>3181</c:v>
                </c:pt>
                <c:pt idx="820">
                  <c:v>3180</c:v>
                </c:pt>
                <c:pt idx="821">
                  <c:v>3179</c:v>
                </c:pt>
                <c:pt idx="822">
                  <c:v>3178</c:v>
                </c:pt>
                <c:pt idx="823">
                  <c:v>3177</c:v>
                </c:pt>
                <c:pt idx="824">
                  <c:v>3176</c:v>
                </c:pt>
                <c:pt idx="825">
                  <c:v>3175</c:v>
                </c:pt>
                <c:pt idx="826">
                  <c:v>3174</c:v>
                </c:pt>
                <c:pt idx="827">
                  <c:v>3173</c:v>
                </c:pt>
                <c:pt idx="828">
                  <c:v>3172</c:v>
                </c:pt>
                <c:pt idx="829">
                  <c:v>3171</c:v>
                </c:pt>
                <c:pt idx="830">
                  <c:v>3170</c:v>
                </c:pt>
                <c:pt idx="831">
                  <c:v>3169</c:v>
                </c:pt>
                <c:pt idx="832">
                  <c:v>3168</c:v>
                </c:pt>
                <c:pt idx="833">
                  <c:v>3167</c:v>
                </c:pt>
                <c:pt idx="834">
                  <c:v>3166</c:v>
                </c:pt>
                <c:pt idx="835">
                  <c:v>3165</c:v>
                </c:pt>
                <c:pt idx="836">
                  <c:v>3164</c:v>
                </c:pt>
                <c:pt idx="837">
                  <c:v>3163</c:v>
                </c:pt>
                <c:pt idx="838">
                  <c:v>3162</c:v>
                </c:pt>
                <c:pt idx="839">
                  <c:v>3161</c:v>
                </c:pt>
                <c:pt idx="840">
                  <c:v>3160</c:v>
                </c:pt>
                <c:pt idx="841">
                  <c:v>3159</c:v>
                </c:pt>
                <c:pt idx="842">
                  <c:v>3158</c:v>
                </c:pt>
                <c:pt idx="843">
                  <c:v>3157</c:v>
                </c:pt>
                <c:pt idx="844">
                  <c:v>3156</c:v>
                </c:pt>
                <c:pt idx="845">
                  <c:v>3155</c:v>
                </c:pt>
                <c:pt idx="846">
                  <c:v>3154</c:v>
                </c:pt>
                <c:pt idx="847">
                  <c:v>3153</c:v>
                </c:pt>
                <c:pt idx="848">
                  <c:v>3152</c:v>
                </c:pt>
                <c:pt idx="849">
                  <c:v>3151</c:v>
                </c:pt>
                <c:pt idx="850">
                  <c:v>3150</c:v>
                </c:pt>
                <c:pt idx="851">
                  <c:v>3149</c:v>
                </c:pt>
                <c:pt idx="852">
                  <c:v>3148</c:v>
                </c:pt>
                <c:pt idx="853">
                  <c:v>3147</c:v>
                </c:pt>
                <c:pt idx="854">
                  <c:v>3146</c:v>
                </c:pt>
                <c:pt idx="855">
                  <c:v>3145</c:v>
                </c:pt>
                <c:pt idx="856">
                  <c:v>3144</c:v>
                </c:pt>
                <c:pt idx="857">
                  <c:v>3143</c:v>
                </c:pt>
                <c:pt idx="858">
                  <c:v>3142</c:v>
                </c:pt>
                <c:pt idx="859">
                  <c:v>3141</c:v>
                </c:pt>
                <c:pt idx="860">
                  <c:v>3140</c:v>
                </c:pt>
                <c:pt idx="861">
                  <c:v>3139</c:v>
                </c:pt>
                <c:pt idx="862">
                  <c:v>3138</c:v>
                </c:pt>
                <c:pt idx="863">
                  <c:v>3137</c:v>
                </c:pt>
                <c:pt idx="864">
                  <c:v>3136</c:v>
                </c:pt>
                <c:pt idx="865">
                  <c:v>3135</c:v>
                </c:pt>
                <c:pt idx="866">
                  <c:v>3134</c:v>
                </c:pt>
                <c:pt idx="867">
                  <c:v>3133</c:v>
                </c:pt>
                <c:pt idx="868">
                  <c:v>3132</c:v>
                </c:pt>
                <c:pt idx="869">
                  <c:v>3131</c:v>
                </c:pt>
                <c:pt idx="870">
                  <c:v>3130</c:v>
                </c:pt>
                <c:pt idx="871">
                  <c:v>3129</c:v>
                </c:pt>
                <c:pt idx="872">
                  <c:v>3128</c:v>
                </c:pt>
                <c:pt idx="873">
                  <c:v>3127</c:v>
                </c:pt>
                <c:pt idx="874">
                  <c:v>3126</c:v>
                </c:pt>
                <c:pt idx="875">
                  <c:v>3125</c:v>
                </c:pt>
                <c:pt idx="876">
                  <c:v>3124</c:v>
                </c:pt>
                <c:pt idx="877">
                  <c:v>3123</c:v>
                </c:pt>
                <c:pt idx="878">
                  <c:v>3122</c:v>
                </c:pt>
                <c:pt idx="879">
                  <c:v>3121</c:v>
                </c:pt>
                <c:pt idx="880">
                  <c:v>3120</c:v>
                </c:pt>
                <c:pt idx="881">
                  <c:v>3119</c:v>
                </c:pt>
                <c:pt idx="882">
                  <c:v>3118</c:v>
                </c:pt>
                <c:pt idx="883">
                  <c:v>3117</c:v>
                </c:pt>
                <c:pt idx="884">
                  <c:v>3116</c:v>
                </c:pt>
                <c:pt idx="885">
                  <c:v>3115</c:v>
                </c:pt>
                <c:pt idx="886">
                  <c:v>3114</c:v>
                </c:pt>
                <c:pt idx="887">
                  <c:v>3113</c:v>
                </c:pt>
                <c:pt idx="888">
                  <c:v>3112</c:v>
                </c:pt>
                <c:pt idx="889">
                  <c:v>3111</c:v>
                </c:pt>
                <c:pt idx="890">
                  <c:v>3110</c:v>
                </c:pt>
                <c:pt idx="891">
                  <c:v>3109</c:v>
                </c:pt>
                <c:pt idx="892">
                  <c:v>3108</c:v>
                </c:pt>
                <c:pt idx="893">
                  <c:v>3107</c:v>
                </c:pt>
                <c:pt idx="894">
                  <c:v>3106</c:v>
                </c:pt>
                <c:pt idx="895">
                  <c:v>3105</c:v>
                </c:pt>
                <c:pt idx="896">
                  <c:v>3104</c:v>
                </c:pt>
                <c:pt idx="897">
                  <c:v>3103</c:v>
                </c:pt>
                <c:pt idx="898">
                  <c:v>3102</c:v>
                </c:pt>
                <c:pt idx="899">
                  <c:v>3101</c:v>
                </c:pt>
                <c:pt idx="900">
                  <c:v>3100</c:v>
                </c:pt>
                <c:pt idx="901">
                  <c:v>3099</c:v>
                </c:pt>
                <c:pt idx="902">
                  <c:v>3098</c:v>
                </c:pt>
                <c:pt idx="903">
                  <c:v>3097</c:v>
                </c:pt>
                <c:pt idx="904">
                  <c:v>3096</c:v>
                </c:pt>
                <c:pt idx="905">
                  <c:v>3095</c:v>
                </c:pt>
                <c:pt idx="906">
                  <c:v>3094</c:v>
                </c:pt>
                <c:pt idx="907">
                  <c:v>3093</c:v>
                </c:pt>
                <c:pt idx="908">
                  <c:v>3092</c:v>
                </c:pt>
                <c:pt idx="909">
                  <c:v>3091</c:v>
                </c:pt>
                <c:pt idx="910">
                  <c:v>3090</c:v>
                </c:pt>
                <c:pt idx="911">
                  <c:v>3089</c:v>
                </c:pt>
                <c:pt idx="912">
                  <c:v>3088</c:v>
                </c:pt>
                <c:pt idx="913">
                  <c:v>3087</c:v>
                </c:pt>
                <c:pt idx="914">
                  <c:v>3086</c:v>
                </c:pt>
                <c:pt idx="915">
                  <c:v>3085</c:v>
                </c:pt>
                <c:pt idx="916">
                  <c:v>3084</c:v>
                </c:pt>
                <c:pt idx="917">
                  <c:v>3083</c:v>
                </c:pt>
                <c:pt idx="918">
                  <c:v>3082</c:v>
                </c:pt>
                <c:pt idx="919">
                  <c:v>3081</c:v>
                </c:pt>
                <c:pt idx="920">
                  <c:v>3080</c:v>
                </c:pt>
                <c:pt idx="921">
                  <c:v>3079</c:v>
                </c:pt>
                <c:pt idx="922">
                  <c:v>3078</c:v>
                </c:pt>
                <c:pt idx="923">
                  <c:v>3077</c:v>
                </c:pt>
                <c:pt idx="924">
                  <c:v>3076</c:v>
                </c:pt>
                <c:pt idx="925">
                  <c:v>3075</c:v>
                </c:pt>
                <c:pt idx="926">
                  <c:v>3074</c:v>
                </c:pt>
                <c:pt idx="927">
                  <c:v>3073</c:v>
                </c:pt>
                <c:pt idx="928">
                  <c:v>3072</c:v>
                </c:pt>
                <c:pt idx="929">
                  <c:v>3071</c:v>
                </c:pt>
                <c:pt idx="930">
                  <c:v>3070</c:v>
                </c:pt>
                <c:pt idx="931">
                  <c:v>3069</c:v>
                </c:pt>
                <c:pt idx="932">
                  <c:v>3068</c:v>
                </c:pt>
                <c:pt idx="933">
                  <c:v>3067</c:v>
                </c:pt>
                <c:pt idx="934">
                  <c:v>3066</c:v>
                </c:pt>
                <c:pt idx="935">
                  <c:v>3065</c:v>
                </c:pt>
                <c:pt idx="936">
                  <c:v>3064</c:v>
                </c:pt>
                <c:pt idx="937">
                  <c:v>3063</c:v>
                </c:pt>
                <c:pt idx="938">
                  <c:v>3062</c:v>
                </c:pt>
                <c:pt idx="939">
                  <c:v>3061</c:v>
                </c:pt>
                <c:pt idx="940">
                  <c:v>3060</c:v>
                </c:pt>
                <c:pt idx="941">
                  <c:v>3059</c:v>
                </c:pt>
                <c:pt idx="942">
                  <c:v>3058</c:v>
                </c:pt>
                <c:pt idx="943">
                  <c:v>3057</c:v>
                </c:pt>
                <c:pt idx="944">
                  <c:v>3056</c:v>
                </c:pt>
                <c:pt idx="945">
                  <c:v>3055</c:v>
                </c:pt>
                <c:pt idx="946">
                  <c:v>3054</c:v>
                </c:pt>
                <c:pt idx="947">
                  <c:v>3053</c:v>
                </c:pt>
                <c:pt idx="948">
                  <c:v>3052</c:v>
                </c:pt>
                <c:pt idx="949">
                  <c:v>3051</c:v>
                </c:pt>
                <c:pt idx="950">
                  <c:v>3050</c:v>
                </c:pt>
                <c:pt idx="951">
                  <c:v>3049</c:v>
                </c:pt>
                <c:pt idx="952">
                  <c:v>3048</c:v>
                </c:pt>
                <c:pt idx="953">
                  <c:v>3047</c:v>
                </c:pt>
                <c:pt idx="954">
                  <c:v>3046</c:v>
                </c:pt>
                <c:pt idx="955">
                  <c:v>3045</c:v>
                </c:pt>
                <c:pt idx="956">
                  <c:v>3044</c:v>
                </c:pt>
                <c:pt idx="957">
                  <c:v>3043</c:v>
                </c:pt>
                <c:pt idx="958">
                  <c:v>3042</c:v>
                </c:pt>
                <c:pt idx="959">
                  <c:v>3041</c:v>
                </c:pt>
                <c:pt idx="960">
                  <c:v>3040</c:v>
                </c:pt>
                <c:pt idx="961">
                  <c:v>3039</c:v>
                </c:pt>
                <c:pt idx="962">
                  <c:v>3038</c:v>
                </c:pt>
                <c:pt idx="963">
                  <c:v>3037</c:v>
                </c:pt>
                <c:pt idx="964">
                  <c:v>3036</c:v>
                </c:pt>
                <c:pt idx="965">
                  <c:v>3035</c:v>
                </c:pt>
                <c:pt idx="966">
                  <c:v>3034</c:v>
                </c:pt>
                <c:pt idx="967">
                  <c:v>3033</c:v>
                </c:pt>
                <c:pt idx="968">
                  <c:v>3032</c:v>
                </c:pt>
                <c:pt idx="969">
                  <c:v>3031</c:v>
                </c:pt>
                <c:pt idx="970">
                  <c:v>3030</c:v>
                </c:pt>
                <c:pt idx="971">
                  <c:v>3029</c:v>
                </c:pt>
                <c:pt idx="972">
                  <c:v>3028</c:v>
                </c:pt>
                <c:pt idx="973">
                  <c:v>3027</c:v>
                </c:pt>
                <c:pt idx="974">
                  <c:v>3026</c:v>
                </c:pt>
                <c:pt idx="975">
                  <c:v>3025</c:v>
                </c:pt>
                <c:pt idx="976">
                  <c:v>3024</c:v>
                </c:pt>
                <c:pt idx="977">
                  <c:v>3023</c:v>
                </c:pt>
                <c:pt idx="978">
                  <c:v>3022</c:v>
                </c:pt>
                <c:pt idx="979">
                  <c:v>3021</c:v>
                </c:pt>
                <c:pt idx="980">
                  <c:v>3020</c:v>
                </c:pt>
                <c:pt idx="981">
                  <c:v>3019</c:v>
                </c:pt>
                <c:pt idx="982">
                  <c:v>3018</c:v>
                </c:pt>
                <c:pt idx="983">
                  <c:v>3017</c:v>
                </c:pt>
                <c:pt idx="984">
                  <c:v>3016</c:v>
                </c:pt>
                <c:pt idx="985">
                  <c:v>3015</c:v>
                </c:pt>
                <c:pt idx="986">
                  <c:v>3014</c:v>
                </c:pt>
                <c:pt idx="987">
                  <c:v>3013</c:v>
                </c:pt>
                <c:pt idx="988">
                  <c:v>3012</c:v>
                </c:pt>
                <c:pt idx="989">
                  <c:v>3011</c:v>
                </c:pt>
                <c:pt idx="990">
                  <c:v>3010</c:v>
                </c:pt>
                <c:pt idx="991">
                  <c:v>3009</c:v>
                </c:pt>
                <c:pt idx="992">
                  <c:v>3008</c:v>
                </c:pt>
                <c:pt idx="993">
                  <c:v>3007</c:v>
                </c:pt>
                <c:pt idx="994">
                  <c:v>3006</c:v>
                </c:pt>
                <c:pt idx="995">
                  <c:v>3005</c:v>
                </c:pt>
                <c:pt idx="996">
                  <c:v>3004</c:v>
                </c:pt>
                <c:pt idx="997">
                  <c:v>3003</c:v>
                </c:pt>
                <c:pt idx="998">
                  <c:v>3002</c:v>
                </c:pt>
                <c:pt idx="999">
                  <c:v>3001</c:v>
                </c:pt>
                <c:pt idx="1000">
                  <c:v>3000</c:v>
                </c:pt>
                <c:pt idx="1001">
                  <c:v>2999</c:v>
                </c:pt>
                <c:pt idx="1002">
                  <c:v>2998</c:v>
                </c:pt>
                <c:pt idx="1003">
                  <c:v>2997</c:v>
                </c:pt>
                <c:pt idx="1004">
                  <c:v>2996</c:v>
                </c:pt>
                <c:pt idx="1005">
                  <c:v>2995</c:v>
                </c:pt>
                <c:pt idx="1006">
                  <c:v>2994</c:v>
                </c:pt>
                <c:pt idx="1007">
                  <c:v>2993</c:v>
                </c:pt>
                <c:pt idx="1008">
                  <c:v>2992</c:v>
                </c:pt>
                <c:pt idx="1009">
                  <c:v>2991</c:v>
                </c:pt>
                <c:pt idx="1010">
                  <c:v>2990</c:v>
                </c:pt>
                <c:pt idx="1011">
                  <c:v>2989</c:v>
                </c:pt>
                <c:pt idx="1012">
                  <c:v>2988</c:v>
                </c:pt>
                <c:pt idx="1013">
                  <c:v>2987</c:v>
                </c:pt>
                <c:pt idx="1014">
                  <c:v>2986</c:v>
                </c:pt>
                <c:pt idx="1015">
                  <c:v>2985</c:v>
                </c:pt>
                <c:pt idx="1016">
                  <c:v>2984</c:v>
                </c:pt>
                <c:pt idx="1017">
                  <c:v>2983</c:v>
                </c:pt>
                <c:pt idx="1018">
                  <c:v>2982</c:v>
                </c:pt>
                <c:pt idx="1019">
                  <c:v>2981</c:v>
                </c:pt>
                <c:pt idx="1020">
                  <c:v>2980</c:v>
                </c:pt>
                <c:pt idx="1021">
                  <c:v>2979</c:v>
                </c:pt>
                <c:pt idx="1022">
                  <c:v>2978</c:v>
                </c:pt>
                <c:pt idx="1023">
                  <c:v>2977</c:v>
                </c:pt>
                <c:pt idx="1024">
                  <c:v>2976</c:v>
                </c:pt>
                <c:pt idx="1025">
                  <c:v>2975</c:v>
                </c:pt>
                <c:pt idx="1026">
                  <c:v>2974</c:v>
                </c:pt>
                <c:pt idx="1027">
                  <c:v>2973</c:v>
                </c:pt>
                <c:pt idx="1028">
                  <c:v>2972</c:v>
                </c:pt>
                <c:pt idx="1029">
                  <c:v>2971</c:v>
                </c:pt>
                <c:pt idx="1030">
                  <c:v>2970</c:v>
                </c:pt>
                <c:pt idx="1031">
                  <c:v>2969</c:v>
                </c:pt>
                <c:pt idx="1032">
                  <c:v>2968</c:v>
                </c:pt>
                <c:pt idx="1033">
                  <c:v>2967</c:v>
                </c:pt>
                <c:pt idx="1034">
                  <c:v>2966</c:v>
                </c:pt>
                <c:pt idx="1035">
                  <c:v>2965</c:v>
                </c:pt>
                <c:pt idx="1036">
                  <c:v>2964</c:v>
                </c:pt>
                <c:pt idx="1037">
                  <c:v>2963</c:v>
                </c:pt>
                <c:pt idx="1038">
                  <c:v>2962</c:v>
                </c:pt>
                <c:pt idx="1039">
                  <c:v>2961</c:v>
                </c:pt>
                <c:pt idx="1040">
                  <c:v>2960</c:v>
                </c:pt>
                <c:pt idx="1041">
                  <c:v>2959</c:v>
                </c:pt>
                <c:pt idx="1042">
                  <c:v>2958</c:v>
                </c:pt>
                <c:pt idx="1043">
                  <c:v>2957</c:v>
                </c:pt>
                <c:pt idx="1044">
                  <c:v>2956</c:v>
                </c:pt>
                <c:pt idx="1045">
                  <c:v>2955</c:v>
                </c:pt>
                <c:pt idx="1046">
                  <c:v>2954</c:v>
                </c:pt>
                <c:pt idx="1047">
                  <c:v>2953</c:v>
                </c:pt>
                <c:pt idx="1048">
                  <c:v>2952</c:v>
                </c:pt>
                <c:pt idx="1049">
                  <c:v>2951</c:v>
                </c:pt>
                <c:pt idx="1050">
                  <c:v>2950</c:v>
                </c:pt>
                <c:pt idx="1051">
                  <c:v>2949</c:v>
                </c:pt>
                <c:pt idx="1052">
                  <c:v>2948</c:v>
                </c:pt>
                <c:pt idx="1053">
                  <c:v>2947</c:v>
                </c:pt>
                <c:pt idx="1054">
                  <c:v>2946</c:v>
                </c:pt>
                <c:pt idx="1055">
                  <c:v>2945</c:v>
                </c:pt>
                <c:pt idx="1056">
                  <c:v>2944</c:v>
                </c:pt>
                <c:pt idx="1057">
                  <c:v>2943</c:v>
                </c:pt>
                <c:pt idx="1058">
                  <c:v>2942</c:v>
                </c:pt>
                <c:pt idx="1059">
                  <c:v>2941</c:v>
                </c:pt>
                <c:pt idx="1060">
                  <c:v>2940</c:v>
                </c:pt>
                <c:pt idx="1061">
                  <c:v>2939</c:v>
                </c:pt>
                <c:pt idx="1062">
                  <c:v>2938</c:v>
                </c:pt>
                <c:pt idx="1063">
                  <c:v>2937</c:v>
                </c:pt>
                <c:pt idx="1064">
                  <c:v>2936</c:v>
                </c:pt>
                <c:pt idx="1065">
                  <c:v>2935</c:v>
                </c:pt>
                <c:pt idx="1066">
                  <c:v>2934</c:v>
                </c:pt>
                <c:pt idx="1067">
                  <c:v>2933</c:v>
                </c:pt>
                <c:pt idx="1068">
                  <c:v>2932</c:v>
                </c:pt>
                <c:pt idx="1069">
                  <c:v>2931</c:v>
                </c:pt>
                <c:pt idx="1070">
                  <c:v>2930</c:v>
                </c:pt>
                <c:pt idx="1071">
                  <c:v>2929</c:v>
                </c:pt>
                <c:pt idx="1072">
                  <c:v>2928</c:v>
                </c:pt>
                <c:pt idx="1073">
                  <c:v>2927</c:v>
                </c:pt>
                <c:pt idx="1074">
                  <c:v>2926</c:v>
                </c:pt>
                <c:pt idx="1075">
                  <c:v>2925</c:v>
                </c:pt>
                <c:pt idx="1076">
                  <c:v>2924</c:v>
                </c:pt>
                <c:pt idx="1077">
                  <c:v>2923</c:v>
                </c:pt>
                <c:pt idx="1078">
                  <c:v>2922</c:v>
                </c:pt>
                <c:pt idx="1079">
                  <c:v>2921</c:v>
                </c:pt>
                <c:pt idx="1080">
                  <c:v>2920</c:v>
                </c:pt>
                <c:pt idx="1081">
                  <c:v>2919</c:v>
                </c:pt>
                <c:pt idx="1082">
                  <c:v>2918</c:v>
                </c:pt>
                <c:pt idx="1083">
                  <c:v>2917</c:v>
                </c:pt>
                <c:pt idx="1084">
                  <c:v>2916</c:v>
                </c:pt>
                <c:pt idx="1085">
                  <c:v>2915</c:v>
                </c:pt>
                <c:pt idx="1086">
                  <c:v>2914</c:v>
                </c:pt>
                <c:pt idx="1087">
                  <c:v>2913</c:v>
                </c:pt>
                <c:pt idx="1088">
                  <c:v>2912</c:v>
                </c:pt>
                <c:pt idx="1089">
                  <c:v>2911</c:v>
                </c:pt>
                <c:pt idx="1090">
                  <c:v>2910</c:v>
                </c:pt>
                <c:pt idx="1091">
                  <c:v>2909</c:v>
                </c:pt>
                <c:pt idx="1092">
                  <c:v>2908</c:v>
                </c:pt>
                <c:pt idx="1093">
                  <c:v>2907</c:v>
                </c:pt>
                <c:pt idx="1094">
                  <c:v>2906</c:v>
                </c:pt>
                <c:pt idx="1095">
                  <c:v>2905</c:v>
                </c:pt>
                <c:pt idx="1096">
                  <c:v>2904</c:v>
                </c:pt>
                <c:pt idx="1097">
                  <c:v>2903</c:v>
                </c:pt>
                <c:pt idx="1098">
                  <c:v>2902</c:v>
                </c:pt>
                <c:pt idx="1099">
                  <c:v>2901</c:v>
                </c:pt>
                <c:pt idx="1100">
                  <c:v>2900</c:v>
                </c:pt>
                <c:pt idx="1101">
                  <c:v>2899</c:v>
                </c:pt>
                <c:pt idx="1102">
                  <c:v>2898</c:v>
                </c:pt>
                <c:pt idx="1103">
                  <c:v>2897</c:v>
                </c:pt>
                <c:pt idx="1104">
                  <c:v>2896</c:v>
                </c:pt>
                <c:pt idx="1105">
                  <c:v>2895</c:v>
                </c:pt>
                <c:pt idx="1106">
                  <c:v>2894</c:v>
                </c:pt>
                <c:pt idx="1107">
                  <c:v>2893</c:v>
                </c:pt>
                <c:pt idx="1108">
                  <c:v>2892</c:v>
                </c:pt>
                <c:pt idx="1109">
                  <c:v>2891</c:v>
                </c:pt>
                <c:pt idx="1110">
                  <c:v>2890</c:v>
                </c:pt>
                <c:pt idx="1111">
                  <c:v>2889</c:v>
                </c:pt>
                <c:pt idx="1112">
                  <c:v>2888</c:v>
                </c:pt>
                <c:pt idx="1113">
                  <c:v>2887</c:v>
                </c:pt>
                <c:pt idx="1114">
                  <c:v>2886</c:v>
                </c:pt>
                <c:pt idx="1115">
                  <c:v>2885</c:v>
                </c:pt>
                <c:pt idx="1116">
                  <c:v>2884</c:v>
                </c:pt>
                <c:pt idx="1117">
                  <c:v>2883</c:v>
                </c:pt>
                <c:pt idx="1118">
                  <c:v>2882</c:v>
                </c:pt>
                <c:pt idx="1119">
                  <c:v>2881</c:v>
                </c:pt>
                <c:pt idx="1120">
                  <c:v>2880</c:v>
                </c:pt>
                <c:pt idx="1121">
                  <c:v>2879</c:v>
                </c:pt>
                <c:pt idx="1122">
                  <c:v>2878</c:v>
                </c:pt>
                <c:pt idx="1123">
                  <c:v>2877</c:v>
                </c:pt>
                <c:pt idx="1124">
                  <c:v>2876</c:v>
                </c:pt>
                <c:pt idx="1125">
                  <c:v>2875</c:v>
                </c:pt>
                <c:pt idx="1126">
                  <c:v>2874</c:v>
                </c:pt>
                <c:pt idx="1127">
                  <c:v>2873</c:v>
                </c:pt>
                <c:pt idx="1128">
                  <c:v>2872</c:v>
                </c:pt>
                <c:pt idx="1129">
                  <c:v>2871</c:v>
                </c:pt>
                <c:pt idx="1130">
                  <c:v>2870</c:v>
                </c:pt>
                <c:pt idx="1131">
                  <c:v>2869</c:v>
                </c:pt>
                <c:pt idx="1132">
                  <c:v>2868</c:v>
                </c:pt>
                <c:pt idx="1133">
                  <c:v>2867</c:v>
                </c:pt>
                <c:pt idx="1134">
                  <c:v>2866</c:v>
                </c:pt>
                <c:pt idx="1135">
                  <c:v>2865</c:v>
                </c:pt>
                <c:pt idx="1136">
                  <c:v>2864</c:v>
                </c:pt>
                <c:pt idx="1137">
                  <c:v>2863</c:v>
                </c:pt>
                <c:pt idx="1138">
                  <c:v>2862</c:v>
                </c:pt>
                <c:pt idx="1139">
                  <c:v>2861</c:v>
                </c:pt>
                <c:pt idx="1140">
                  <c:v>2860</c:v>
                </c:pt>
                <c:pt idx="1141">
                  <c:v>2859</c:v>
                </c:pt>
                <c:pt idx="1142">
                  <c:v>2858</c:v>
                </c:pt>
                <c:pt idx="1143">
                  <c:v>2857</c:v>
                </c:pt>
                <c:pt idx="1144">
                  <c:v>2856</c:v>
                </c:pt>
                <c:pt idx="1145">
                  <c:v>2855</c:v>
                </c:pt>
                <c:pt idx="1146">
                  <c:v>2854</c:v>
                </c:pt>
                <c:pt idx="1147">
                  <c:v>2853</c:v>
                </c:pt>
                <c:pt idx="1148">
                  <c:v>2852</c:v>
                </c:pt>
                <c:pt idx="1149">
                  <c:v>2851</c:v>
                </c:pt>
                <c:pt idx="1150">
                  <c:v>2850</c:v>
                </c:pt>
                <c:pt idx="1151">
                  <c:v>2849</c:v>
                </c:pt>
                <c:pt idx="1152">
                  <c:v>2848</c:v>
                </c:pt>
                <c:pt idx="1153">
                  <c:v>2847</c:v>
                </c:pt>
                <c:pt idx="1154">
                  <c:v>2846</c:v>
                </c:pt>
                <c:pt idx="1155">
                  <c:v>2845</c:v>
                </c:pt>
                <c:pt idx="1156">
                  <c:v>2844</c:v>
                </c:pt>
                <c:pt idx="1157">
                  <c:v>2843</c:v>
                </c:pt>
                <c:pt idx="1158">
                  <c:v>2842</c:v>
                </c:pt>
                <c:pt idx="1159">
                  <c:v>2841</c:v>
                </c:pt>
                <c:pt idx="1160">
                  <c:v>2840</c:v>
                </c:pt>
                <c:pt idx="1161">
                  <c:v>2839</c:v>
                </c:pt>
                <c:pt idx="1162">
                  <c:v>2838</c:v>
                </c:pt>
                <c:pt idx="1163">
                  <c:v>2837</c:v>
                </c:pt>
                <c:pt idx="1164">
                  <c:v>2836</c:v>
                </c:pt>
                <c:pt idx="1165">
                  <c:v>2835</c:v>
                </c:pt>
                <c:pt idx="1166">
                  <c:v>2834</c:v>
                </c:pt>
                <c:pt idx="1167">
                  <c:v>2833</c:v>
                </c:pt>
                <c:pt idx="1168">
                  <c:v>2832</c:v>
                </c:pt>
                <c:pt idx="1169">
                  <c:v>2831</c:v>
                </c:pt>
                <c:pt idx="1170">
                  <c:v>2830</c:v>
                </c:pt>
                <c:pt idx="1171">
                  <c:v>2829</c:v>
                </c:pt>
                <c:pt idx="1172">
                  <c:v>2828</c:v>
                </c:pt>
                <c:pt idx="1173">
                  <c:v>2827</c:v>
                </c:pt>
                <c:pt idx="1174">
                  <c:v>2826</c:v>
                </c:pt>
                <c:pt idx="1175">
                  <c:v>2825</c:v>
                </c:pt>
                <c:pt idx="1176">
                  <c:v>2824</c:v>
                </c:pt>
                <c:pt idx="1177">
                  <c:v>2823</c:v>
                </c:pt>
                <c:pt idx="1178">
                  <c:v>2822</c:v>
                </c:pt>
                <c:pt idx="1179">
                  <c:v>2821</c:v>
                </c:pt>
                <c:pt idx="1180">
                  <c:v>2820</c:v>
                </c:pt>
                <c:pt idx="1181">
                  <c:v>2819</c:v>
                </c:pt>
                <c:pt idx="1182">
                  <c:v>2818</c:v>
                </c:pt>
                <c:pt idx="1183">
                  <c:v>2817</c:v>
                </c:pt>
                <c:pt idx="1184">
                  <c:v>2816</c:v>
                </c:pt>
                <c:pt idx="1185">
                  <c:v>2815</c:v>
                </c:pt>
                <c:pt idx="1186">
                  <c:v>2814</c:v>
                </c:pt>
                <c:pt idx="1187">
                  <c:v>2813</c:v>
                </c:pt>
                <c:pt idx="1188">
                  <c:v>2812</c:v>
                </c:pt>
                <c:pt idx="1189">
                  <c:v>2811</c:v>
                </c:pt>
                <c:pt idx="1190">
                  <c:v>2810</c:v>
                </c:pt>
                <c:pt idx="1191">
                  <c:v>2809</c:v>
                </c:pt>
                <c:pt idx="1192">
                  <c:v>2808</c:v>
                </c:pt>
                <c:pt idx="1193">
                  <c:v>2807</c:v>
                </c:pt>
                <c:pt idx="1194">
                  <c:v>2806</c:v>
                </c:pt>
                <c:pt idx="1195">
                  <c:v>2805</c:v>
                </c:pt>
                <c:pt idx="1196">
                  <c:v>2804</c:v>
                </c:pt>
                <c:pt idx="1197">
                  <c:v>2803</c:v>
                </c:pt>
                <c:pt idx="1198">
                  <c:v>2802</c:v>
                </c:pt>
                <c:pt idx="1199">
                  <c:v>2801</c:v>
                </c:pt>
                <c:pt idx="1200">
                  <c:v>2800</c:v>
                </c:pt>
                <c:pt idx="1201">
                  <c:v>2799</c:v>
                </c:pt>
                <c:pt idx="1202">
                  <c:v>2798</c:v>
                </c:pt>
                <c:pt idx="1203">
                  <c:v>2797</c:v>
                </c:pt>
                <c:pt idx="1204">
                  <c:v>2796</c:v>
                </c:pt>
                <c:pt idx="1205">
                  <c:v>2795</c:v>
                </c:pt>
                <c:pt idx="1206">
                  <c:v>2794</c:v>
                </c:pt>
                <c:pt idx="1207">
                  <c:v>2793</c:v>
                </c:pt>
                <c:pt idx="1208">
                  <c:v>2792</c:v>
                </c:pt>
                <c:pt idx="1209">
                  <c:v>2791</c:v>
                </c:pt>
                <c:pt idx="1210">
                  <c:v>2790</c:v>
                </c:pt>
                <c:pt idx="1211">
                  <c:v>2789</c:v>
                </c:pt>
                <c:pt idx="1212">
                  <c:v>2788</c:v>
                </c:pt>
                <c:pt idx="1213">
                  <c:v>2787</c:v>
                </c:pt>
                <c:pt idx="1214">
                  <c:v>2786</c:v>
                </c:pt>
                <c:pt idx="1215">
                  <c:v>2785</c:v>
                </c:pt>
                <c:pt idx="1216">
                  <c:v>2784</c:v>
                </c:pt>
                <c:pt idx="1217">
                  <c:v>2783</c:v>
                </c:pt>
                <c:pt idx="1218">
                  <c:v>2782</c:v>
                </c:pt>
                <c:pt idx="1219">
                  <c:v>2781</c:v>
                </c:pt>
                <c:pt idx="1220">
                  <c:v>2780</c:v>
                </c:pt>
                <c:pt idx="1221">
                  <c:v>2779</c:v>
                </c:pt>
                <c:pt idx="1222">
                  <c:v>2778</c:v>
                </c:pt>
                <c:pt idx="1223">
                  <c:v>2777</c:v>
                </c:pt>
                <c:pt idx="1224">
                  <c:v>2776</c:v>
                </c:pt>
                <c:pt idx="1225">
                  <c:v>2775</c:v>
                </c:pt>
                <c:pt idx="1226">
                  <c:v>2774</c:v>
                </c:pt>
                <c:pt idx="1227">
                  <c:v>2773</c:v>
                </c:pt>
                <c:pt idx="1228">
                  <c:v>2772</c:v>
                </c:pt>
                <c:pt idx="1229">
                  <c:v>2771</c:v>
                </c:pt>
                <c:pt idx="1230">
                  <c:v>2770</c:v>
                </c:pt>
                <c:pt idx="1231">
                  <c:v>2769</c:v>
                </c:pt>
                <c:pt idx="1232">
                  <c:v>2768</c:v>
                </c:pt>
                <c:pt idx="1233">
                  <c:v>2767</c:v>
                </c:pt>
                <c:pt idx="1234">
                  <c:v>2766</c:v>
                </c:pt>
                <c:pt idx="1235">
                  <c:v>2765</c:v>
                </c:pt>
                <c:pt idx="1236">
                  <c:v>2764</c:v>
                </c:pt>
                <c:pt idx="1237">
                  <c:v>2763</c:v>
                </c:pt>
                <c:pt idx="1238">
                  <c:v>2762</c:v>
                </c:pt>
                <c:pt idx="1239">
                  <c:v>2761</c:v>
                </c:pt>
                <c:pt idx="1240">
                  <c:v>2760</c:v>
                </c:pt>
                <c:pt idx="1241">
                  <c:v>2759</c:v>
                </c:pt>
                <c:pt idx="1242">
                  <c:v>2758</c:v>
                </c:pt>
                <c:pt idx="1243">
                  <c:v>2757</c:v>
                </c:pt>
                <c:pt idx="1244">
                  <c:v>2756</c:v>
                </c:pt>
                <c:pt idx="1245">
                  <c:v>2755</c:v>
                </c:pt>
                <c:pt idx="1246">
                  <c:v>2754</c:v>
                </c:pt>
                <c:pt idx="1247">
                  <c:v>2753</c:v>
                </c:pt>
                <c:pt idx="1248">
                  <c:v>2752</c:v>
                </c:pt>
                <c:pt idx="1249">
                  <c:v>2751</c:v>
                </c:pt>
                <c:pt idx="1250">
                  <c:v>2750</c:v>
                </c:pt>
                <c:pt idx="1251">
                  <c:v>2749</c:v>
                </c:pt>
                <c:pt idx="1252">
                  <c:v>2748</c:v>
                </c:pt>
                <c:pt idx="1253">
                  <c:v>2747</c:v>
                </c:pt>
                <c:pt idx="1254">
                  <c:v>2746</c:v>
                </c:pt>
                <c:pt idx="1255">
                  <c:v>2745</c:v>
                </c:pt>
                <c:pt idx="1256">
                  <c:v>2744</c:v>
                </c:pt>
                <c:pt idx="1257">
                  <c:v>2743</c:v>
                </c:pt>
                <c:pt idx="1258">
                  <c:v>2742</c:v>
                </c:pt>
                <c:pt idx="1259">
                  <c:v>2741</c:v>
                </c:pt>
                <c:pt idx="1260">
                  <c:v>2740</c:v>
                </c:pt>
                <c:pt idx="1261">
                  <c:v>2739</c:v>
                </c:pt>
                <c:pt idx="1262">
                  <c:v>2738</c:v>
                </c:pt>
                <c:pt idx="1263">
                  <c:v>2737</c:v>
                </c:pt>
                <c:pt idx="1264">
                  <c:v>2736</c:v>
                </c:pt>
                <c:pt idx="1265">
                  <c:v>2735</c:v>
                </c:pt>
                <c:pt idx="1266">
                  <c:v>2734</c:v>
                </c:pt>
                <c:pt idx="1267">
                  <c:v>2733</c:v>
                </c:pt>
                <c:pt idx="1268">
                  <c:v>2732</c:v>
                </c:pt>
                <c:pt idx="1269">
                  <c:v>2731</c:v>
                </c:pt>
                <c:pt idx="1270">
                  <c:v>2730</c:v>
                </c:pt>
                <c:pt idx="1271">
                  <c:v>2729</c:v>
                </c:pt>
                <c:pt idx="1272">
                  <c:v>2728</c:v>
                </c:pt>
                <c:pt idx="1273">
                  <c:v>2727</c:v>
                </c:pt>
                <c:pt idx="1274">
                  <c:v>2726</c:v>
                </c:pt>
                <c:pt idx="1275">
                  <c:v>2725</c:v>
                </c:pt>
                <c:pt idx="1276">
                  <c:v>2724</c:v>
                </c:pt>
                <c:pt idx="1277">
                  <c:v>2723</c:v>
                </c:pt>
                <c:pt idx="1278">
                  <c:v>2722</c:v>
                </c:pt>
                <c:pt idx="1279">
                  <c:v>2721</c:v>
                </c:pt>
                <c:pt idx="1280">
                  <c:v>2720</c:v>
                </c:pt>
                <c:pt idx="1281">
                  <c:v>2719</c:v>
                </c:pt>
                <c:pt idx="1282">
                  <c:v>2718</c:v>
                </c:pt>
                <c:pt idx="1283">
                  <c:v>2717</c:v>
                </c:pt>
                <c:pt idx="1284">
                  <c:v>2716</c:v>
                </c:pt>
                <c:pt idx="1285">
                  <c:v>2715</c:v>
                </c:pt>
                <c:pt idx="1286">
                  <c:v>2714</c:v>
                </c:pt>
                <c:pt idx="1287">
                  <c:v>2713</c:v>
                </c:pt>
                <c:pt idx="1288">
                  <c:v>2712</c:v>
                </c:pt>
                <c:pt idx="1289">
                  <c:v>2711</c:v>
                </c:pt>
                <c:pt idx="1290">
                  <c:v>2710</c:v>
                </c:pt>
                <c:pt idx="1291">
                  <c:v>2709</c:v>
                </c:pt>
                <c:pt idx="1292">
                  <c:v>2708</c:v>
                </c:pt>
                <c:pt idx="1293">
                  <c:v>2707</c:v>
                </c:pt>
                <c:pt idx="1294">
                  <c:v>2706</c:v>
                </c:pt>
                <c:pt idx="1295">
                  <c:v>2705</c:v>
                </c:pt>
                <c:pt idx="1296">
                  <c:v>2704</c:v>
                </c:pt>
                <c:pt idx="1297">
                  <c:v>2703</c:v>
                </c:pt>
                <c:pt idx="1298">
                  <c:v>2702</c:v>
                </c:pt>
                <c:pt idx="1299">
                  <c:v>2701</c:v>
                </c:pt>
                <c:pt idx="1300">
                  <c:v>2700</c:v>
                </c:pt>
                <c:pt idx="1301">
                  <c:v>2699</c:v>
                </c:pt>
                <c:pt idx="1302">
                  <c:v>2698</c:v>
                </c:pt>
                <c:pt idx="1303">
                  <c:v>2697</c:v>
                </c:pt>
                <c:pt idx="1304">
                  <c:v>2696</c:v>
                </c:pt>
                <c:pt idx="1305">
                  <c:v>2695</c:v>
                </c:pt>
                <c:pt idx="1306">
                  <c:v>2694</c:v>
                </c:pt>
                <c:pt idx="1307">
                  <c:v>2693</c:v>
                </c:pt>
                <c:pt idx="1308">
                  <c:v>2692</c:v>
                </c:pt>
                <c:pt idx="1309">
                  <c:v>2691</c:v>
                </c:pt>
                <c:pt idx="1310">
                  <c:v>2690</c:v>
                </c:pt>
                <c:pt idx="1311">
                  <c:v>2689</c:v>
                </c:pt>
                <c:pt idx="1312">
                  <c:v>2688</c:v>
                </c:pt>
                <c:pt idx="1313">
                  <c:v>2687</c:v>
                </c:pt>
                <c:pt idx="1314">
                  <c:v>2686</c:v>
                </c:pt>
                <c:pt idx="1315">
                  <c:v>2685</c:v>
                </c:pt>
                <c:pt idx="1316">
                  <c:v>2684</c:v>
                </c:pt>
                <c:pt idx="1317">
                  <c:v>2683</c:v>
                </c:pt>
                <c:pt idx="1318">
                  <c:v>2682</c:v>
                </c:pt>
                <c:pt idx="1319">
                  <c:v>2681</c:v>
                </c:pt>
                <c:pt idx="1320">
                  <c:v>2680</c:v>
                </c:pt>
                <c:pt idx="1321">
                  <c:v>2679</c:v>
                </c:pt>
                <c:pt idx="1322">
                  <c:v>2678</c:v>
                </c:pt>
                <c:pt idx="1323">
                  <c:v>2677</c:v>
                </c:pt>
                <c:pt idx="1324">
                  <c:v>2676</c:v>
                </c:pt>
                <c:pt idx="1325">
                  <c:v>2675</c:v>
                </c:pt>
                <c:pt idx="1326">
                  <c:v>2674</c:v>
                </c:pt>
                <c:pt idx="1327">
                  <c:v>2673</c:v>
                </c:pt>
                <c:pt idx="1328">
                  <c:v>2672</c:v>
                </c:pt>
                <c:pt idx="1329">
                  <c:v>2671</c:v>
                </c:pt>
                <c:pt idx="1330">
                  <c:v>2670</c:v>
                </c:pt>
                <c:pt idx="1331">
                  <c:v>2669</c:v>
                </c:pt>
                <c:pt idx="1332">
                  <c:v>2668</c:v>
                </c:pt>
                <c:pt idx="1333">
                  <c:v>2667</c:v>
                </c:pt>
                <c:pt idx="1334">
                  <c:v>2666</c:v>
                </c:pt>
                <c:pt idx="1335">
                  <c:v>2665</c:v>
                </c:pt>
                <c:pt idx="1336">
                  <c:v>2664</c:v>
                </c:pt>
                <c:pt idx="1337">
                  <c:v>2663</c:v>
                </c:pt>
                <c:pt idx="1338">
                  <c:v>2662</c:v>
                </c:pt>
                <c:pt idx="1339">
                  <c:v>2661</c:v>
                </c:pt>
                <c:pt idx="1340">
                  <c:v>2660</c:v>
                </c:pt>
                <c:pt idx="1341">
                  <c:v>2659</c:v>
                </c:pt>
                <c:pt idx="1342">
                  <c:v>2658</c:v>
                </c:pt>
                <c:pt idx="1343">
                  <c:v>2657</c:v>
                </c:pt>
                <c:pt idx="1344">
                  <c:v>2656</c:v>
                </c:pt>
                <c:pt idx="1345">
                  <c:v>2655</c:v>
                </c:pt>
                <c:pt idx="1346">
                  <c:v>2654</c:v>
                </c:pt>
                <c:pt idx="1347">
                  <c:v>2653</c:v>
                </c:pt>
                <c:pt idx="1348">
                  <c:v>2652</c:v>
                </c:pt>
                <c:pt idx="1349">
                  <c:v>2651</c:v>
                </c:pt>
                <c:pt idx="1350">
                  <c:v>2650</c:v>
                </c:pt>
                <c:pt idx="1351">
                  <c:v>2649</c:v>
                </c:pt>
                <c:pt idx="1352">
                  <c:v>2648</c:v>
                </c:pt>
                <c:pt idx="1353">
                  <c:v>2647</c:v>
                </c:pt>
                <c:pt idx="1354">
                  <c:v>2646</c:v>
                </c:pt>
                <c:pt idx="1355">
                  <c:v>2645</c:v>
                </c:pt>
                <c:pt idx="1356">
                  <c:v>2644</c:v>
                </c:pt>
                <c:pt idx="1357">
                  <c:v>2643</c:v>
                </c:pt>
                <c:pt idx="1358">
                  <c:v>2642</c:v>
                </c:pt>
                <c:pt idx="1359">
                  <c:v>2641</c:v>
                </c:pt>
                <c:pt idx="1360">
                  <c:v>2640</c:v>
                </c:pt>
                <c:pt idx="1361">
                  <c:v>2639</c:v>
                </c:pt>
                <c:pt idx="1362">
                  <c:v>2638</c:v>
                </c:pt>
                <c:pt idx="1363">
                  <c:v>2637</c:v>
                </c:pt>
                <c:pt idx="1364">
                  <c:v>2636</c:v>
                </c:pt>
                <c:pt idx="1365">
                  <c:v>2635</c:v>
                </c:pt>
                <c:pt idx="1366">
                  <c:v>2634</c:v>
                </c:pt>
                <c:pt idx="1367">
                  <c:v>2633</c:v>
                </c:pt>
                <c:pt idx="1368">
                  <c:v>2632</c:v>
                </c:pt>
                <c:pt idx="1369">
                  <c:v>2631</c:v>
                </c:pt>
                <c:pt idx="1370">
                  <c:v>2630</c:v>
                </c:pt>
                <c:pt idx="1371">
                  <c:v>2629</c:v>
                </c:pt>
                <c:pt idx="1372">
                  <c:v>2628</c:v>
                </c:pt>
                <c:pt idx="1373">
                  <c:v>2627</c:v>
                </c:pt>
                <c:pt idx="1374">
                  <c:v>2626</c:v>
                </c:pt>
                <c:pt idx="1375">
                  <c:v>2625</c:v>
                </c:pt>
                <c:pt idx="1376">
                  <c:v>2624</c:v>
                </c:pt>
                <c:pt idx="1377">
                  <c:v>2623</c:v>
                </c:pt>
                <c:pt idx="1378">
                  <c:v>2622</c:v>
                </c:pt>
                <c:pt idx="1379">
                  <c:v>2621</c:v>
                </c:pt>
                <c:pt idx="1380">
                  <c:v>2620</c:v>
                </c:pt>
                <c:pt idx="1381">
                  <c:v>2619</c:v>
                </c:pt>
                <c:pt idx="1382">
                  <c:v>2618</c:v>
                </c:pt>
                <c:pt idx="1383">
                  <c:v>2617</c:v>
                </c:pt>
                <c:pt idx="1384">
                  <c:v>2616</c:v>
                </c:pt>
                <c:pt idx="1385">
                  <c:v>2615</c:v>
                </c:pt>
                <c:pt idx="1386">
                  <c:v>2614</c:v>
                </c:pt>
                <c:pt idx="1387">
                  <c:v>2613</c:v>
                </c:pt>
                <c:pt idx="1388">
                  <c:v>2612</c:v>
                </c:pt>
                <c:pt idx="1389">
                  <c:v>2611</c:v>
                </c:pt>
                <c:pt idx="1390">
                  <c:v>2610</c:v>
                </c:pt>
                <c:pt idx="1391">
                  <c:v>2609</c:v>
                </c:pt>
                <c:pt idx="1392">
                  <c:v>2608</c:v>
                </c:pt>
                <c:pt idx="1393">
                  <c:v>2607</c:v>
                </c:pt>
                <c:pt idx="1394">
                  <c:v>2606</c:v>
                </c:pt>
                <c:pt idx="1395">
                  <c:v>2605</c:v>
                </c:pt>
                <c:pt idx="1396">
                  <c:v>2604</c:v>
                </c:pt>
                <c:pt idx="1397">
                  <c:v>2603</c:v>
                </c:pt>
                <c:pt idx="1398">
                  <c:v>2602</c:v>
                </c:pt>
                <c:pt idx="1399">
                  <c:v>2601</c:v>
                </c:pt>
                <c:pt idx="1400">
                  <c:v>2600</c:v>
                </c:pt>
                <c:pt idx="1401">
                  <c:v>2599</c:v>
                </c:pt>
                <c:pt idx="1402">
                  <c:v>2598</c:v>
                </c:pt>
                <c:pt idx="1403">
                  <c:v>2597</c:v>
                </c:pt>
                <c:pt idx="1404">
                  <c:v>2596</c:v>
                </c:pt>
                <c:pt idx="1405">
                  <c:v>2595</c:v>
                </c:pt>
                <c:pt idx="1406">
                  <c:v>2594</c:v>
                </c:pt>
                <c:pt idx="1407">
                  <c:v>2593</c:v>
                </c:pt>
                <c:pt idx="1408">
                  <c:v>2592</c:v>
                </c:pt>
                <c:pt idx="1409">
                  <c:v>2591</c:v>
                </c:pt>
                <c:pt idx="1410">
                  <c:v>2590</c:v>
                </c:pt>
                <c:pt idx="1411">
                  <c:v>2589</c:v>
                </c:pt>
                <c:pt idx="1412">
                  <c:v>2588</c:v>
                </c:pt>
                <c:pt idx="1413">
                  <c:v>2587</c:v>
                </c:pt>
                <c:pt idx="1414">
                  <c:v>2586</c:v>
                </c:pt>
                <c:pt idx="1415">
                  <c:v>2585</c:v>
                </c:pt>
                <c:pt idx="1416">
                  <c:v>2584</c:v>
                </c:pt>
                <c:pt idx="1417">
                  <c:v>2583</c:v>
                </c:pt>
                <c:pt idx="1418">
                  <c:v>2582</c:v>
                </c:pt>
                <c:pt idx="1419">
                  <c:v>2581</c:v>
                </c:pt>
                <c:pt idx="1420">
                  <c:v>2580</c:v>
                </c:pt>
                <c:pt idx="1421">
                  <c:v>2579</c:v>
                </c:pt>
                <c:pt idx="1422">
                  <c:v>2578</c:v>
                </c:pt>
                <c:pt idx="1423">
                  <c:v>2577</c:v>
                </c:pt>
                <c:pt idx="1424">
                  <c:v>2576</c:v>
                </c:pt>
                <c:pt idx="1425">
                  <c:v>2575</c:v>
                </c:pt>
                <c:pt idx="1426">
                  <c:v>2574</c:v>
                </c:pt>
                <c:pt idx="1427">
                  <c:v>2573</c:v>
                </c:pt>
                <c:pt idx="1428">
                  <c:v>2572</c:v>
                </c:pt>
                <c:pt idx="1429">
                  <c:v>2571</c:v>
                </c:pt>
                <c:pt idx="1430">
                  <c:v>2570</c:v>
                </c:pt>
                <c:pt idx="1431">
                  <c:v>2569</c:v>
                </c:pt>
                <c:pt idx="1432">
                  <c:v>2568</c:v>
                </c:pt>
                <c:pt idx="1433">
                  <c:v>2567</c:v>
                </c:pt>
                <c:pt idx="1434">
                  <c:v>2566</c:v>
                </c:pt>
                <c:pt idx="1435">
                  <c:v>2565</c:v>
                </c:pt>
                <c:pt idx="1436">
                  <c:v>2564</c:v>
                </c:pt>
                <c:pt idx="1437">
                  <c:v>2563</c:v>
                </c:pt>
                <c:pt idx="1438">
                  <c:v>2562</c:v>
                </c:pt>
                <c:pt idx="1439">
                  <c:v>2561</c:v>
                </c:pt>
                <c:pt idx="1440">
                  <c:v>2560</c:v>
                </c:pt>
                <c:pt idx="1441">
                  <c:v>2559</c:v>
                </c:pt>
                <c:pt idx="1442">
                  <c:v>2558</c:v>
                </c:pt>
                <c:pt idx="1443">
                  <c:v>2557</c:v>
                </c:pt>
                <c:pt idx="1444">
                  <c:v>2556</c:v>
                </c:pt>
                <c:pt idx="1445">
                  <c:v>2555</c:v>
                </c:pt>
                <c:pt idx="1446">
                  <c:v>2554</c:v>
                </c:pt>
                <c:pt idx="1447">
                  <c:v>2553</c:v>
                </c:pt>
                <c:pt idx="1448">
                  <c:v>2552</c:v>
                </c:pt>
                <c:pt idx="1449">
                  <c:v>2551</c:v>
                </c:pt>
                <c:pt idx="1450">
                  <c:v>2550</c:v>
                </c:pt>
                <c:pt idx="1451">
                  <c:v>2549</c:v>
                </c:pt>
                <c:pt idx="1452">
                  <c:v>2548</c:v>
                </c:pt>
                <c:pt idx="1453">
                  <c:v>2547</c:v>
                </c:pt>
                <c:pt idx="1454">
                  <c:v>2546</c:v>
                </c:pt>
                <c:pt idx="1455">
                  <c:v>2545</c:v>
                </c:pt>
                <c:pt idx="1456">
                  <c:v>2544</c:v>
                </c:pt>
                <c:pt idx="1457">
                  <c:v>2543</c:v>
                </c:pt>
                <c:pt idx="1458">
                  <c:v>2542</c:v>
                </c:pt>
                <c:pt idx="1459">
                  <c:v>2541</c:v>
                </c:pt>
                <c:pt idx="1460">
                  <c:v>2540</c:v>
                </c:pt>
                <c:pt idx="1461">
                  <c:v>2539</c:v>
                </c:pt>
                <c:pt idx="1462">
                  <c:v>2538</c:v>
                </c:pt>
                <c:pt idx="1463">
                  <c:v>2537</c:v>
                </c:pt>
                <c:pt idx="1464">
                  <c:v>2536</c:v>
                </c:pt>
                <c:pt idx="1465">
                  <c:v>2535</c:v>
                </c:pt>
                <c:pt idx="1466">
                  <c:v>2534</c:v>
                </c:pt>
                <c:pt idx="1467">
                  <c:v>2533</c:v>
                </c:pt>
                <c:pt idx="1468">
                  <c:v>2532</c:v>
                </c:pt>
                <c:pt idx="1469">
                  <c:v>2531</c:v>
                </c:pt>
                <c:pt idx="1470">
                  <c:v>2530</c:v>
                </c:pt>
                <c:pt idx="1471">
                  <c:v>2529</c:v>
                </c:pt>
                <c:pt idx="1472">
                  <c:v>2528</c:v>
                </c:pt>
                <c:pt idx="1473">
                  <c:v>2527</c:v>
                </c:pt>
                <c:pt idx="1474">
                  <c:v>2526</c:v>
                </c:pt>
                <c:pt idx="1475">
                  <c:v>2525</c:v>
                </c:pt>
                <c:pt idx="1476">
                  <c:v>2524</c:v>
                </c:pt>
                <c:pt idx="1477">
                  <c:v>2523</c:v>
                </c:pt>
                <c:pt idx="1478">
                  <c:v>2522</c:v>
                </c:pt>
                <c:pt idx="1479">
                  <c:v>2521</c:v>
                </c:pt>
                <c:pt idx="1480">
                  <c:v>2520</c:v>
                </c:pt>
                <c:pt idx="1481">
                  <c:v>2519</c:v>
                </c:pt>
                <c:pt idx="1482">
                  <c:v>2518</c:v>
                </c:pt>
                <c:pt idx="1483">
                  <c:v>2517</c:v>
                </c:pt>
                <c:pt idx="1484">
                  <c:v>2516</c:v>
                </c:pt>
                <c:pt idx="1485">
                  <c:v>2515</c:v>
                </c:pt>
                <c:pt idx="1486">
                  <c:v>2514</c:v>
                </c:pt>
                <c:pt idx="1487">
                  <c:v>2513</c:v>
                </c:pt>
                <c:pt idx="1488">
                  <c:v>2512</c:v>
                </c:pt>
                <c:pt idx="1489">
                  <c:v>2511</c:v>
                </c:pt>
                <c:pt idx="1490">
                  <c:v>2510</c:v>
                </c:pt>
                <c:pt idx="1491">
                  <c:v>2509</c:v>
                </c:pt>
                <c:pt idx="1492">
                  <c:v>2508</c:v>
                </c:pt>
                <c:pt idx="1493">
                  <c:v>2507</c:v>
                </c:pt>
                <c:pt idx="1494">
                  <c:v>2506</c:v>
                </c:pt>
                <c:pt idx="1495">
                  <c:v>2505</c:v>
                </c:pt>
                <c:pt idx="1496">
                  <c:v>2504</c:v>
                </c:pt>
                <c:pt idx="1497">
                  <c:v>2503</c:v>
                </c:pt>
                <c:pt idx="1498">
                  <c:v>2502</c:v>
                </c:pt>
                <c:pt idx="1499">
                  <c:v>2501</c:v>
                </c:pt>
                <c:pt idx="1500">
                  <c:v>2500</c:v>
                </c:pt>
                <c:pt idx="1501">
                  <c:v>2499</c:v>
                </c:pt>
                <c:pt idx="1502">
                  <c:v>2498</c:v>
                </c:pt>
                <c:pt idx="1503">
                  <c:v>2497</c:v>
                </c:pt>
                <c:pt idx="1504">
                  <c:v>2496</c:v>
                </c:pt>
                <c:pt idx="1505">
                  <c:v>2495</c:v>
                </c:pt>
                <c:pt idx="1506">
                  <c:v>2494</c:v>
                </c:pt>
                <c:pt idx="1507">
                  <c:v>2493</c:v>
                </c:pt>
                <c:pt idx="1508">
                  <c:v>2492</c:v>
                </c:pt>
                <c:pt idx="1509">
                  <c:v>2491</c:v>
                </c:pt>
                <c:pt idx="1510">
                  <c:v>2490</c:v>
                </c:pt>
                <c:pt idx="1511">
                  <c:v>2489</c:v>
                </c:pt>
                <c:pt idx="1512">
                  <c:v>2488</c:v>
                </c:pt>
                <c:pt idx="1513">
                  <c:v>2487</c:v>
                </c:pt>
                <c:pt idx="1514">
                  <c:v>2486</c:v>
                </c:pt>
                <c:pt idx="1515">
                  <c:v>2485</c:v>
                </c:pt>
                <c:pt idx="1516">
                  <c:v>2484</c:v>
                </c:pt>
                <c:pt idx="1517">
                  <c:v>2483</c:v>
                </c:pt>
                <c:pt idx="1518">
                  <c:v>2482</c:v>
                </c:pt>
                <c:pt idx="1519">
                  <c:v>2481</c:v>
                </c:pt>
                <c:pt idx="1520">
                  <c:v>2480</c:v>
                </c:pt>
                <c:pt idx="1521">
                  <c:v>2479</c:v>
                </c:pt>
                <c:pt idx="1522">
                  <c:v>2478</c:v>
                </c:pt>
                <c:pt idx="1523">
                  <c:v>2477</c:v>
                </c:pt>
                <c:pt idx="1524">
                  <c:v>2476</c:v>
                </c:pt>
                <c:pt idx="1525">
                  <c:v>2475</c:v>
                </c:pt>
                <c:pt idx="1526">
                  <c:v>2474</c:v>
                </c:pt>
                <c:pt idx="1527">
                  <c:v>2473</c:v>
                </c:pt>
                <c:pt idx="1528">
                  <c:v>2472</c:v>
                </c:pt>
                <c:pt idx="1529">
                  <c:v>2471</c:v>
                </c:pt>
                <c:pt idx="1530">
                  <c:v>2470</c:v>
                </c:pt>
                <c:pt idx="1531">
                  <c:v>2469</c:v>
                </c:pt>
                <c:pt idx="1532">
                  <c:v>2468</c:v>
                </c:pt>
                <c:pt idx="1533">
                  <c:v>2467</c:v>
                </c:pt>
                <c:pt idx="1534">
                  <c:v>2466</c:v>
                </c:pt>
                <c:pt idx="1535">
                  <c:v>2465</c:v>
                </c:pt>
                <c:pt idx="1536">
                  <c:v>2464</c:v>
                </c:pt>
                <c:pt idx="1537">
                  <c:v>2463</c:v>
                </c:pt>
                <c:pt idx="1538">
                  <c:v>2462</c:v>
                </c:pt>
                <c:pt idx="1539">
                  <c:v>2461</c:v>
                </c:pt>
                <c:pt idx="1540">
                  <c:v>2460</c:v>
                </c:pt>
                <c:pt idx="1541">
                  <c:v>2459</c:v>
                </c:pt>
                <c:pt idx="1542">
                  <c:v>2458</c:v>
                </c:pt>
                <c:pt idx="1543">
                  <c:v>2457</c:v>
                </c:pt>
                <c:pt idx="1544">
                  <c:v>2456</c:v>
                </c:pt>
                <c:pt idx="1545">
                  <c:v>2455</c:v>
                </c:pt>
                <c:pt idx="1546">
                  <c:v>2454</c:v>
                </c:pt>
                <c:pt idx="1547">
                  <c:v>2453</c:v>
                </c:pt>
                <c:pt idx="1548">
                  <c:v>2452</c:v>
                </c:pt>
                <c:pt idx="1549">
                  <c:v>2451</c:v>
                </c:pt>
                <c:pt idx="1550">
                  <c:v>2450</c:v>
                </c:pt>
                <c:pt idx="1551">
                  <c:v>2449</c:v>
                </c:pt>
                <c:pt idx="1552">
                  <c:v>2448</c:v>
                </c:pt>
                <c:pt idx="1553">
                  <c:v>2447</c:v>
                </c:pt>
                <c:pt idx="1554">
                  <c:v>2446</c:v>
                </c:pt>
                <c:pt idx="1555">
                  <c:v>2445</c:v>
                </c:pt>
                <c:pt idx="1556">
                  <c:v>2444</c:v>
                </c:pt>
                <c:pt idx="1557">
                  <c:v>2443</c:v>
                </c:pt>
                <c:pt idx="1558">
                  <c:v>2442</c:v>
                </c:pt>
                <c:pt idx="1559">
                  <c:v>2441</c:v>
                </c:pt>
                <c:pt idx="1560">
                  <c:v>2440</c:v>
                </c:pt>
                <c:pt idx="1561">
                  <c:v>2439</c:v>
                </c:pt>
                <c:pt idx="1562">
                  <c:v>2438</c:v>
                </c:pt>
                <c:pt idx="1563">
                  <c:v>2437</c:v>
                </c:pt>
                <c:pt idx="1564">
                  <c:v>2436</c:v>
                </c:pt>
                <c:pt idx="1565">
                  <c:v>2435</c:v>
                </c:pt>
                <c:pt idx="1566">
                  <c:v>2434</c:v>
                </c:pt>
                <c:pt idx="1567">
                  <c:v>2433</c:v>
                </c:pt>
                <c:pt idx="1568">
                  <c:v>2432</c:v>
                </c:pt>
                <c:pt idx="1569">
                  <c:v>2431</c:v>
                </c:pt>
                <c:pt idx="1570">
                  <c:v>2430</c:v>
                </c:pt>
                <c:pt idx="1571">
                  <c:v>2429</c:v>
                </c:pt>
                <c:pt idx="1572">
                  <c:v>2428</c:v>
                </c:pt>
                <c:pt idx="1573">
                  <c:v>2427</c:v>
                </c:pt>
                <c:pt idx="1574">
                  <c:v>2426</c:v>
                </c:pt>
                <c:pt idx="1575">
                  <c:v>2425</c:v>
                </c:pt>
                <c:pt idx="1576">
                  <c:v>2424</c:v>
                </c:pt>
                <c:pt idx="1577">
                  <c:v>2423</c:v>
                </c:pt>
                <c:pt idx="1578">
                  <c:v>2422</c:v>
                </c:pt>
                <c:pt idx="1579">
                  <c:v>2421</c:v>
                </c:pt>
                <c:pt idx="1580">
                  <c:v>2420</c:v>
                </c:pt>
                <c:pt idx="1581">
                  <c:v>2419</c:v>
                </c:pt>
                <c:pt idx="1582">
                  <c:v>2418</c:v>
                </c:pt>
                <c:pt idx="1583">
                  <c:v>2417</c:v>
                </c:pt>
                <c:pt idx="1584">
                  <c:v>2416</c:v>
                </c:pt>
                <c:pt idx="1585">
                  <c:v>2415</c:v>
                </c:pt>
                <c:pt idx="1586">
                  <c:v>2414</c:v>
                </c:pt>
                <c:pt idx="1587">
                  <c:v>2413</c:v>
                </c:pt>
                <c:pt idx="1588">
                  <c:v>2412</c:v>
                </c:pt>
                <c:pt idx="1589">
                  <c:v>2411</c:v>
                </c:pt>
                <c:pt idx="1590">
                  <c:v>2410</c:v>
                </c:pt>
                <c:pt idx="1591">
                  <c:v>2409</c:v>
                </c:pt>
                <c:pt idx="1592">
                  <c:v>2408</c:v>
                </c:pt>
                <c:pt idx="1593">
                  <c:v>2407</c:v>
                </c:pt>
                <c:pt idx="1594">
                  <c:v>2406</c:v>
                </c:pt>
                <c:pt idx="1595">
                  <c:v>2405</c:v>
                </c:pt>
                <c:pt idx="1596">
                  <c:v>2404</c:v>
                </c:pt>
                <c:pt idx="1597">
                  <c:v>2403</c:v>
                </c:pt>
                <c:pt idx="1598">
                  <c:v>2402</c:v>
                </c:pt>
                <c:pt idx="1599">
                  <c:v>2401</c:v>
                </c:pt>
                <c:pt idx="1600">
                  <c:v>2400</c:v>
                </c:pt>
                <c:pt idx="1601">
                  <c:v>2399</c:v>
                </c:pt>
                <c:pt idx="1602">
                  <c:v>2398</c:v>
                </c:pt>
                <c:pt idx="1603">
                  <c:v>2397</c:v>
                </c:pt>
                <c:pt idx="1604">
                  <c:v>2396</c:v>
                </c:pt>
                <c:pt idx="1605">
                  <c:v>2395</c:v>
                </c:pt>
                <c:pt idx="1606">
                  <c:v>2394</c:v>
                </c:pt>
                <c:pt idx="1607">
                  <c:v>2393</c:v>
                </c:pt>
                <c:pt idx="1608">
                  <c:v>2392</c:v>
                </c:pt>
                <c:pt idx="1609">
                  <c:v>2391</c:v>
                </c:pt>
                <c:pt idx="1610">
                  <c:v>2390</c:v>
                </c:pt>
                <c:pt idx="1611">
                  <c:v>2389</c:v>
                </c:pt>
                <c:pt idx="1612">
                  <c:v>2388</c:v>
                </c:pt>
                <c:pt idx="1613">
                  <c:v>2387</c:v>
                </c:pt>
                <c:pt idx="1614">
                  <c:v>2386</c:v>
                </c:pt>
                <c:pt idx="1615">
                  <c:v>2385</c:v>
                </c:pt>
                <c:pt idx="1616">
                  <c:v>2384</c:v>
                </c:pt>
                <c:pt idx="1617">
                  <c:v>2383</c:v>
                </c:pt>
                <c:pt idx="1618">
                  <c:v>2382</c:v>
                </c:pt>
                <c:pt idx="1619">
                  <c:v>2381</c:v>
                </c:pt>
                <c:pt idx="1620">
                  <c:v>2380</c:v>
                </c:pt>
                <c:pt idx="1621">
                  <c:v>2379</c:v>
                </c:pt>
                <c:pt idx="1622">
                  <c:v>2378</c:v>
                </c:pt>
                <c:pt idx="1623">
                  <c:v>2377</c:v>
                </c:pt>
                <c:pt idx="1624">
                  <c:v>2376</c:v>
                </c:pt>
                <c:pt idx="1625">
                  <c:v>2375</c:v>
                </c:pt>
                <c:pt idx="1626">
                  <c:v>2374</c:v>
                </c:pt>
                <c:pt idx="1627">
                  <c:v>2373</c:v>
                </c:pt>
                <c:pt idx="1628">
                  <c:v>2372</c:v>
                </c:pt>
                <c:pt idx="1629">
                  <c:v>2371</c:v>
                </c:pt>
                <c:pt idx="1630">
                  <c:v>2370</c:v>
                </c:pt>
                <c:pt idx="1631">
                  <c:v>2369</c:v>
                </c:pt>
                <c:pt idx="1632">
                  <c:v>2368</c:v>
                </c:pt>
                <c:pt idx="1633">
                  <c:v>2367</c:v>
                </c:pt>
                <c:pt idx="1634">
                  <c:v>2366</c:v>
                </c:pt>
                <c:pt idx="1635">
                  <c:v>2365</c:v>
                </c:pt>
                <c:pt idx="1636">
                  <c:v>2364</c:v>
                </c:pt>
                <c:pt idx="1637">
                  <c:v>2363</c:v>
                </c:pt>
                <c:pt idx="1638">
                  <c:v>2362</c:v>
                </c:pt>
                <c:pt idx="1639">
                  <c:v>2361</c:v>
                </c:pt>
                <c:pt idx="1640">
                  <c:v>2360</c:v>
                </c:pt>
                <c:pt idx="1641">
                  <c:v>2359</c:v>
                </c:pt>
                <c:pt idx="1642">
                  <c:v>2358</c:v>
                </c:pt>
                <c:pt idx="1643">
                  <c:v>2357</c:v>
                </c:pt>
                <c:pt idx="1644">
                  <c:v>2356</c:v>
                </c:pt>
                <c:pt idx="1645">
                  <c:v>2355</c:v>
                </c:pt>
                <c:pt idx="1646">
                  <c:v>2354</c:v>
                </c:pt>
                <c:pt idx="1647">
                  <c:v>2353</c:v>
                </c:pt>
                <c:pt idx="1648">
                  <c:v>2352</c:v>
                </c:pt>
                <c:pt idx="1649">
                  <c:v>2351</c:v>
                </c:pt>
                <c:pt idx="1650">
                  <c:v>2350</c:v>
                </c:pt>
                <c:pt idx="1651">
                  <c:v>2349</c:v>
                </c:pt>
                <c:pt idx="1652">
                  <c:v>2348</c:v>
                </c:pt>
                <c:pt idx="1653">
                  <c:v>2347</c:v>
                </c:pt>
                <c:pt idx="1654">
                  <c:v>2346</c:v>
                </c:pt>
                <c:pt idx="1655">
                  <c:v>2345</c:v>
                </c:pt>
                <c:pt idx="1656">
                  <c:v>2344</c:v>
                </c:pt>
                <c:pt idx="1657">
                  <c:v>2343</c:v>
                </c:pt>
                <c:pt idx="1658">
                  <c:v>2342</c:v>
                </c:pt>
                <c:pt idx="1659">
                  <c:v>2341</c:v>
                </c:pt>
                <c:pt idx="1660">
                  <c:v>2340</c:v>
                </c:pt>
                <c:pt idx="1661">
                  <c:v>2339</c:v>
                </c:pt>
                <c:pt idx="1662">
                  <c:v>2338</c:v>
                </c:pt>
                <c:pt idx="1663">
                  <c:v>2337</c:v>
                </c:pt>
                <c:pt idx="1664">
                  <c:v>2336</c:v>
                </c:pt>
                <c:pt idx="1665">
                  <c:v>2335</c:v>
                </c:pt>
                <c:pt idx="1666">
                  <c:v>2334</c:v>
                </c:pt>
                <c:pt idx="1667">
                  <c:v>2333</c:v>
                </c:pt>
                <c:pt idx="1668">
                  <c:v>2332</c:v>
                </c:pt>
                <c:pt idx="1669">
                  <c:v>2331</c:v>
                </c:pt>
                <c:pt idx="1670">
                  <c:v>2330</c:v>
                </c:pt>
                <c:pt idx="1671">
                  <c:v>2329</c:v>
                </c:pt>
                <c:pt idx="1672">
                  <c:v>2328</c:v>
                </c:pt>
                <c:pt idx="1673">
                  <c:v>2327</c:v>
                </c:pt>
                <c:pt idx="1674">
                  <c:v>2326</c:v>
                </c:pt>
                <c:pt idx="1675">
                  <c:v>2325</c:v>
                </c:pt>
                <c:pt idx="1676">
                  <c:v>2324</c:v>
                </c:pt>
                <c:pt idx="1677">
                  <c:v>2323</c:v>
                </c:pt>
                <c:pt idx="1678">
                  <c:v>2322</c:v>
                </c:pt>
                <c:pt idx="1679">
                  <c:v>2321</c:v>
                </c:pt>
                <c:pt idx="1680">
                  <c:v>2320</c:v>
                </c:pt>
                <c:pt idx="1681">
                  <c:v>2319</c:v>
                </c:pt>
                <c:pt idx="1682">
                  <c:v>2318</c:v>
                </c:pt>
                <c:pt idx="1683">
                  <c:v>2317</c:v>
                </c:pt>
                <c:pt idx="1684">
                  <c:v>2316</c:v>
                </c:pt>
                <c:pt idx="1685">
                  <c:v>2315</c:v>
                </c:pt>
                <c:pt idx="1686">
                  <c:v>2314</c:v>
                </c:pt>
                <c:pt idx="1687">
                  <c:v>2313</c:v>
                </c:pt>
                <c:pt idx="1688">
                  <c:v>2312</c:v>
                </c:pt>
                <c:pt idx="1689">
                  <c:v>2311</c:v>
                </c:pt>
                <c:pt idx="1690">
                  <c:v>2310</c:v>
                </c:pt>
                <c:pt idx="1691">
                  <c:v>2309</c:v>
                </c:pt>
                <c:pt idx="1692">
                  <c:v>2308</c:v>
                </c:pt>
                <c:pt idx="1693">
                  <c:v>2307</c:v>
                </c:pt>
                <c:pt idx="1694">
                  <c:v>2306</c:v>
                </c:pt>
                <c:pt idx="1695">
                  <c:v>2305</c:v>
                </c:pt>
                <c:pt idx="1696">
                  <c:v>2304</c:v>
                </c:pt>
                <c:pt idx="1697">
                  <c:v>2303</c:v>
                </c:pt>
                <c:pt idx="1698">
                  <c:v>2302</c:v>
                </c:pt>
                <c:pt idx="1699">
                  <c:v>2301</c:v>
                </c:pt>
                <c:pt idx="1700">
                  <c:v>2300</c:v>
                </c:pt>
                <c:pt idx="1701">
                  <c:v>2299</c:v>
                </c:pt>
                <c:pt idx="1702">
                  <c:v>2298</c:v>
                </c:pt>
                <c:pt idx="1703">
                  <c:v>2297</c:v>
                </c:pt>
                <c:pt idx="1704">
                  <c:v>2296</c:v>
                </c:pt>
                <c:pt idx="1705">
                  <c:v>2295</c:v>
                </c:pt>
                <c:pt idx="1706">
                  <c:v>2294</c:v>
                </c:pt>
                <c:pt idx="1707">
                  <c:v>2293</c:v>
                </c:pt>
                <c:pt idx="1708">
                  <c:v>2292</c:v>
                </c:pt>
                <c:pt idx="1709">
                  <c:v>2291</c:v>
                </c:pt>
                <c:pt idx="1710">
                  <c:v>2290</c:v>
                </c:pt>
                <c:pt idx="1711">
                  <c:v>2289</c:v>
                </c:pt>
                <c:pt idx="1712">
                  <c:v>2288</c:v>
                </c:pt>
                <c:pt idx="1713">
                  <c:v>2287</c:v>
                </c:pt>
                <c:pt idx="1714">
                  <c:v>2286</c:v>
                </c:pt>
                <c:pt idx="1715">
                  <c:v>2285</c:v>
                </c:pt>
                <c:pt idx="1716">
                  <c:v>2284</c:v>
                </c:pt>
                <c:pt idx="1717">
                  <c:v>2283</c:v>
                </c:pt>
                <c:pt idx="1718">
                  <c:v>2282</c:v>
                </c:pt>
                <c:pt idx="1719">
                  <c:v>2281</c:v>
                </c:pt>
                <c:pt idx="1720">
                  <c:v>2280</c:v>
                </c:pt>
                <c:pt idx="1721">
                  <c:v>2279</c:v>
                </c:pt>
                <c:pt idx="1722">
                  <c:v>2278</c:v>
                </c:pt>
                <c:pt idx="1723">
                  <c:v>2277</c:v>
                </c:pt>
                <c:pt idx="1724">
                  <c:v>2276</c:v>
                </c:pt>
                <c:pt idx="1725">
                  <c:v>2275</c:v>
                </c:pt>
                <c:pt idx="1726">
                  <c:v>2274</c:v>
                </c:pt>
                <c:pt idx="1727">
                  <c:v>2273</c:v>
                </c:pt>
                <c:pt idx="1728">
                  <c:v>2272</c:v>
                </c:pt>
                <c:pt idx="1729">
                  <c:v>2271</c:v>
                </c:pt>
                <c:pt idx="1730">
                  <c:v>2270</c:v>
                </c:pt>
                <c:pt idx="1731">
                  <c:v>2269</c:v>
                </c:pt>
                <c:pt idx="1732">
                  <c:v>2268</c:v>
                </c:pt>
                <c:pt idx="1733">
                  <c:v>2267</c:v>
                </c:pt>
                <c:pt idx="1734">
                  <c:v>2266</c:v>
                </c:pt>
                <c:pt idx="1735">
                  <c:v>2265</c:v>
                </c:pt>
                <c:pt idx="1736">
                  <c:v>2264</c:v>
                </c:pt>
                <c:pt idx="1737">
                  <c:v>2263</c:v>
                </c:pt>
                <c:pt idx="1738">
                  <c:v>2262</c:v>
                </c:pt>
                <c:pt idx="1739">
                  <c:v>2261</c:v>
                </c:pt>
                <c:pt idx="1740">
                  <c:v>2260</c:v>
                </c:pt>
                <c:pt idx="1741">
                  <c:v>2259</c:v>
                </c:pt>
                <c:pt idx="1742">
                  <c:v>2258</c:v>
                </c:pt>
                <c:pt idx="1743">
                  <c:v>2257</c:v>
                </c:pt>
                <c:pt idx="1744">
                  <c:v>2256</c:v>
                </c:pt>
                <c:pt idx="1745">
                  <c:v>2255</c:v>
                </c:pt>
                <c:pt idx="1746">
                  <c:v>2254</c:v>
                </c:pt>
                <c:pt idx="1747">
                  <c:v>2253</c:v>
                </c:pt>
                <c:pt idx="1748">
                  <c:v>2252</c:v>
                </c:pt>
                <c:pt idx="1749">
                  <c:v>2251</c:v>
                </c:pt>
                <c:pt idx="1750">
                  <c:v>2250</c:v>
                </c:pt>
                <c:pt idx="1751">
                  <c:v>2249</c:v>
                </c:pt>
                <c:pt idx="1752">
                  <c:v>2248</c:v>
                </c:pt>
                <c:pt idx="1753">
                  <c:v>2247</c:v>
                </c:pt>
                <c:pt idx="1754">
                  <c:v>2246</c:v>
                </c:pt>
                <c:pt idx="1755">
                  <c:v>2245</c:v>
                </c:pt>
                <c:pt idx="1756">
                  <c:v>2244</c:v>
                </c:pt>
                <c:pt idx="1757">
                  <c:v>2243</c:v>
                </c:pt>
                <c:pt idx="1758">
                  <c:v>2242</c:v>
                </c:pt>
                <c:pt idx="1759">
                  <c:v>2241</c:v>
                </c:pt>
                <c:pt idx="1760">
                  <c:v>2240</c:v>
                </c:pt>
                <c:pt idx="1761">
                  <c:v>2239</c:v>
                </c:pt>
                <c:pt idx="1762">
                  <c:v>2238</c:v>
                </c:pt>
                <c:pt idx="1763">
                  <c:v>2237</c:v>
                </c:pt>
                <c:pt idx="1764">
                  <c:v>2236</c:v>
                </c:pt>
                <c:pt idx="1765">
                  <c:v>2235</c:v>
                </c:pt>
                <c:pt idx="1766">
                  <c:v>2234</c:v>
                </c:pt>
                <c:pt idx="1767">
                  <c:v>2233</c:v>
                </c:pt>
                <c:pt idx="1768">
                  <c:v>2232</c:v>
                </c:pt>
                <c:pt idx="1769">
                  <c:v>2231</c:v>
                </c:pt>
                <c:pt idx="1770">
                  <c:v>2230</c:v>
                </c:pt>
                <c:pt idx="1771">
                  <c:v>2229</c:v>
                </c:pt>
                <c:pt idx="1772">
                  <c:v>2228</c:v>
                </c:pt>
                <c:pt idx="1773">
                  <c:v>2227</c:v>
                </c:pt>
                <c:pt idx="1774">
                  <c:v>2226</c:v>
                </c:pt>
                <c:pt idx="1775">
                  <c:v>2225</c:v>
                </c:pt>
                <c:pt idx="1776">
                  <c:v>2224</c:v>
                </c:pt>
                <c:pt idx="1777">
                  <c:v>2223</c:v>
                </c:pt>
                <c:pt idx="1778">
                  <c:v>2222</c:v>
                </c:pt>
                <c:pt idx="1779">
                  <c:v>2221</c:v>
                </c:pt>
                <c:pt idx="1780">
                  <c:v>2220</c:v>
                </c:pt>
                <c:pt idx="1781">
                  <c:v>2219</c:v>
                </c:pt>
                <c:pt idx="1782">
                  <c:v>2218</c:v>
                </c:pt>
                <c:pt idx="1783">
                  <c:v>2217</c:v>
                </c:pt>
                <c:pt idx="1784">
                  <c:v>2216</c:v>
                </c:pt>
                <c:pt idx="1785">
                  <c:v>2215</c:v>
                </c:pt>
                <c:pt idx="1786">
                  <c:v>2214</c:v>
                </c:pt>
                <c:pt idx="1787">
                  <c:v>2213</c:v>
                </c:pt>
                <c:pt idx="1788">
                  <c:v>2212</c:v>
                </c:pt>
                <c:pt idx="1789">
                  <c:v>2211</c:v>
                </c:pt>
                <c:pt idx="1790">
                  <c:v>2210</c:v>
                </c:pt>
                <c:pt idx="1791">
                  <c:v>2209</c:v>
                </c:pt>
                <c:pt idx="1792">
                  <c:v>2208</c:v>
                </c:pt>
                <c:pt idx="1793">
                  <c:v>2207</c:v>
                </c:pt>
                <c:pt idx="1794">
                  <c:v>2206</c:v>
                </c:pt>
                <c:pt idx="1795">
                  <c:v>2205</c:v>
                </c:pt>
                <c:pt idx="1796">
                  <c:v>2204</c:v>
                </c:pt>
                <c:pt idx="1797">
                  <c:v>2203</c:v>
                </c:pt>
                <c:pt idx="1798">
                  <c:v>2202</c:v>
                </c:pt>
                <c:pt idx="1799">
                  <c:v>2201</c:v>
                </c:pt>
                <c:pt idx="1800">
                  <c:v>2200</c:v>
                </c:pt>
                <c:pt idx="1801">
                  <c:v>2199</c:v>
                </c:pt>
                <c:pt idx="1802">
                  <c:v>2198</c:v>
                </c:pt>
                <c:pt idx="1803">
                  <c:v>2197</c:v>
                </c:pt>
                <c:pt idx="1804">
                  <c:v>2196</c:v>
                </c:pt>
                <c:pt idx="1805">
                  <c:v>2195</c:v>
                </c:pt>
                <c:pt idx="1806">
                  <c:v>2194</c:v>
                </c:pt>
                <c:pt idx="1807">
                  <c:v>2193</c:v>
                </c:pt>
                <c:pt idx="1808">
                  <c:v>2192</c:v>
                </c:pt>
                <c:pt idx="1809">
                  <c:v>2191</c:v>
                </c:pt>
                <c:pt idx="1810">
                  <c:v>2190</c:v>
                </c:pt>
                <c:pt idx="1811">
                  <c:v>2189</c:v>
                </c:pt>
                <c:pt idx="1812">
                  <c:v>2188</c:v>
                </c:pt>
                <c:pt idx="1813">
                  <c:v>2187</c:v>
                </c:pt>
                <c:pt idx="1814">
                  <c:v>2186</c:v>
                </c:pt>
                <c:pt idx="1815">
                  <c:v>2185</c:v>
                </c:pt>
                <c:pt idx="1816">
                  <c:v>2184</c:v>
                </c:pt>
                <c:pt idx="1817">
                  <c:v>2183</c:v>
                </c:pt>
                <c:pt idx="1818">
                  <c:v>2182</c:v>
                </c:pt>
                <c:pt idx="1819">
                  <c:v>2181</c:v>
                </c:pt>
                <c:pt idx="1820">
                  <c:v>2180</c:v>
                </c:pt>
                <c:pt idx="1821">
                  <c:v>2179</c:v>
                </c:pt>
                <c:pt idx="1822">
                  <c:v>2178</c:v>
                </c:pt>
                <c:pt idx="1823">
                  <c:v>2177</c:v>
                </c:pt>
                <c:pt idx="1824">
                  <c:v>2176</c:v>
                </c:pt>
                <c:pt idx="1825">
                  <c:v>2175</c:v>
                </c:pt>
                <c:pt idx="1826">
                  <c:v>2174</c:v>
                </c:pt>
                <c:pt idx="1827">
                  <c:v>2173</c:v>
                </c:pt>
                <c:pt idx="1828">
                  <c:v>2172</c:v>
                </c:pt>
                <c:pt idx="1829">
                  <c:v>2171</c:v>
                </c:pt>
                <c:pt idx="1830">
                  <c:v>2170</c:v>
                </c:pt>
                <c:pt idx="1831">
                  <c:v>2169</c:v>
                </c:pt>
                <c:pt idx="1832">
                  <c:v>2168</c:v>
                </c:pt>
                <c:pt idx="1833">
                  <c:v>2167</c:v>
                </c:pt>
                <c:pt idx="1834">
                  <c:v>2166</c:v>
                </c:pt>
                <c:pt idx="1835">
                  <c:v>2165</c:v>
                </c:pt>
                <c:pt idx="1836">
                  <c:v>2164</c:v>
                </c:pt>
                <c:pt idx="1837">
                  <c:v>2163</c:v>
                </c:pt>
                <c:pt idx="1838">
                  <c:v>2162</c:v>
                </c:pt>
                <c:pt idx="1839">
                  <c:v>2161</c:v>
                </c:pt>
                <c:pt idx="1840">
                  <c:v>2160</c:v>
                </c:pt>
                <c:pt idx="1841">
                  <c:v>2159</c:v>
                </c:pt>
                <c:pt idx="1842">
                  <c:v>2158</c:v>
                </c:pt>
                <c:pt idx="1843">
                  <c:v>2157</c:v>
                </c:pt>
                <c:pt idx="1844">
                  <c:v>2156</c:v>
                </c:pt>
                <c:pt idx="1845">
                  <c:v>2155</c:v>
                </c:pt>
                <c:pt idx="1846">
                  <c:v>2154</c:v>
                </c:pt>
                <c:pt idx="1847">
                  <c:v>2153</c:v>
                </c:pt>
                <c:pt idx="1848">
                  <c:v>2152</c:v>
                </c:pt>
                <c:pt idx="1849">
                  <c:v>2151</c:v>
                </c:pt>
                <c:pt idx="1850">
                  <c:v>2150</c:v>
                </c:pt>
                <c:pt idx="1851">
                  <c:v>2149</c:v>
                </c:pt>
                <c:pt idx="1852">
                  <c:v>2148</c:v>
                </c:pt>
                <c:pt idx="1853">
                  <c:v>2147</c:v>
                </c:pt>
                <c:pt idx="1854">
                  <c:v>2146</c:v>
                </c:pt>
                <c:pt idx="1855">
                  <c:v>2145</c:v>
                </c:pt>
                <c:pt idx="1856">
                  <c:v>2144</c:v>
                </c:pt>
                <c:pt idx="1857">
                  <c:v>2143</c:v>
                </c:pt>
                <c:pt idx="1858">
                  <c:v>2142</c:v>
                </c:pt>
                <c:pt idx="1859">
                  <c:v>2141</c:v>
                </c:pt>
                <c:pt idx="1860">
                  <c:v>2140</c:v>
                </c:pt>
                <c:pt idx="1861">
                  <c:v>2139</c:v>
                </c:pt>
                <c:pt idx="1862">
                  <c:v>2138</c:v>
                </c:pt>
                <c:pt idx="1863">
                  <c:v>2137</c:v>
                </c:pt>
                <c:pt idx="1864">
                  <c:v>2136</c:v>
                </c:pt>
                <c:pt idx="1865">
                  <c:v>2135</c:v>
                </c:pt>
                <c:pt idx="1866">
                  <c:v>2134</c:v>
                </c:pt>
                <c:pt idx="1867">
                  <c:v>2133</c:v>
                </c:pt>
                <c:pt idx="1868">
                  <c:v>2132</c:v>
                </c:pt>
                <c:pt idx="1869">
                  <c:v>2131</c:v>
                </c:pt>
                <c:pt idx="1870">
                  <c:v>2130</c:v>
                </c:pt>
                <c:pt idx="1871">
                  <c:v>2129</c:v>
                </c:pt>
                <c:pt idx="1872">
                  <c:v>2128</c:v>
                </c:pt>
                <c:pt idx="1873">
                  <c:v>2127</c:v>
                </c:pt>
                <c:pt idx="1874">
                  <c:v>2126</c:v>
                </c:pt>
                <c:pt idx="1875">
                  <c:v>2125</c:v>
                </c:pt>
                <c:pt idx="1876">
                  <c:v>2124</c:v>
                </c:pt>
                <c:pt idx="1877">
                  <c:v>2123</c:v>
                </c:pt>
                <c:pt idx="1878">
                  <c:v>2122</c:v>
                </c:pt>
                <c:pt idx="1879">
                  <c:v>2121</c:v>
                </c:pt>
                <c:pt idx="1880">
                  <c:v>2120</c:v>
                </c:pt>
                <c:pt idx="1881">
                  <c:v>2119</c:v>
                </c:pt>
                <c:pt idx="1882">
                  <c:v>2118</c:v>
                </c:pt>
                <c:pt idx="1883">
                  <c:v>2117</c:v>
                </c:pt>
                <c:pt idx="1884">
                  <c:v>2116</c:v>
                </c:pt>
                <c:pt idx="1885">
                  <c:v>2115</c:v>
                </c:pt>
                <c:pt idx="1886">
                  <c:v>2114</c:v>
                </c:pt>
                <c:pt idx="1887">
                  <c:v>2113</c:v>
                </c:pt>
                <c:pt idx="1888">
                  <c:v>2112</c:v>
                </c:pt>
                <c:pt idx="1889">
                  <c:v>2111</c:v>
                </c:pt>
                <c:pt idx="1890">
                  <c:v>2110</c:v>
                </c:pt>
                <c:pt idx="1891">
                  <c:v>2109</c:v>
                </c:pt>
                <c:pt idx="1892">
                  <c:v>2108</c:v>
                </c:pt>
                <c:pt idx="1893">
                  <c:v>2107</c:v>
                </c:pt>
                <c:pt idx="1894">
                  <c:v>2106</c:v>
                </c:pt>
                <c:pt idx="1895">
                  <c:v>2105</c:v>
                </c:pt>
                <c:pt idx="1896">
                  <c:v>2104</c:v>
                </c:pt>
                <c:pt idx="1897">
                  <c:v>2103</c:v>
                </c:pt>
                <c:pt idx="1898">
                  <c:v>2102</c:v>
                </c:pt>
                <c:pt idx="1899">
                  <c:v>2101</c:v>
                </c:pt>
                <c:pt idx="1900">
                  <c:v>2100</c:v>
                </c:pt>
                <c:pt idx="1901">
                  <c:v>2099</c:v>
                </c:pt>
                <c:pt idx="1902">
                  <c:v>2098</c:v>
                </c:pt>
                <c:pt idx="1903">
                  <c:v>2097</c:v>
                </c:pt>
                <c:pt idx="1904">
                  <c:v>2096</c:v>
                </c:pt>
                <c:pt idx="1905">
                  <c:v>2095</c:v>
                </c:pt>
                <c:pt idx="1906">
                  <c:v>2094</c:v>
                </c:pt>
                <c:pt idx="1907">
                  <c:v>2093</c:v>
                </c:pt>
                <c:pt idx="1908">
                  <c:v>2092</c:v>
                </c:pt>
                <c:pt idx="1909">
                  <c:v>2091</c:v>
                </c:pt>
                <c:pt idx="1910">
                  <c:v>2090</c:v>
                </c:pt>
                <c:pt idx="1911">
                  <c:v>2089</c:v>
                </c:pt>
                <c:pt idx="1912">
                  <c:v>2088</c:v>
                </c:pt>
                <c:pt idx="1913">
                  <c:v>2087</c:v>
                </c:pt>
                <c:pt idx="1914">
                  <c:v>2086</c:v>
                </c:pt>
                <c:pt idx="1915">
                  <c:v>2085</c:v>
                </c:pt>
                <c:pt idx="1916">
                  <c:v>2084</c:v>
                </c:pt>
                <c:pt idx="1917">
                  <c:v>2083</c:v>
                </c:pt>
                <c:pt idx="1918">
                  <c:v>2082</c:v>
                </c:pt>
                <c:pt idx="1919">
                  <c:v>2081</c:v>
                </c:pt>
                <c:pt idx="1920">
                  <c:v>2080</c:v>
                </c:pt>
                <c:pt idx="1921">
                  <c:v>2079</c:v>
                </c:pt>
                <c:pt idx="1922">
                  <c:v>2078</c:v>
                </c:pt>
                <c:pt idx="1923">
                  <c:v>2077</c:v>
                </c:pt>
                <c:pt idx="1924">
                  <c:v>2076</c:v>
                </c:pt>
                <c:pt idx="1925">
                  <c:v>2075</c:v>
                </c:pt>
                <c:pt idx="1926">
                  <c:v>2074</c:v>
                </c:pt>
                <c:pt idx="1927">
                  <c:v>2073</c:v>
                </c:pt>
                <c:pt idx="1928">
                  <c:v>2072</c:v>
                </c:pt>
                <c:pt idx="1929">
                  <c:v>2071</c:v>
                </c:pt>
                <c:pt idx="1930">
                  <c:v>2070</c:v>
                </c:pt>
                <c:pt idx="1931">
                  <c:v>2069</c:v>
                </c:pt>
                <c:pt idx="1932">
                  <c:v>2068</c:v>
                </c:pt>
                <c:pt idx="1933">
                  <c:v>2067</c:v>
                </c:pt>
                <c:pt idx="1934">
                  <c:v>2066</c:v>
                </c:pt>
                <c:pt idx="1935">
                  <c:v>2065</c:v>
                </c:pt>
                <c:pt idx="1936">
                  <c:v>2064</c:v>
                </c:pt>
                <c:pt idx="1937">
                  <c:v>2063</c:v>
                </c:pt>
                <c:pt idx="1938">
                  <c:v>2062</c:v>
                </c:pt>
                <c:pt idx="1939">
                  <c:v>2061</c:v>
                </c:pt>
                <c:pt idx="1940">
                  <c:v>2060</c:v>
                </c:pt>
                <c:pt idx="1941">
                  <c:v>2059</c:v>
                </c:pt>
                <c:pt idx="1942">
                  <c:v>2058</c:v>
                </c:pt>
                <c:pt idx="1943">
                  <c:v>2057</c:v>
                </c:pt>
                <c:pt idx="1944">
                  <c:v>2056</c:v>
                </c:pt>
                <c:pt idx="1945">
                  <c:v>2055</c:v>
                </c:pt>
                <c:pt idx="1946">
                  <c:v>2054</c:v>
                </c:pt>
                <c:pt idx="1947">
                  <c:v>2053</c:v>
                </c:pt>
                <c:pt idx="1948">
                  <c:v>2052</c:v>
                </c:pt>
                <c:pt idx="1949">
                  <c:v>2051</c:v>
                </c:pt>
                <c:pt idx="1950">
                  <c:v>2050</c:v>
                </c:pt>
                <c:pt idx="1951">
                  <c:v>2049</c:v>
                </c:pt>
                <c:pt idx="1952">
                  <c:v>2048</c:v>
                </c:pt>
                <c:pt idx="1953">
                  <c:v>2047</c:v>
                </c:pt>
                <c:pt idx="1954">
                  <c:v>2046</c:v>
                </c:pt>
                <c:pt idx="1955">
                  <c:v>2045</c:v>
                </c:pt>
                <c:pt idx="1956">
                  <c:v>2044</c:v>
                </c:pt>
                <c:pt idx="1957">
                  <c:v>2043</c:v>
                </c:pt>
                <c:pt idx="1958">
                  <c:v>2042</c:v>
                </c:pt>
                <c:pt idx="1959">
                  <c:v>2041</c:v>
                </c:pt>
                <c:pt idx="1960">
                  <c:v>2040</c:v>
                </c:pt>
                <c:pt idx="1961">
                  <c:v>2039</c:v>
                </c:pt>
                <c:pt idx="1962">
                  <c:v>2038</c:v>
                </c:pt>
                <c:pt idx="1963">
                  <c:v>2037</c:v>
                </c:pt>
                <c:pt idx="1964">
                  <c:v>2036</c:v>
                </c:pt>
                <c:pt idx="1965">
                  <c:v>2035</c:v>
                </c:pt>
                <c:pt idx="1966">
                  <c:v>2034</c:v>
                </c:pt>
                <c:pt idx="1967">
                  <c:v>2033</c:v>
                </c:pt>
                <c:pt idx="1968">
                  <c:v>2032</c:v>
                </c:pt>
                <c:pt idx="1969">
                  <c:v>2031</c:v>
                </c:pt>
                <c:pt idx="1970">
                  <c:v>2030</c:v>
                </c:pt>
                <c:pt idx="1971">
                  <c:v>2029</c:v>
                </c:pt>
                <c:pt idx="1972">
                  <c:v>2028</c:v>
                </c:pt>
                <c:pt idx="1973">
                  <c:v>2027</c:v>
                </c:pt>
                <c:pt idx="1974">
                  <c:v>2026</c:v>
                </c:pt>
                <c:pt idx="1975">
                  <c:v>2025</c:v>
                </c:pt>
                <c:pt idx="1976">
                  <c:v>2024</c:v>
                </c:pt>
                <c:pt idx="1977">
                  <c:v>2023</c:v>
                </c:pt>
                <c:pt idx="1978">
                  <c:v>2022</c:v>
                </c:pt>
                <c:pt idx="1979">
                  <c:v>2021</c:v>
                </c:pt>
                <c:pt idx="1980">
                  <c:v>2020</c:v>
                </c:pt>
                <c:pt idx="1981">
                  <c:v>2019</c:v>
                </c:pt>
                <c:pt idx="1982">
                  <c:v>2018</c:v>
                </c:pt>
                <c:pt idx="1983">
                  <c:v>2017</c:v>
                </c:pt>
                <c:pt idx="1984">
                  <c:v>2016</c:v>
                </c:pt>
                <c:pt idx="1985">
                  <c:v>2015</c:v>
                </c:pt>
                <c:pt idx="1986">
                  <c:v>2014</c:v>
                </c:pt>
                <c:pt idx="1987">
                  <c:v>2013</c:v>
                </c:pt>
                <c:pt idx="1988">
                  <c:v>2012</c:v>
                </c:pt>
                <c:pt idx="1989">
                  <c:v>2011</c:v>
                </c:pt>
                <c:pt idx="1990">
                  <c:v>2010</c:v>
                </c:pt>
                <c:pt idx="1991">
                  <c:v>2009</c:v>
                </c:pt>
                <c:pt idx="1992">
                  <c:v>2008</c:v>
                </c:pt>
                <c:pt idx="1993">
                  <c:v>2007</c:v>
                </c:pt>
                <c:pt idx="1994">
                  <c:v>2006</c:v>
                </c:pt>
                <c:pt idx="1995">
                  <c:v>2005</c:v>
                </c:pt>
                <c:pt idx="1996">
                  <c:v>2004</c:v>
                </c:pt>
                <c:pt idx="1997">
                  <c:v>2003</c:v>
                </c:pt>
                <c:pt idx="1998">
                  <c:v>2002</c:v>
                </c:pt>
                <c:pt idx="1999">
                  <c:v>2001</c:v>
                </c:pt>
                <c:pt idx="2000">
                  <c:v>2000</c:v>
                </c:pt>
                <c:pt idx="2001">
                  <c:v>1999</c:v>
                </c:pt>
                <c:pt idx="2002">
                  <c:v>1998</c:v>
                </c:pt>
                <c:pt idx="2003">
                  <c:v>1997</c:v>
                </c:pt>
                <c:pt idx="2004">
                  <c:v>1996</c:v>
                </c:pt>
                <c:pt idx="2005">
                  <c:v>1995</c:v>
                </c:pt>
                <c:pt idx="2006">
                  <c:v>1994</c:v>
                </c:pt>
                <c:pt idx="2007">
                  <c:v>1993</c:v>
                </c:pt>
                <c:pt idx="2008">
                  <c:v>1992</c:v>
                </c:pt>
                <c:pt idx="2009">
                  <c:v>1991</c:v>
                </c:pt>
                <c:pt idx="2010">
                  <c:v>1990</c:v>
                </c:pt>
                <c:pt idx="2011">
                  <c:v>1989</c:v>
                </c:pt>
                <c:pt idx="2012">
                  <c:v>1988</c:v>
                </c:pt>
                <c:pt idx="2013">
                  <c:v>1987</c:v>
                </c:pt>
                <c:pt idx="2014">
                  <c:v>1986</c:v>
                </c:pt>
                <c:pt idx="2015">
                  <c:v>1985</c:v>
                </c:pt>
                <c:pt idx="2016">
                  <c:v>1984</c:v>
                </c:pt>
                <c:pt idx="2017">
                  <c:v>1983</c:v>
                </c:pt>
                <c:pt idx="2018">
                  <c:v>1982</c:v>
                </c:pt>
                <c:pt idx="2019">
                  <c:v>1981</c:v>
                </c:pt>
                <c:pt idx="2020">
                  <c:v>1980</c:v>
                </c:pt>
                <c:pt idx="2021">
                  <c:v>1979</c:v>
                </c:pt>
                <c:pt idx="2022">
                  <c:v>1978</c:v>
                </c:pt>
                <c:pt idx="2023">
                  <c:v>1977</c:v>
                </c:pt>
                <c:pt idx="2024">
                  <c:v>1976</c:v>
                </c:pt>
                <c:pt idx="2025">
                  <c:v>1975</c:v>
                </c:pt>
                <c:pt idx="2026">
                  <c:v>1974</c:v>
                </c:pt>
                <c:pt idx="2027">
                  <c:v>1973</c:v>
                </c:pt>
                <c:pt idx="2028">
                  <c:v>1972</c:v>
                </c:pt>
                <c:pt idx="2029">
                  <c:v>1971</c:v>
                </c:pt>
                <c:pt idx="2030">
                  <c:v>1970</c:v>
                </c:pt>
                <c:pt idx="2031">
                  <c:v>1969</c:v>
                </c:pt>
                <c:pt idx="2032">
                  <c:v>1968</c:v>
                </c:pt>
                <c:pt idx="2033">
                  <c:v>1967</c:v>
                </c:pt>
                <c:pt idx="2034">
                  <c:v>1966</c:v>
                </c:pt>
                <c:pt idx="2035">
                  <c:v>1965</c:v>
                </c:pt>
                <c:pt idx="2036">
                  <c:v>1964</c:v>
                </c:pt>
                <c:pt idx="2037">
                  <c:v>1963</c:v>
                </c:pt>
                <c:pt idx="2038">
                  <c:v>1962</c:v>
                </c:pt>
                <c:pt idx="2039">
                  <c:v>1961</c:v>
                </c:pt>
                <c:pt idx="2040">
                  <c:v>1960</c:v>
                </c:pt>
                <c:pt idx="2041">
                  <c:v>1959</c:v>
                </c:pt>
                <c:pt idx="2042">
                  <c:v>1958</c:v>
                </c:pt>
                <c:pt idx="2043">
                  <c:v>1957</c:v>
                </c:pt>
                <c:pt idx="2044">
                  <c:v>1956</c:v>
                </c:pt>
                <c:pt idx="2045">
                  <c:v>1955</c:v>
                </c:pt>
                <c:pt idx="2046">
                  <c:v>1954</c:v>
                </c:pt>
                <c:pt idx="2047">
                  <c:v>1953</c:v>
                </c:pt>
                <c:pt idx="2048">
                  <c:v>1952</c:v>
                </c:pt>
                <c:pt idx="2049">
                  <c:v>1951</c:v>
                </c:pt>
                <c:pt idx="2050">
                  <c:v>1950</c:v>
                </c:pt>
                <c:pt idx="2051">
                  <c:v>1949</c:v>
                </c:pt>
                <c:pt idx="2052">
                  <c:v>1948</c:v>
                </c:pt>
                <c:pt idx="2053">
                  <c:v>1947</c:v>
                </c:pt>
                <c:pt idx="2054">
                  <c:v>1946</c:v>
                </c:pt>
                <c:pt idx="2055">
                  <c:v>1945</c:v>
                </c:pt>
                <c:pt idx="2056">
                  <c:v>1944</c:v>
                </c:pt>
                <c:pt idx="2057">
                  <c:v>1943</c:v>
                </c:pt>
                <c:pt idx="2058">
                  <c:v>1942</c:v>
                </c:pt>
                <c:pt idx="2059">
                  <c:v>1941</c:v>
                </c:pt>
                <c:pt idx="2060">
                  <c:v>1940</c:v>
                </c:pt>
                <c:pt idx="2061">
                  <c:v>1939</c:v>
                </c:pt>
                <c:pt idx="2062">
                  <c:v>1938</c:v>
                </c:pt>
                <c:pt idx="2063">
                  <c:v>1937</c:v>
                </c:pt>
                <c:pt idx="2064">
                  <c:v>1936</c:v>
                </c:pt>
                <c:pt idx="2065">
                  <c:v>1935</c:v>
                </c:pt>
                <c:pt idx="2066">
                  <c:v>1934</c:v>
                </c:pt>
                <c:pt idx="2067">
                  <c:v>1933</c:v>
                </c:pt>
                <c:pt idx="2068">
                  <c:v>1932</c:v>
                </c:pt>
                <c:pt idx="2069">
                  <c:v>1931</c:v>
                </c:pt>
                <c:pt idx="2070">
                  <c:v>1930</c:v>
                </c:pt>
                <c:pt idx="2071">
                  <c:v>1929</c:v>
                </c:pt>
                <c:pt idx="2072">
                  <c:v>1928</c:v>
                </c:pt>
                <c:pt idx="2073">
                  <c:v>1927</c:v>
                </c:pt>
                <c:pt idx="2074">
                  <c:v>1926</c:v>
                </c:pt>
                <c:pt idx="2075">
                  <c:v>1925</c:v>
                </c:pt>
                <c:pt idx="2076">
                  <c:v>1924</c:v>
                </c:pt>
                <c:pt idx="2077">
                  <c:v>1923</c:v>
                </c:pt>
                <c:pt idx="2078">
                  <c:v>1922</c:v>
                </c:pt>
                <c:pt idx="2079">
                  <c:v>1921</c:v>
                </c:pt>
                <c:pt idx="2080">
                  <c:v>1920</c:v>
                </c:pt>
                <c:pt idx="2081">
                  <c:v>1919</c:v>
                </c:pt>
                <c:pt idx="2082">
                  <c:v>1918</c:v>
                </c:pt>
                <c:pt idx="2083">
                  <c:v>1917</c:v>
                </c:pt>
                <c:pt idx="2084">
                  <c:v>1916</c:v>
                </c:pt>
                <c:pt idx="2085">
                  <c:v>1915</c:v>
                </c:pt>
                <c:pt idx="2086">
                  <c:v>1914</c:v>
                </c:pt>
                <c:pt idx="2087">
                  <c:v>1913</c:v>
                </c:pt>
                <c:pt idx="2088">
                  <c:v>1912</c:v>
                </c:pt>
                <c:pt idx="2089">
                  <c:v>1911</c:v>
                </c:pt>
                <c:pt idx="2090">
                  <c:v>1910</c:v>
                </c:pt>
                <c:pt idx="2091">
                  <c:v>1909</c:v>
                </c:pt>
                <c:pt idx="2092">
                  <c:v>1908</c:v>
                </c:pt>
                <c:pt idx="2093">
                  <c:v>1907</c:v>
                </c:pt>
                <c:pt idx="2094">
                  <c:v>1906</c:v>
                </c:pt>
                <c:pt idx="2095">
                  <c:v>1905</c:v>
                </c:pt>
                <c:pt idx="2096">
                  <c:v>1904</c:v>
                </c:pt>
                <c:pt idx="2097">
                  <c:v>1903</c:v>
                </c:pt>
                <c:pt idx="2098">
                  <c:v>1902</c:v>
                </c:pt>
                <c:pt idx="2099">
                  <c:v>1901</c:v>
                </c:pt>
                <c:pt idx="2100">
                  <c:v>1900</c:v>
                </c:pt>
                <c:pt idx="2101">
                  <c:v>1899</c:v>
                </c:pt>
                <c:pt idx="2102">
                  <c:v>1898</c:v>
                </c:pt>
                <c:pt idx="2103">
                  <c:v>1897</c:v>
                </c:pt>
                <c:pt idx="2104">
                  <c:v>1896</c:v>
                </c:pt>
                <c:pt idx="2105">
                  <c:v>1895</c:v>
                </c:pt>
                <c:pt idx="2106">
                  <c:v>1894</c:v>
                </c:pt>
                <c:pt idx="2107">
                  <c:v>1893</c:v>
                </c:pt>
                <c:pt idx="2108">
                  <c:v>1892</c:v>
                </c:pt>
                <c:pt idx="2109">
                  <c:v>1891</c:v>
                </c:pt>
                <c:pt idx="2110">
                  <c:v>1890</c:v>
                </c:pt>
                <c:pt idx="2111">
                  <c:v>1889</c:v>
                </c:pt>
                <c:pt idx="2112">
                  <c:v>1888</c:v>
                </c:pt>
                <c:pt idx="2113">
                  <c:v>1887</c:v>
                </c:pt>
                <c:pt idx="2114">
                  <c:v>1886</c:v>
                </c:pt>
                <c:pt idx="2115">
                  <c:v>1885</c:v>
                </c:pt>
                <c:pt idx="2116">
                  <c:v>1884</c:v>
                </c:pt>
                <c:pt idx="2117">
                  <c:v>1883</c:v>
                </c:pt>
                <c:pt idx="2118">
                  <c:v>1882</c:v>
                </c:pt>
                <c:pt idx="2119">
                  <c:v>1881</c:v>
                </c:pt>
                <c:pt idx="2120">
                  <c:v>1880</c:v>
                </c:pt>
                <c:pt idx="2121">
                  <c:v>1879</c:v>
                </c:pt>
                <c:pt idx="2122">
                  <c:v>1878</c:v>
                </c:pt>
                <c:pt idx="2123">
                  <c:v>1877</c:v>
                </c:pt>
                <c:pt idx="2124">
                  <c:v>1876</c:v>
                </c:pt>
                <c:pt idx="2125">
                  <c:v>1875</c:v>
                </c:pt>
                <c:pt idx="2126">
                  <c:v>1874</c:v>
                </c:pt>
                <c:pt idx="2127">
                  <c:v>1873</c:v>
                </c:pt>
                <c:pt idx="2128">
                  <c:v>1872</c:v>
                </c:pt>
                <c:pt idx="2129">
                  <c:v>1871</c:v>
                </c:pt>
                <c:pt idx="2130">
                  <c:v>1870</c:v>
                </c:pt>
                <c:pt idx="2131">
                  <c:v>1869</c:v>
                </c:pt>
                <c:pt idx="2132">
                  <c:v>1868</c:v>
                </c:pt>
                <c:pt idx="2133">
                  <c:v>1867</c:v>
                </c:pt>
                <c:pt idx="2134">
                  <c:v>1866</c:v>
                </c:pt>
                <c:pt idx="2135">
                  <c:v>1865</c:v>
                </c:pt>
                <c:pt idx="2136">
                  <c:v>1864</c:v>
                </c:pt>
                <c:pt idx="2137">
                  <c:v>1863</c:v>
                </c:pt>
                <c:pt idx="2138">
                  <c:v>1862</c:v>
                </c:pt>
                <c:pt idx="2139">
                  <c:v>1861</c:v>
                </c:pt>
                <c:pt idx="2140">
                  <c:v>1860</c:v>
                </c:pt>
                <c:pt idx="2141">
                  <c:v>1859</c:v>
                </c:pt>
                <c:pt idx="2142">
                  <c:v>1858</c:v>
                </c:pt>
                <c:pt idx="2143">
                  <c:v>1857</c:v>
                </c:pt>
                <c:pt idx="2144">
                  <c:v>1856</c:v>
                </c:pt>
                <c:pt idx="2145">
                  <c:v>1855</c:v>
                </c:pt>
                <c:pt idx="2146">
                  <c:v>1854</c:v>
                </c:pt>
                <c:pt idx="2147">
                  <c:v>1853</c:v>
                </c:pt>
                <c:pt idx="2148">
                  <c:v>1852</c:v>
                </c:pt>
                <c:pt idx="2149">
                  <c:v>1851</c:v>
                </c:pt>
                <c:pt idx="2150">
                  <c:v>1850</c:v>
                </c:pt>
                <c:pt idx="2151">
                  <c:v>1849</c:v>
                </c:pt>
                <c:pt idx="2152">
                  <c:v>1848</c:v>
                </c:pt>
                <c:pt idx="2153">
                  <c:v>1847</c:v>
                </c:pt>
                <c:pt idx="2154">
                  <c:v>1846</c:v>
                </c:pt>
                <c:pt idx="2155">
                  <c:v>1845</c:v>
                </c:pt>
                <c:pt idx="2156">
                  <c:v>1844</c:v>
                </c:pt>
                <c:pt idx="2157">
                  <c:v>1843</c:v>
                </c:pt>
                <c:pt idx="2158">
                  <c:v>1842</c:v>
                </c:pt>
                <c:pt idx="2159">
                  <c:v>1841</c:v>
                </c:pt>
                <c:pt idx="2160">
                  <c:v>1840</c:v>
                </c:pt>
                <c:pt idx="2161">
                  <c:v>1839</c:v>
                </c:pt>
                <c:pt idx="2162">
                  <c:v>1838</c:v>
                </c:pt>
                <c:pt idx="2163">
                  <c:v>1837</c:v>
                </c:pt>
                <c:pt idx="2164">
                  <c:v>1836</c:v>
                </c:pt>
                <c:pt idx="2165">
                  <c:v>1835</c:v>
                </c:pt>
                <c:pt idx="2166">
                  <c:v>1834</c:v>
                </c:pt>
                <c:pt idx="2167">
                  <c:v>1833</c:v>
                </c:pt>
                <c:pt idx="2168">
                  <c:v>1832</c:v>
                </c:pt>
                <c:pt idx="2169">
                  <c:v>1831</c:v>
                </c:pt>
                <c:pt idx="2170">
                  <c:v>1830</c:v>
                </c:pt>
                <c:pt idx="2171">
                  <c:v>1829</c:v>
                </c:pt>
                <c:pt idx="2172">
                  <c:v>1828</c:v>
                </c:pt>
                <c:pt idx="2173">
                  <c:v>1827</c:v>
                </c:pt>
                <c:pt idx="2174">
                  <c:v>1826</c:v>
                </c:pt>
                <c:pt idx="2175">
                  <c:v>1825</c:v>
                </c:pt>
                <c:pt idx="2176">
                  <c:v>1824</c:v>
                </c:pt>
                <c:pt idx="2177">
                  <c:v>1823</c:v>
                </c:pt>
                <c:pt idx="2178">
                  <c:v>1822</c:v>
                </c:pt>
                <c:pt idx="2179">
                  <c:v>1821</c:v>
                </c:pt>
                <c:pt idx="2180">
                  <c:v>1820</c:v>
                </c:pt>
                <c:pt idx="2181">
                  <c:v>1819</c:v>
                </c:pt>
                <c:pt idx="2182">
                  <c:v>1818</c:v>
                </c:pt>
                <c:pt idx="2183">
                  <c:v>1817</c:v>
                </c:pt>
                <c:pt idx="2184">
                  <c:v>1816</c:v>
                </c:pt>
                <c:pt idx="2185">
                  <c:v>1815</c:v>
                </c:pt>
                <c:pt idx="2186">
                  <c:v>1814</c:v>
                </c:pt>
                <c:pt idx="2187">
                  <c:v>1813</c:v>
                </c:pt>
                <c:pt idx="2188">
                  <c:v>1812</c:v>
                </c:pt>
                <c:pt idx="2189">
                  <c:v>1811</c:v>
                </c:pt>
                <c:pt idx="2190">
                  <c:v>1810</c:v>
                </c:pt>
                <c:pt idx="2191">
                  <c:v>1809</c:v>
                </c:pt>
                <c:pt idx="2192">
                  <c:v>1808</c:v>
                </c:pt>
                <c:pt idx="2193">
                  <c:v>1807</c:v>
                </c:pt>
                <c:pt idx="2194">
                  <c:v>1806</c:v>
                </c:pt>
                <c:pt idx="2195">
                  <c:v>1805</c:v>
                </c:pt>
                <c:pt idx="2196">
                  <c:v>1804</c:v>
                </c:pt>
                <c:pt idx="2197">
                  <c:v>1803</c:v>
                </c:pt>
                <c:pt idx="2198">
                  <c:v>1802</c:v>
                </c:pt>
                <c:pt idx="2199">
                  <c:v>1801</c:v>
                </c:pt>
                <c:pt idx="2200">
                  <c:v>1800</c:v>
                </c:pt>
                <c:pt idx="2201">
                  <c:v>1799</c:v>
                </c:pt>
                <c:pt idx="2202">
                  <c:v>1798</c:v>
                </c:pt>
                <c:pt idx="2203">
                  <c:v>1797</c:v>
                </c:pt>
                <c:pt idx="2204">
                  <c:v>1796</c:v>
                </c:pt>
                <c:pt idx="2205">
                  <c:v>1795</c:v>
                </c:pt>
                <c:pt idx="2206">
                  <c:v>1794</c:v>
                </c:pt>
                <c:pt idx="2207">
                  <c:v>1793</c:v>
                </c:pt>
                <c:pt idx="2208">
                  <c:v>1792</c:v>
                </c:pt>
                <c:pt idx="2209">
                  <c:v>1791</c:v>
                </c:pt>
                <c:pt idx="2210">
                  <c:v>1790</c:v>
                </c:pt>
                <c:pt idx="2211">
                  <c:v>1789</c:v>
                </c:pt>
                <c:pt idx="2212">
                  <c:v>1788</c:v>
                </c:pt>
                <c:pt idx="2213">
                  <c:v>1787</c:v>
                </c:pt>
                <c:pt idx="2214">
                  <c:v>1786</c:v>
                </c:pt>
                <c:pt idx="2215">
                  <c:v>1785</c:v>
                </c:pt>
                <c:pt idx="2216">
                  <c:v>1784</c:v>
                </c:pt>
                <c:pt idx="2217">
                  <c:v>1783</c:v>
                </c:pt>
                <c:pt idx="2218">
                  <c:v>1782</c:v>
                </c:pt>
                <c:pt idx="2219">
                  <c:v>1781</c:v>
                </c:pt>
                <c:pt idx="2220">
                  <c:v>1780</c:v>
                </c:pt>
                <c:pt idx="2221">
                  <c:v>1779</c:v>
                </c:pt>
                <c:pt idx="2222">
                  <c:v>1778</c:v>
                </c:pt>
                <c:pt idx="2223">
                  <c:v>1777</c:v>
                </c:pt>
                <c:pt idx="2224">
                  <c:v>1776</c:v>
                </c:pt>
                <c:pt idx="2225">
                  <c:v>1775</c:v>
                </c:pt>
                <c:pt idx="2226">
                  <c:v>1774</c:v>
                </c:pt>
                <c:pt idx="2227">
                  <c:v>1773</c:v>
                </c:pt>
                <c:pt idx="2228">
                  <c:v>1772</c:v>
                </c:pt>
                <c:pt idx="2229">
                  <c:v>1771</c:v>
                </c:pt>
                <c:pt idx="2230">
                  <c:v>1770</c:v>
                </c:pt>
                <c:pt idx="2231">
                  <c:v>1769</c:v>
                </c:pt>
                <c:pt idx="2232">
                  <c:v>1768</c:v>
                </c:pt>
                <c:pt idx="2233">
                  <c:v>1767</c:v>
                </c:pt>
                <c:pt idx="2234">
                  <c:v>1766</c:v>
                </c:pt>
                <c:pt idx="2235">
                  <c:v>1765</c:v>
                </c:pt>
                <c:pt idx="2236">
                  <c:v>1764</c:v>
                </c:pt>
                <c:pt idx="2237">
                  <c:v>1763</c:v>
                </c:pt>
                <c:pt idx="2238">
                  <c:v>1762</c:v>
                </c:pt>
                <c:pt idx="2239">
                  <c:v>1761</c:v>
                </c:pt>
                <c:pt idx="2240">
                  <c:v>1760</c:v>
                </c:pt>
                <c:pt idx="2241">
                  <c:v>1759</c:v>
                </c:pt>
                <c:pt idx="2242">
                  <c:v>1758</c:v>
                </c:pt>
                <c:pt idx="2243">
                  <c:v>1757</c:v>
                </c:pt>
                <c:pt idx="2244">
                  <c:v>1756</c:v>
                </c:pt>
                <c:pt idx="2245">
                  <c:v>1755</c:v>
                </c:pt>
                <c:pt idx="2246">
                  <c:v>1754</c:v>
                </c:pt>
                <c:pt idx="2247">
                  <c:v>1753</c:v>
                </c:pt>
                <c:pt idx="2248">
                  <c:v>1752</c:v>
                </c:pt>
                <c:pt idx="2249">
                  <c:v>1751</c:v>
                </c:pt>
                <c:pt idx="2250">
                  <c:v>1750</c:v>
                </c:pt>
                <c:pt idx="2251">
                  <c:v>1749</c:v>
                </c:pt>
                <c:pt idx="2252">
                  <c:v>1748</c:v>
                </c:pt>
                <c:pt idx="2253">
                  <c:v>1747</c:v>
                </c:pt>
                <c:pt idx="2254">
                  <c:v>1746</c:v>
                </c:pt>
                <c:pt idx="2255">
                  <c:v>1745</c:v>
                </c:pt>
                <c:pt idx="2256">
                  <c:v>1744</c:v>
                </c:pt>
                <c:pt idx="2257">
                  <c:v>1743</c:v>
                </c:pt>
                <c:pt idx="2258">
                  <c:v>1742</c:v>
                </c:pt>
                <c:pt idx="2259">
                  <c:v>1741</c:v>
                </c:pt>
                <c:pt idx="2260">
                  <c:v>1740</c:v>
                </c:pt>
                <c:pt idx="2261">
                  <c:v>1739</c:v>
                </c:pt>
                <c:pt idx="2262">
                  <c:v>1738</c:v>
                </c:pt>
                <c:pt idx="2263">
                  <c:v>1737</c:v>
                </c:pt>
                <c:pt idx="2264">
                  <c:v>1736</c:v>
                </c:pt>
                <c:pt idx="2265">
                  <c:v>1735</c:v>
                </c:pt>
                <c:pt idx="2266">
                  <c:v>1734</c:v>
                </c:pt>
                <c:pt idx="2267">
                  <c:v>1733</c:v>
                </c:pt>
                <c:pt idx="2268">
                  <c:v>1732</c:v>
                </c:pt>
                <c:pt idx="2269">
                  <c:v>1731</c:v>
                </c:pt>
                <c:pt idx="2270">
                  <c:v>1730</c:v>
                </c:pt>
                <c:pt idx="2271">
                  <c:v>1729</c:v>
                </c:pt>
                <c:pt idx="2272">
                  <c:v>1728</c:v>
                </c:pt>
                <c:pt idx="2273">
                  <c:v>1727</c:v>
                </c:pt>
                <c:pt idx="2274">
                  <c:v>1726</c:v>
                </c:pt>
                <c:pt idx="2275">
                  <c:v>1725</c:v>
                </c:pt>
                <c:pt idx="2276">
                  <c:v>1724</c:v>
                </c:pt>
                <c:pt idx="2277">
                  <c:v>1723</c:v>
                </c:pt>
                <c:pt idx="2278">
                  <c:v>1722</c:v>
                </c:pt>
                <c:pt idx="2279">
                  <c:v>1721</c:v>
                </c:pt>
                <c:pt idx="2280">
                  <c:v>1720</c:v>
                </c:pt>
                <c:pt idx="2281">
                  <c:v>1719</c:v>
                </c:pt>
                <c:pt idx="2282">
                  <c:v>1718</c:v>
                </c:pt>
                <c:pt idx="2283">
                  <c:v>1717</c:v>
                </c:pt>
                <c:pt idx="2284">
                  <c:v>1716</c:v>
                </c:pt>
                <c:pt idx="2285">
                  <c:v>1715</c:v>
                </c:pt>
                <c:pt idx="2286">
                  <c:v>1714</c:v>
                </c:pt>
                <c:pt idx="2287">
                  <c:v>1713</c:v>
                </c:pt>
                <c:pt idx="2288">
                  <c:v>1712</c:v>
                </c:pt>
                <c:pt idx="2289">
                  <c:v>1711</c:v>
                </c:pt>
                <c:pt idx="2290">
                  <c:v>1710</c:v>
                </c:pt>
                <c:pt idx="2291">
                  <c:v>1709</c:v>
                </c:pt>
                <c:pt idx="2292">
                  <c:v>1708</c:v>
                </c:pt>
                <c:pt idx="2293">
                  <c:v>1707</c:v>
                </c:pt>
                <c:pt idx="2294">
                  <c:v>1706</c:v>
                </c:pt>
                <c:pt idx="2295">
                  <c:v>1705</c:v>
                </c:pt>
                <c:pt idx="2296">
                  <c:v>1704</c:v>
                </c:pt>
                <c:pt idx="2297">
                  <c:v>1703</c:v>
                </c:pt>
                <c:pt idx="2298">
                  <c:v>1702</c:v>
                </c:pt>
                <c:pt idx="2299">
                  <c:v>1701</c:v>
                </c:pt>
                <c:pt idx="2300">
                  <c:v>1700</c:v>
                </c:pt>
                <c:pt idx="2301">
                  <c:v>1699</c:v>
                </c:pt>
                <c:pt idx="2302">
                  <c:v>1698</c:v>
                </c:pt>
                <c:pt idx="2303">
                  <c:v>1697</c:v>
                </c:pt>
                <c:pt idx="2304">
                  <c:v>1696</c:v>
                </c:pt>
                <c:pt idx="2305">
                  <c:v>1695</c:v>
                </c:pt>
                <c:pt idx="2306">
                  <c:v>1694</c:v>
                </c:pt>
                <c:pt idx="2307">
                  <c:v>1693</c:v>
                </c:pt>
                <c:pt idx="2308">
                  <c:v>1692</c:v>
                </c:pt>
                <c:pt idx="2309">
                  <c:v>1691</c:v>
                </c:pt>
                <c:pt idx="2310">
                  <c:v>1690</c:v>
                </c:pt>
                <c:pt idx="2311">
                  <c:v>1689</c:v>
                </c:pt>
                <c:pt idx="2312">
                  <c:v>1688</c:v>
                </c:pt>
                <c:pt idx="2313">
                  <c:v>1687</c:v>
                </c:pt>
                <c:pt idx="2314">
                  <c:v>1686</c:v>
                </c:pt>
                <c:pt idx="2315">
                  <c:v>1685</c:v>
                </c:pt>
                <c:pt idx="2316">
                  <c:v>1684</c:v>
                </c:pt>
                <c:pt idx="2317">
                  <c:v>1683</c:v>
                </c:pt>
                <c:pt idx="2318">
                  <c:v>1682</c:v>
                </c:pt>
                <c:pt idx="2319">
                  <c:v>1681</c:v>
                </c:pt>
                <c:pt idx="2320">
                  <c:v>1680</c:v>
                </c:pt>
                <c:pt idx="2321">
                  <c:v>1679</c:v>
                </c:pt>
                <c:pt idx="2322">
                  <c:v>1678</c:v>
                </c:pt>
                <c:pt idx="2323">
                  <c:v>1677</c:v>
                </c:pt>
                <c:pt idx="2324">
                  <c:v>1676</c:v>
                </c:pt>
                <c:pt idx="2325">
                  <c:v>1675</c:v>
                </c:pt>
                <c:pt idx="2326">
                  <c:v>1674</c:v>
                </c:pt>
                <c:pt idx="2327">
                  <c:v>1673</c:v>
                </c:pt>
                <c:pt idx="2328">
                  <c:v>1672</c:v>
                </c:pt>
                <c:pt idx="2329">
                  <c:v>1671</c:v>
                </c:pt>
                <c:pt idx="2330">
                  <c:v>1670</c:v>
                </c:pt>
                <c:pt idx="2331">
                  <c:v>1669</c:v>
                </c:pt>
                <c:pt idx="2332">
                  <c:v>1668</c:v>
                </c:pt>
                <c:pt idx="2333">
                  <c:v>1667</c:v>
                </c:pt>
                <c:pt idx="2334">
                  <c:v>1666</c:v>
                </c:pt>
                <c:pt idx="2335">
                  <c:v>1665</c:v>
                </c:pt>
                <c:pt idx="2336">
                  <c:v>1664</c:v>
                </c:pt>
                <c:pt idx="2337">
                  <c:v>1663</c:v>
                </c:pt>
                <c:pt idx="2338">
                  <c:v>1662</c:v>
                </c:pt>
                <c:pt idx="2339">
                  <c:v>1661</c:v>
                </c:pt>
                <c:pt idx="2340">
                  <c:v>1660</c:v>
                </c:pt>
                <c:pt idx="2341">
                  <c:v>1659</c:v>
                </c:pt>
                <c:pt idx="2342">
                  <c:v>1658</c:v>
                </c:pt>
                <c:pt idx="2343">
                  <c:v>1657</c:v>
                </c:pt>
                <c:pt idx="2344">
                  <c:v>1656</c:v>
                </c:pt>
                <c:pt idx="2345">
                  <c:v>1655</c:v>
                </c:pt>
                <c:pt idx="2346">
                  <c:v>1654</c:v>
                </c:pt>
                <c:pt idx="2347">
                  <c:v>1653</c:v>
                </c:pt>
                <c:pt idx="2348">
                  <c:v>1652</c:v>
                </c:pt>
                <c:pt idx="2349">
                  <c:v>1651</c:v>
                </c:pt>
                <c:pt idx="2350">
                  <c:v>1650</c:v>
                </c:pt>
                <c:pt idx="2351">
                  <c:v>1649</c:v>
                </c:pt>
                <c:pt idx="2352">
                  <c:v>1648</c:v>
                </c:pt>
                <c:pt idx="2353">
                  <c:v>1647</c:v>
                </c:pt>
                <c:pt idx="2354">
                  <c:v>1646</c:v>
                </c:pt>
                <c:pt idx="2355">
                  <c:v>1645</c:v>
                </c:pt>
                <c:pt idx="2356">
                  <c:v>1644</c:v>
                </c:pt>
                <c:pt idx="2357">
                  <c:v>1643</c:v>
                </c:pt>
                <c:pt idx="2358">
                  <c:v>1642</c:v>
                </c:pt>
                <c:pt idx="2359">
                  <c:v>1641</c:v>
                </c:pt>
                <c:pt idx="2360">
                  <c:v>1640</c:v>
                </c:pt>
                <c:pt idx="2361">
                  <c:v>1639</c:v>
                </c:pt>
                <c:pt idx="2362">
                  <c:v>1638</c:v>
                </c:pt>
                <c:pt idx="2363">
                  <c:v>1637</c:v>
                </c:pt>
                <c:pt idx="2364">
                  <c:v>1636</c:v>
                </c:pt>
                <c:pt idx="2365">
                  <c:v>1635</c:v>
                </c:pt>
                <c:pt idx="2366">
                  <c:v>1634</c:v>
                </c:pt>
                <c:pt idx="2367">
                  <c:v>1633</c:v>
                </c:pt>
                <c:pt idx="2368">
                  <c:v>1632</c:v>
                </c:pt>
                <c:pt idx="2369">
                  <c:v>1631</c:v>
                </c:pt>
                <c:pt idx="2370">
                  <c:v>1630</c:v>
                </c:pt>
                <c:pt idx="2371">
                  <c:v>1629</c:v>
                </c:pt>
                <c:pt idx="2372">
                  <c:v>1628</c:v>
                </c:pt>
                <c:pt idx="2373">
                  <c:v>1627</c:v>
                </c:pt>
                <c:pt idx="2374">
                  <c:v>1626</c:v>
                </c:pt>
                <c:pt idx="2375">
                  <c:v>1625</c:v>
                </c:pt>
                <c:pt idx="2376">
                  <c:v>1624</c:v>
                </c:pt>
                <c:pt idx="2377">
                  <c:v>1623</c:v>
                </c:pt>
                <c:pt idx="2378">
                  <c:v>1622</c:v>
                </c:pt>
                <c:pt idx="2379">
                  <c:v>1621</c:v>
                </c:pt>
                <c:pt idx="2380">
                  <c:v>1620</c:v>
                </c:pt>
                <c:pt idx="2381">
                  <c:v>1619</c:v>
                </c:pt>
                <c:pt idx="2382">
                  <c:v>1618</c:v>
                </c:pt>
                <c:pt idx="2383">
                  <c:v>1617</c:v>
                </c:pt>
                <c:pt idx="2384">
                  <c:v>1616</c:v>
                </c:pt>
                <c:pt idx="2385">
                  <c:v>1615</c:v>
                </c:pt>
                <c:pt idx="2386">
                  <c:v>1614</c:v>
                </c:pt>
                <c:pt idx="2387">
                  <c:v>1613</c:v>
                </c:pt>
                <c:pt idx="2388">
                  <c:v>1612</c:v>
                </c:pt>
                <c:pt idx="2389">
                  <c:v>1611</c:v>
                </c:pt>
                <c:pt idx="2390">
                  <c:v>1610</c:v>
                </c:pt>
                <c:pt idx="2391">
                  <c:v>1609</c:v>
                </c:pt>
                <c:pt idx="2392">
                  <c:v>1608</c:v>
                </c:pt>
                <c:pt idx="2393">
                  <c:v>1607</c:v>
                </c:pt>
                <c:pt idx="2394">
                  <c:v>1606</c:v>
                </c:pt>
                <c:pt idx="2395">
                  <c:v>1605</c:v>
                </c:pt>
                <c:pt idx="2396">
                  <c:v>1604</c:v>
                </c:pt>
                <c:pt idx="2397">
                  <c:v>1603</c:v>
                </c:pt>
                <c:pt idx="2398">
                  <c:v>1602</c:v>
                </c:pt>
                <c:pt idx="2399">
                  <c:v>1601</c:v>
                </c:pt>
                <c:pt idx="2400">
                  <c:v>1600</c:v>
                </c:pt>
                <c:pt idx="2401">
                  <c:v>1599</c:v>
                </c:pt>
                <c:pt idx="2402">
                  <c:v>1598</c:v>
                </c:pt>
                <c:pt idx="2403">
                  <c:v>1597</c:v>
                </c:pt>
                <c:pt idx="2404">
                  <c:v>1596</c:v>
                </c:pt>
                <c:pt idx="2405">
                  <c:v>1595</c:v>
                </c:pt>
                <c:pt idx="2406">
                  <c:v>1594</c:v>
                </c:pt>
                <c:pt idx="2407">
                  <c:v>1593</c:v>
                </c:pt>
                <c:pt idx="2408">
                  <c:v>1592</c:v>
                </c:pt>
                <c:pt idx="2409">
                  <c:v>1591</c:v>
                </c:pt>
                <c:pt idx="2410">
                  <c:v>1590</c:v>
                </c:pt>
                <c:pt idx="2411">
                  <c:v>1589</c:v>
                </c:pt>
                <c:pt idx="2412">
                  <c:v>1588</c:v>
                </c:pt>
                <c:pt idx="2413">
                  <c:v>1587</c:v>
                </c:pt>
                <c:pt idx="2414">
                  <c:v>1586</c:v>
                </c:pt>
                <c:pt idx="2415">
                  <c:v>1585</c:v>
                </c:pt>
                <c:pt idx="2416">
                  <c:v>1584</c:v>
                </c:pt>
                <c:pt idx="2417">
                  <c:v>1583</c:v>
                </c:pt>
                <c:pt idx="2418">
                  <c:v>1582</c:v>
                </c:pt>
                <c:pt idx="2419">
                  <c:v>1581</c:v>
                </c:pt>
                <c:pt idx="2420">
                  <c:v>1580</c:v>
                </c:pt>
                <c:pt idx="2421">
                  <c:v>1579</c:v>
                </c:pt>
                <c:pt idx="2422">
                  <c:v>1578</c:v>
                </c:pt>
                <c:pt idx="2423">
                  <c:v>1577</c:v>
                </c:pt>
                <c:pt idx="2424">
                  <c:v>1576</c:v>
                </c:pt>
                <c:pt idx="2425">
                  <c:v>1575</c:v>
                </c:pt>
                <c:pt idx="2426">
                  <c:v>1574</c:v>
                </c:pt>
                <c:pt idx="2427">
                  <c:v>1573</c:v>
                </c:pt>
                <c:pt idx="2428">
                  <c:v>1572</c:v>
                </c:pt>
                <c:pt idx="2429">
                  <c:v>1571</c:v>
                </c:pt>
                <c:pt idx="2430">
                  <c:v>1570</c:v>
                </c:pt>
                <c:pt idx="2431">
                  <c:v>1569</c:v>
                </c:pt>
                <c:pt idx="2432">
                  <c:v>1568</c:v>
                </c:pt>
                <c:pt idx="2433">
                  <c:v>1567</c:v>
                </c:pt>
                <c:pt idx="2434">
                  <c:v>1566</c:v>
                </c:pt>
                <c:pt idx="2435">
                  <c:v>1565</c:v>
                </c:pt>
                <c:pt idx="2436">
                  <c:v>1564</c:v>
                </c:pt>
                <c:pt idx="2437">
                  <c:v>1563</c:v>
                </c:pt>
                <c:pt idx="2438">
                  <c:v>1562</c:v>
                </c:pt>
                <c:pt idx="2439">
                  <c:v>1561</c:v>
                </c:pt>
                <c:pt idx="2440">
                  <c:v>1560</c:v>
                </c:pt>
                <c:pt idx="2441">
                  <c:v>1559</c:v>
                </c:pt>
                <c:pt idx="2442">
                  <c:v>1558</c:v>
                </c:pt>
                <c:pt idx="2443">
                  <c:v>1557</c:v>
                </c:pt>
                <c:pt idx="2444">
                  <c:v>1556</c:v>
                </c:pt>
                <c:pt idx="2445">
                  <c:v>1555</c:v>
                </c:pt>
                <c:pt idx="2446">
                  <c:v>1554</c:v>
                </c:pt>
                <c:pt idx="2447">
                  <c:v>1553</c:v>
                </c:pt>
                <c:pt idx="2448">
                  <c:v>1552</c:v>
                </c:pt>
                <c:pt idx="2449">
                  <c:v>1551</c:v>
                </c:pt>
                <c:pt idx="2450">
                  <c:v>1550</c:v>
                </c:pt>
                <c:pt idx="2451">
                  <c:v>1549</c:v>
                </c:pt>
                <c:pt idx="2452">
                  <c:v>1548</c:v>
                </c:pt>
                <c:pt idx="2453">
                  <c:v>1547</c:v>
                </c:pt>
                <c:pt idx="2454">
                  <c:v>1546</c:v>
                </c:pt>
                <c:pt idx="2455">
                  <c:v>1545</c:v>
                </c:pt>
                <c:pt idx="2456">
                  <c:v>1544</c:v>
                </c:pt>
                <c:pt idx="2457">
                  <c:v>1543</c:v>
                </c:pt>
                <c:pt idx="2458">
                  <c:v>1542</c:v>
                </c:pt>
                <c:pt idx="2459">
                  <c:v>1541</c:v>
                </c:pt>
                <c:pt idx="2460">
                  <c:v>1540</c:v>
                </c:pt>
                <c:pt idx="2461">
                  <c:v>1539</c:v>
                </c:pt>
                <c:pt idx="2462">
                  <c:v>1538</c:v>
                </c:pt>
                <c:pt idx="2463">
                  <c:v>1537</c:v>
                </c:pt>
                <c:pt idx="2464">
                  <c:v>1536</c:v>
                </c:pt>
                <c:pt idx="2465">
                  <c:v>1535</c:v>
                </c:pt>
                <c:pt idx="2466">
                  <c:v>1534</c:v>
                </c:pt>
                <c:pt idx="2467">
                  <c:v>1533</c:v>
                </c:pt>
                <c:pt idx="2468">
                  <c:v>1532</c:v>
                </c:pt>
                <c:pt idx="2469">
                  <c:v>1531</c:v>
                </c:pt>
                <c:pt idx="2470">
                  <c:v>1530</c:v>
                </c:pt>
                <c:pt idx="2471">
                  <c:v>1529</c:v>
                </c:pt>
                <c:pt idx="2472">
                  <c:v>1528</c:v>
                </c:pt>
                <c:pt idx="2473">
                  <c:v>1527</c:v>
                </c:pt>
                <c:pt idx="2474">
                  <c:v>1526</c:v>
                </c:pt>
                <c:pt idx="2475">
                  <c:v>1525</c:v>
                </c:pt>
                <c:pt idx="2476">
                  <c:v>1524</c:v>
                </c:pt>
                <c:pt idx="2477">
                  <c:v>1523</c:v>
                </c:pt>
                <c:pt idx="2478">
                  <c:v>1522</c:v>
                </c:pt>
                <c:pt idx="2479">
                  <c:v>1521</c:v>
                </c:pt>
                <c:pt idx="2480">
                  <c:v>1520</c:v>
                </c:pt>
                <c:pt idx="2481">
                  <c:v>1519</c:v>
                </c:pt>
                <c:pt idx="2482">
                  <c:v>1518</c:v>
                </c:pt>
                <c:pt idx="2483">
                  <c:v>1517</c:v>
                </c:pt>
                <c:pt idx="2484">
                  <c:v>1516</c:v>
                </c:pt>
                <c:pt idx="2485">
                  <c:v>1515</c:v>
                </c:pt>
                <c:pt idx="2486">
                  <c:v>1514</c:v>
                </c:pt>
                <c:pt idx="2487">
                  <c:v>1513</c:v>
                </c:pt>
                <c:pt idx="2488">
                  <c:v>1512</c:v>
                </c:pt>
                <c:pt idx="2489">
                  <c:v>1511</c:v>
                </c:pt>
                <c:pt idx="2490">
                  <c:v>1510</c:v>
                </c:pt>
                <c:pt idx="2491">
                  <c:v>1509</c:v>
                </c:pt>
                <c:pt idx="2492">
                  <c:v>1508</c:v>
                </c:pt>
                <c:pt idx="2493">
                  <c:v>1507</c:v>
                </c:pt>
                <c:pt idx="2494">
                  <c:v>1506</c:v>
                </c:pt>
                <c:pt idx="2495">
                  <c:v>1505</c:v>
                </c:pt>
                <c:pt idx="2496">
                  <c:v>1504</c:v>
                </c:pt>
                <c:pt idx="2497">
                  <c:v>1503</c:v>
                </c:pt>
                <c:pt idx="2498">
                  <c:v>1502</c:v>
                </c:pt>
                <c:pt idx="2499">
                  <c:v>1501</c:v>
                </c:pt>
                <c:pt idx="2500">
                  <c:v>1500</c:v>
                </c:pt>
                <c:pt idx="2501">
                  <c:v>1499</c:v>
                </c:pt>
                <c:pt idx="2502">
                  <c:v>1498</c:v>
                </c:pt>
                <c:pt idx="2503">
                  <c:v>1497</c:v>
                </c:pt>
                <c:pt idx="2504">
                  <c:v>1496</c:v>
                </c:pt>
                <c:pt idx="2505">
                  <c:v>1495</c:v>
                </c:pt>
                <c:pt idx="2506">
                  <c:v>1494</c:v>
                </c:pt>
                <c:pt idx="2507">
                  <c:v>1493</c:v>
                </c:pt>
                <c:pt idx="2508">
                  <c:v>1492</c:v>
                </c:pt>
                <c:pt idx="2509">
                  <c:v>1491</c:v>
                </c:pt>
                <c:pt idx="2510">
                  <c:v>1490</c:v>
                </c:pt>
                <c:pt idx="2511">
                  <c:v>1489</c:v>
                </c:pt>
                <c:pt idx="2512">
                  <c:v>1488</c:v>
                </c:pt>
                <c:pt idx="2513">
                  <c:v>1487</c:v>
                </c:pt>
                <c:pt idx="2514">
                  <c:v>1486</c:v>
                </c:pt>
                <c:pt idx="2515">
                  <c:v>1485</c:v>
                </c:pt>
                <c:pt idx="2516">
                  <c:v>1484</c:v>
                </c:pt>
                <c:pt idx="2517">
                  <c:v>1483</c:v>
                </c:pt>
                <c:pt idx="2518">
                  <c:v>1482</c:v>
                </c:pt>
                <c:pt idx="2519">
                  <c:v>1481</c:v>
                </c:pt>
                <c:pt idx="2520">
                  <c:v>1480</c:v>
                </c:pt>
                <c:pt idx="2521">
                  <c:v>1479</c:v>
                </c:pt>
                <c:pt idx="2522">
                  <c:v>1478</c:v>
                </c:pt>
                <c:pt idx="2523">
                  <c:v>1477</c:v>
                </c:pt>
                <c:pt idx="2524">
                  <c:v>1476</c:v>
                </c:pt>
                <c:pt idx="2525">
                  <c:v>1475</c:v>
                </c:pt>
                <c:pt idx="2526">
                  <c:v>1474</c:v>
                </c:pt>
                <c:pt idx="2527">
                  <c:v>1473</c:v>
                </c:pt>
                <c:pt idx="2528">
                  <c:v>1472</c:v>
                </c:pt>
                <c:pt idx="2529">
                  <c:v>1471</c:v>
                </c:pt>
                <c:pt idx="2530">
                  <c:v>1470</c:v>
                </c:pt>
                <c:pt idx="2531">
                  <c:v>1469</c:v>
                </c:pt>
                <c:pt idx="2532">
                  <c:v>1468</c:v>
                </c:pt>
                <c:pt idx="2533">
                  <c:v>1467</c:v>
                </c:pt>
                <c:pt idx="2534">
                  <c:v>1466</c:v>
                </c:pt>
                <c:pt idx="2535">
                  <c:v>1465</c:v>
                </c:pt>
                <c:pt idx="2536">
                  <c:v>1464</c:v>
                </c:pt>
                <c:pt idx="2537">
                  <c:v>1463</c:v>
                </c:pt>
                <c:pt idx="2538">
                  <c:v>1462</c:v>
                </c:pt>
                <c:pt idx="2539">
                  <c:v>1461</c:v>
                </c:pt>
                <c:pt idx="2540">
                  <c:v>1460</c:v>
                </c:pt>
                <c:pt idx="2541">
                  <c:v>1459</c:v>
                </c:pt>
                <c:pt idx="2542">
                  <c:v>1458</c:v>
                </c:pt>
                <c:pt idx="2543">
                  <c:v>1457</c:v>
                </c:pt>
                <c:pt idx="2544">
                  <c:v>1456</c:v>
                </c:pt>
                <c:pt idx="2545">
                  <c:v>1455</c:v>
                </c:pt>
                <c:pt idx="2546">
                  <c:v>1454</c:v>
                </c:pt>
                <c:pt idx="2547">
                  <c:v>1453</c:v>
                </c:pt>
                <c:pt idx="2548">
                  <c:v>1452</c:v>
                </c:pt>
                <c:pt idx="2549">
                  <c:v>1451</c:v>
                </c:pt>
                <c:pt idx="2550">
                  <c:v>1450</c:v>
                </c:pt>
                <c:pt idx="2551">
                  <c:v>1449</c:v>
                </c:pt>
                <c:pt idx="2552">
                  <c:v>1448</c:v>
                </c:pt>
                <c:pt idx="2553">
                  <c:v>1447</c:v>
                </c:pt>
                <c:pt idx="2554">
                  <c:v>1446</c:v>
                </c:pt>
                <c:pt idx="2555">
                  <c:v>1445</c:v>
                </c:pt>
                <c:pt idx="2556">
                  <c:v>1444</c:v>
                </c:pt>
                <c:pt idx="2557">
                  <c:v>1443</c:v>
                </c:pt>
                <c:pt idx="2558">
                  <c:v>1442</c:v>
                </c:pt>
                <c:pt idx="2559">
                  <c:v>1441</c:v>
                </c:pt>
                <c:pt idx="2560">
                  <c:v>1440</c:v>
                </c:pt>
                <c:pt idx="2561">
                  <c:v>1439</c:v>
                </c:pt>
                <c:pt idx="2562">
                  <c:v>1438</c:v>
                </c:pt>
                <c:pt idx="2563">
                  <c:v>1437</c:v>
                </c:pt>
                <c:pt idx="2564">
                  <c:v>1436</c:v>
                </c:pt>
                <c:pt idx="2565">
                  <c:v>1435</c:v>
                </c:pt>
                <c:pt idx="2566">
                  <c:v>1434</c:v>
                </c:pt>
                <c:pt idx="2567">
                  <c:v>1433</c:v>
                </c:pt>
                <c:pt idx="2568">
                  <c:v>1432</c:v>
                </c:pt>
                <c:pt idx="2569">
                  <c:v>1431</c:v>
                </c:pt>
                <c:pt idx="2570">
                  <c:v>1430</c:v>
                </c:pt>
                <c:pt idx="2571">
                  <c:v>1429</c:v>
                </c:pt>
                <c:pt idx="2572">
                  <c:v>1428</c:v>
                </c:pt>
                <c:pt idx="2573">
                  <c:v>1427</c:v>
                </c:pt>
                <c:pt idx="2574">
                  <c:v>1426</c:v>
                </c:pt>
                <c:pt idx="2575">
                  <c:v>1425</c:v>
                </c:pt>
                <c:pt idx="2576">
                  <c:v>1424</c:v>
                </c:pt>
                <c:pt idx="2577">
                  <c:v>1423</c:v>
                </c:pt>
                <c:pt idx="2578">
                  <c:v>1422</c:v>
                </c:pt>
                <c:pt idx="2579">
                  <c:v>1421</c:v>
                </c:pt>
                <c:pt idx="2580">
                  <c:v>1420</c:v>
                </c:pt>
                <c:pt idx="2581">
                  <c:v>1419</c:v>
                </c:pt>
                <c:pt idx="2582">
                  <c:v>1418</c:v>
                </c:pt>
                <c:pt idx="2583">
                  <c:v>1417</c:v>
                </c:pt>
                <c:pt idx="2584">
                  <c:v>1416</c:v>
                </c:pt>
                <c:pt idx="2585">
                  <c:v>1415</c:v>
                </c:pt>
                <c:pt idx="2586">
                  <c:v>1414</c:v>
                </c:pt>
                <c:pt idx="2587">
                  <c:v>1413</c:v>
                </c:pt>
                <c:pt idx="2588">
                  <c:v>1412</c:v>
                </c:pt>
                <c:pt idx="2589">
                  <c:v>1411</c:v>
                </c:pt>
                <c:pt idx="2590">
                  <c:v>1410</c:v>
                </c:pt>
                <c:pt idx="2591">
                  <c:v>1409</c:v>
                </c:pt>
                <c:pt idx="2592">
                  <c:v>1408</c:v>
                </c:pt>
                <c:pt idx="2593">
                  <c:v>1407</c:v>
                </c:pt>
                <c:pt idx="2594">
                  <c:v>1406</c:v>
                </c:pt>
                <c:pt idx="2595">
                  <c:v>1405</c:v>
                </c:pt>
                <c:pt idx="2596">
                  <c:v>1404</c:v>
                </c:pt>
                <c:pt idx="2597">
                  <c:v>1403</c:v>
                </c:pt>
                <c:pt idx="2598">
                  <c:v>1402</c:v>
                </c:pt>
                <c:pt idx="2599">
                  <c:v>1401</c:v>
                </c:pt>
                <c:pt idx="2600">
                  <c:v>1400</c:v>
                </c:pt>
                <c:pt idx="2601">
                  <c:v>1399</c:v>
                </c:pt>
                <c:pt idx="2602">
                  <c:v>1398</c:v>
                </c:pt>
                <c:pt idx="2603">
                  <c:v>1397</c:v>
                </c:pt>
                <c:pt idx="2604">
                  <c:v>1396</c:v>
                </c:pt>
                <c:pt idx="2605">
                  <c:v>1395</c:v>
                </c:pt>
                <c:pt idx="2606">
                  <c:v>1394</c:v>
                </c:pt>
                <c:pt idx="2607">
                  <c:v>1393</c:v>
                </c:pt>
                <c:pt idx="2608">
                  <c:v>1392</c:v>
                </c:pt>
                <c:pt idx="2609">
                  <c:v>1391</c:v>
                </c:pt>
                <c:pt idx="2610">
                  <c:v>1390</c:v>
                </c:pt>
                <c:pt idx="2611">
                  <c:v>1389</c:v>
                </c:pt>
                <c:pt idx="2612">
                  <c:v>1388</c:v>
                </c:pt>
                <c:pt idx="2613">
                  <c:v>1387</c:v>
                </c:pt>
                <c:pt idx="2614">
                  <c:v>1386</c:v>
                </c:pt>
                <c:pt idx="2615">
                  <c:v>1385</c:v>
                </c:pt>
                <c:pt idx="2616">
                  <c:v>1384</c:v>
                </c:pt>
                <c:pt idx="2617">
                  <c:v>1383</c:v>
                </c:pt>
                <c:pt idx="2618">
                  <c:v>1382</c:v>
                </c:pt>
                <c:pt idx="2619">
                  <c:v>1381</c:v>
                </c:pt>
                <c:pt idx="2620">
                  <c:v>1380</c:v>
                </c:pt>
                <c:pt idx="2621">
                  <c:v>1379</c:v>
                </c:pt>
                <c:pt idx="2622">
                  <c:v>1378</c:v>
                </c:pt>
                <c:pt idx="2623">
                  <c:v>1377</c:v>
                </c:pt>
                <c:pt idx="2624">
                  <c:v>1376</c:v>
                </c:pt>
                <c:pt idx="2625">
                  <c:v>1375</c:v>
                </c:pt>
                <c:pt idx="2626">
                  <c:v>1374</c:v>
                </c:pt>
                <c:pt idx="2627">
                  <c:v>1373</c:v>
                </c:pt>
                <c:pt idx="2628">
                  <c:v>1372</c:v>
                </c:pt>
                <c:pt idx="2629">
                  <c:v>1371</c:v>
                </c:pt>
                <c:pt idx="2630">
                  <c:v>1370</c:v>
                </c:pt>
                <c:pt idx="2631">
                  <c:v>1369</c:v>
                </c:pt>
                <c:pt idx="2632">
                  <c:v>1368</c:v>
                </c:pt>
                <c:pt idx="2633">
                  <c:v>1367</c:v>
                </c:pt>
                <c:pt idx="2634">
                  <c:v>1366</c:v>
                </c:pt>
                <c:pt idx="2635">
                  <c:v>1365</c:v>
                </c:pt>
                <c:pt idx="2636">
                  <c:v>1364</c:v>
                </c:pt>
                <c:pt idx="2637">
                  <c:v>1363</c:v>
                </c:pt>
                <c:pt idx="2638">
                  <c:v>1362</c:v>
                </c:pt>
                <c:pt idx="2639">
                  <c:v>1361</c:v>
                </c:pt>
                <c:pt idx="2640">
                  <c:v>1360</c:v>
                </c:pt>
                <c:pt idx="2641">
                  <c:v>1359</c:v>
                </c:pt>
                <c:pt idx="2642">
                  <c:v>1358</c:v>
                </c:pt>
                <c:pt idx="2643">
                  <c:v>1357</c:v>
                </c:pt>
                <c:pt idx="2644">
                  <c:v>1356</c:v>
                </c:pt>
                <c:pt idx="2645">
                  <c:v>1355</c:v>
                </c:pt>
                <c:pt idx="2646">
                  <c:v>1354</c:v>
                </c:pt>
                <c:pt idx="2647">
                  <c:v>1353</c:v>
                </c:pt>
                <c:pt idx="2648">
                  <c:v>1352</c:v>
                </c:pt>
                <c:pt idx="2649">
                  <c:v>1351</c:v>
                </c:pt>
                <c:pt idx="2650">
                  <c:v>1350</c:v>
                </c:pt>
                <c:pt idx="2651">
                  <c:v>1349</c:v>
                </c:pt>
                <c:pt idx="2652">
                  <c:v>1348</c:v>
                </c:pt>
                <c:pt idx="2653">
                  <c:v>1347</c:v>
                </c:pt>
                <c:pt idx="2654">
                  <c:v>1346</c:v>
                </c:pt>
                <c:pt idx="2655">
                  <c:v>1345</c:v>
                </c:pt>
                <c:pt idx="2656">
                  <c:v>1344</c:v>
                </c:pt>
                <c:pt idx="2657">
                  <c:v>1343</c:v>
                </c:pt>
                <c:pt idx="2658">
                  <c:v>1342</c:v>
                </c:pt>
                <c:pt idx="2659">
                  <c:v>1341</c:v>
                </c:pt>
                <c:pt idx="2660">
                  <c:v>1340</c:v>
                </c:pt>
                <c:pt idx="2661">
                  <c:v>1339</c:v>
                </c:pt>
                <c:pt idx="2662">
                  <c:v>1338</c:v>
                </c:pt>
                <c:pt idx="2663">
                  <c:v>1337</c:v>
                </c:pt>
                <c:pt idx="2664">
                  <c:v>1336</c:v>
                </c:pt>
                <c:pt idx="2665">
                  <c:v>1335</c:v>
                </c:pt>
                <c:pt idx="2666">
                  <c:v>1334</c:v>
                </c:pt>
                <c:pt idx="2667">
                  <c:v>1333</c:v>
                </c:pt>
                <c:pt idx="2668">
                  <c:v>1332</c:v>
                </c:pt>
                <c:pt idx="2669">
                  <c:v>1331</c:v>
                </c:pt>
                <c:pt idx="2670">
                  <c:v>1330</c:v>
                </c:pt>
                <c:pt idx="2671">
                  <c:v>1329</c:v>
                </c:pt>
                <c:pt idx="2672">
                  <c:v>1328</c:v>
                </c:pt>
                <c:pt idx="2673">
                  <c:v>1327</c:v>
                </c:pt>
                <c:pt idx="2674">
                  <c:v>1326</c:v>
                </c:pt>
                <c:pt idx="2675">
                  <c:v>1325</c:v>
                </c:pt>
                <c:pt idx="2676">
                  <c:v>1324</c:v>
                </c:pt>
                <c:pt idx="2677">
                  <c:v>1323</c:v>
                </c:pt>
                <c:pt idx="2678">
                  <c:v>1322</c:v>
                </c:pt>
                <c:pt idx="2679">
                  <c:v>1321</c:v>
                </c:pt>
                <c:pt idx="2680">
                  <c:v>1320</c:v>
                </c:pt>
                <c:pt idx="2681">
                  <c:v>1319</c:v>
                </c:pt>
                <c:pt idx="2682">
                  <c:v>1318</c:v>
                </c:pt>
                <c:pt idx="2683">
                  <c:v>1317</c:v>
                </c:pt>
                <c:pt idx="2684">
                  <c:v>1316</c:v>
                </c:pt>
                <c:pt idx="2685">
                  <c:v>1315</c:v>
                </c:pt>
                <c:pt idx="2686">
                  <c:v>1314</c:v>
                </c:pt>
                <c:pt idx="2687">
                  <c:v>1313</c:v>
                </c:pt>
                <c:pt idx="2688">
                  <c:v>1312</c:v>
                </c:pt>
                <c:pt idx="2689">
                  <c:v>1311</c:v>
                </c:pt>
                <c:pt idx="2690">
                  <c:v>1310</c:v>
                </c:pt>
                <c:pt idx="2691">
                  <c:v>1309</c:v>
                </c:pt>
                <c:pt idx="2692">
                  <c:v>1308</c:v>
                </c:pt>
                <c:pt idx="2693">
                  <c:v>1307</c:v>
                </c:pt>
                <c:pt idx="2694">
                  <c:v>1306</c:v>
                </c:pt>
                <c:pt idx="2695">
                  <c:v>1305</c:v>
                </c:pt>
                <c:pt idx="2696">
                  <c:v>1304</c:v>
                </c:pt>
                <c:pt idx="2697">
                  <c:v>1303</c:v>
                </c:pt>
                <c:pt idx="2698">
                  <c:v>1302</c:v>
                </c:pt>
                <c:pt idx="2699">
                  <c:v>1301</c:v>
                </c:pt>
                <c:pt idx="2700">
                  <c:v>1300</c:v>
                </c:pt>
                <c:pt idx="2701">
                  <c:v>1299</c:v>
                </c:pt>
                <c:pt idx="2702">
                  <c:v>1298</c:v>
                </c:pt>
                <c:pt idx="2703">
                  <c:v>1297</c:v>
                </c:pt>
                <c:pt idx="2704">
                  <c:v>1296</c:v>
                </c:pt>
                <c:pt idx="2705">
                  <c:v>1295</c:v>
                </c:pt>
                <c:pt idx="2706">
                  <c:v>1294</c:v>
                </c:pt>
                <c:pt idx="2707">
                  <c:v>1293</c:v>
                </c:pt>
                <c:pt idx="2708">
                  <c:v>1292</c:v>
                </c:pt>
                <c:pt idx="2709">
                  <c:v>1291</c:v>
                </c:pt>
                <c:pt idx="2710">
                  <c:v>1290</c:v>
                </c:pt>
                <c:pt idx="2711">
                  <c:v>1289</c:v>
                </c:pt>
                <c:pt idx="2712">
                  <c:v>1288</c:v>
                </c:pt>
                <c:pt idx="2713">
                  <c:v>1287</c:v>
                </c:pt>
                <c:pt idx="2714">
                  <c:v>1286</c:v>
                </c:pt>
                <c:pt idx="2715">
                  <c:v>1285</c:v>
                </c:pt>
                <c:pt idx="2716">
                  <c:v>1284</c:v>
                </c:pt>
                <c:pt idx="2717">
                  <c:v>1283</c:v>
                </c:pt>
                <c:pt idx="2718">
                  <c:v>1282</c:v>
                </c:pt>
                <c:pt idx="2719">
                  <c:v>1281</c:v>
                </c:pt>
                <c:pt idx="2720">
                  <c:v>1280</c:v>
                </c:pt>
                <c:pt idx="2721">
                  <c:v>1279</c:v>
                </c:pt>
                <c:pt idx="2722">
                  <c:v>1278</c:v>
                </c:pt>
                <c:pt idx="2723">
                  <c:v>1277</c:v>
                </c:pt>
                <c:pt idx="2724">
                  <c:v>1276</c:v>
                </c:pt>
                <c:pt idx="2725">
                  <c:v>1275</c:v>
                </c:pt>
                <c:pt idx="2726">
                  <c:v>1274</c:v>
                </c:pt>
                <c:pt idx="2727">
                  <c:v>1273</c:v>
                </c:pt>
                <c:pt idx="2728">
                  <c:v>1272</c:v>
                </c:pt>
                <c:pt idx="2729">
                  <c:v>1271</c:v>
                </c:pt>
                <c:pt idx="2730">
                  <c:v>1270</c:v>
                </c:pt>
                <c:pt idx="2731">
                  <c:v>1269</c:v>
                </c:pt>
                <c:pt idx="2732">
                  <c:v>1268</c:v>
                </c:pt>
                <c:pt idx="2733">
                  <c:v>1267</c:v>
                </c:pt>
                <c:pt idx="2734">
                  <c:v>1266</c:v>
                </c:pt>
                <c:pt idx="2735">
                  <c:v>1265</c:v>
                </c:pt>
                <c:pt idx="2736">
                  <c:v>1264</c:v>
                </c:pt>
                <c:pt idx="2737">
                  <c:v>1263</c:v>
                </c:pt>
                <c:pt idx="2738">
                  <c:v>1262</c:v>
                </c:pt>
                <c:pt idx="2739">
                  <c:v>1261</c:v>
                </c:pt>
                <c:pt idx="2740">
                  <c:v>1260</c:v>
                </c:pt>
                <c:pt idx="2741">
                  <c:v>1259</c:v>
                </c:pt>
                <c:pt idx="2742">
                  <c:v>1258</c:v>
                </c:pt>
                <c:pt idx="2743">
                  <c:v>1257</c:v>
                </c:pt>
                <c:pt idx="2744">
                  <c:v>1256</c:v>
                </c:pt>
                <c:pt idx="2745">
                  <c:v>1255</c:v>
                </c:pt>
                <c:pt idx="2746">
                  <c:v>1254</c:v>
                </c:pt>
                <c:pt idx="2747">
                  <c:v>1253</c:v>
                </c:pt>
                <c:pt idx="2748">
                  <c:v>1252</c:v>
                </c:pt>
                <c:pt idx="2749">
                  <c:v>1251</c:v>
                </c:pt>
                <c:pt idx="2750">
                  <c:v>1250</c:v>
                </c:pt>
                <c:pt idx="2751">
                  <c:v>1249</c:v>
                </c:pt>
                <c:pt idx="2752">
                  <c:v>1248</c:v>
                </c:pt>
                <c:pt idx="2753">
                  <c:v>1247</c:v>
                </c:pt>
                <c:pt idx="2754">
                  <c:v>1246</c:v>
                </c:pt>
                <c:pt idx="2755">
                  <c:v>1245</c:v>
                </c:pt>
                <c:pt idx="2756">
                  <c:v>1244</c:v>
                </c:pt>
                <c:pt idx="2757">
                  <c:v>1243</c:v>
                </c:pt>
                <c:pt idx="2758">
                  <c:v>1242</c:v>
                </c:pt>
                <c:pt idx="2759">
                  <c:v>1241</c:v>
                </c:pt>
                <c:pt idx="2760">
                  <c:v>1240</c:v>
                </c:pt>
                <c:pt idx="2761">
                  <c:v>1239</c:v>
                </c:pt>
                <c:pt idx="2762">
                  <c:v>1238</c:v>
                </c:pt>
                <c:pt idx="2763">
                  <c:v>1237</c:v>
                </c:pt>
                <c:pt idx="2764">
                  <c:v>1236</c:v>
                </c:pt>
                <c:pt idx="2765">
                  <c:v>1235</c:v>
                </c:pt>
                <c:pt idx="2766">
                  <c:v>1234</c:v>
                </c:pt>
                <c:pt idx="2767">
                  <c:v>1233</c:v>
                </c:pt>
                <c:pt idx="2768">
                  <c:v>1232</c:v>
                </c:pt>
                <c:pt idx="2769">
                  <c:v>1231</c:v>
                </c:pt>
                <c:pt idx="2770">
                  <c:v>1230</c:v>
                </c:pt>
                <c:pt idx="2771">
                  <c:v>1229</c:v>
                </c:pt>
                <c:pt idx="2772">
                  <c:v>1228</c:v>
                </c:pt>
                <c:pt idx="2773">
                  <c:v>1227</c:v>
                </c:pt>
                <c:pt idx="2774">
                  <c:v>1226</c:v>
                </c:pt>
                <c:pt idx="2775">
                  <c:v>1225</c:v>
                </c:pt>
                <c:pt idx="2776">
                  <c:v>1224</c:v>
                </c:pt>
                <c:pt idx="2777">
                  <c:v>1223</c:v>
                </c:pt>
                <c:pt idx="2778">
                  <c:v>1222</c:v>
                </c:pt>
                <c:pt idx="2779">
                  <c:v>1221</c:v>
                </c:pt>
                <c:pt idx="2780">
                  <c:v>1220</c:v>
                </c:pt>
                <c:pt idx="2781">
                  <c:v>1219</c:v>
                </c:pt>
                <c:pt idx="2782">
                  <c:v>1218</c:v>
                </c:pt>
                <c:pt idx="2783">
                  <c:v>1217</c:v>
                </c:pt>
                <c:pt idx="2784">
                  <c:v>1216</c:v>
                </c:pt>
                <c:pt idx="2785">
                  <c:v>1215</c:v>
                </c:pt>
                <c:pt idx="2786">
                  <c:v>1214</c:v>
                </c:pt>
                <c:pt idx="2787">
                  <c:v>1213</c:v>
                </c:pt>
                <c:pt idx="2788">
                  <c:v>1212</c:v>
                </c:pt>
                <c:pt idx="2789">
                  <c:v>1211</c:v>
                </c:pt>
                <c:pt idx="2790">
                  <c:v>1210</c:v>
                </c:pt>
                <c:pt idx="2791">
                  <c:v>1209</c:v>
                </c:pt>
                <c:pt idx="2792">
                  <c:v>1208</c:v>
                </c:pt>
                <c:pt idx="2793">
                  <c:v>1207</c:v>
                </c:pt>
                <c:pt idx="2794">
                  <c:v>1206</c:v>
                </c:pt>
                <c:pt idx="2795">
                  <c:v>1205</c:v>
                </c:pt>
                <c:pt idx="2796">
                  <c:v>1204</c:v>
                </c:pt>
                <c:pt idx="2797">
                  <c:v>1203</c:v>
                </c:pt>
                <c:pt idx="2798">
                  <c:v>1202</c:v>
                </c:pt>
                <c:pt idx="2799">
                  <c:v>1201</c:v>
                </c:pt>
                <c:pt idx="2800">
                  <c:v>1200</c:v>
                </c:pt>
                <c:pt idx="2801">
                  <c:v>1199</c:v>
                </c:pt>
                <c:pt idx="2802">
                  <c:v>1198</c:v>
                </c:pt>
                <c:pt idx="2803">
                  <c:v>1197</c:v>
                </c:pt>
                <c:pt idx="2804">
                  <c:v>1196</c:v>
                </c:pt>
                <c:pt idx="2805">
                  <c:v>1195</c:v>
                </c:pt>
                <c:pt idx="2806">
                  <c:v>1194</c:v>
                </c:pt>
                <c:pt idx="2807">
                  <c:v>1193</c:v>
                </c:pt>
                <c:pt idx="2808">
                  <c:v>1192</c:v>
                </c:pt>
                <c:pt idx="2809">
                  <c:v>1191</c:v>
                </c:pt>
                <c:pt idx="2810">
                  <c:v>1190</c:v>
                </c:pt>
                <c:pt idx="2811">
                  <c:v>1189</c:v>
                </c:pt>
                <c:pt idx="2812">
                  <c:v>1188</c:v>
                </c:pt>
                <c:pt idx="2813">
                  <c:v>1187</c:v>
                </c:pt>
                <c:pt idx="2814">
                  <c:v>1186</c:v>
                </c:pt>
                <c:pt idx="2815">
                  <c:v>1185</c:v>
                </c:pt>
                <c:pt idx="2816">
                  <c:v>1184</c:v>
                </c:pt>
                <c:pt idx="2817">
                  <c:v>1183</c:v>
                </c:pt>
                <c:pt idx="2818">
                  <c:v>1182</c:v>
                </c:pt>
                <c:pt idx="2819">
                  <c:v>1181</c:v>
                </c:pt>
                <c:pt idx="2820">
                  <c:v>1180</c:v>
                </c:pt>
                <c:pt idx="2821">
                  <c:v>1179</c:v>
                </c:pt>
                <c:pt idx="2822">
                  <c:v>1178</c:v>
                </c:pt>
                <c:pt idx="2823">
                  <c:v>1177</c:v>
                </c:pt>
                <c:pt idx="2824">
                  <c:v>1176</c:v>
                </c:pt>
                <c:pt idx="2825">
                  <c:v>1175</c:v>
                </c:pt>
                <c:pt idx="2826">
                  <c:v>1174</c:v>
                </c:pt>
                <c:pt idx="2827">
                  <c:v>1173</c:v>
                </c:pt>
                <c:pt idx="2828">
                  <c:v>1172</c:v>
                </c:pt>
                <c:pt idx="2829">
                  <c:v>1171</c:v>
                </c:pt>
                <c:pt idx="2830">
                  <c:v>1170</c:v>
                </c:pt>
                <c:pt idx="2831">
                  <c:v>1169</c:v>
                </c:pt>
                <c:pt idx="2832">
                  <c:v>1168</c:v>
                </c:pt>
                <c:pt idx="2833">
                  <c:v>1167</c:v>
                </c:pt>
                <c:pt idx="2834">
                  <c:v>1166</c:v>
                </c:pt>
                <c:pt idx="2835">
                  <c:v>1165</c:v>
                </c:pt>
                <c:pt idx="2836">
                  <c:v>1164</c:v>
                </c:pt>
                <c:pt idx="2837">
                  <c:v>1163</c:v>
                </c:pt>
                <c:pt idx="2838">
                  <c:v>1162</c:v>
                </c:pt>
                <c:pt idx="2839">
                  <c:v>1161</c:v>
                </c:pt>
                <c:pt idx="2840">
                  <c:v>1160</c:v>
                </c:pt>
                <c:pt idx="2841">
                  <c:v>1159</c:v>
                </c:pt>
                <c:pt idx="2842">
                  <c:v>1158</c:v>
                </c:pt>
                <c:pt idx="2843">
                  <c:v>1157</c:v>
                </c:pt>
                <c:pt idx="2844">
                  <c:v>1156</c:v>
                </c:pt>
                <c:pt idx="2845">
                  <c:v>1155</c:v>
                </c:pt>
                <c:pt idx="2846">
                  <c:v>1154</c:v>
                </c:pt>
                <c:pt idx="2847">
                  <c:v>1153</c:v>
                </c:pt>
                <c:pt idx="2848">
                  <c:v>1152</c:v>
                </c:pt>
                <c:pt idx="2849">
                  <c:v>1151</c:v>
                </c:pt>
                <c:pt idx="2850">
                  <c:v>1150</c:v>
                </c:pt>
                <c:pt idx="2851">
                  <c:v>1149</c:v>
                </c:pt>
                <c:pt idx="2852">
                  <c:v>1148</c:v>
                </c:pt>
                <c:pt idx="2853">
                  <c:v>1147</c:v>
                </c:pt>
                <c:pt idx="2854">
                  <c:v>1146</c:v>
                </c:pt>
                <c:pt idx="2855">
                  <c:v>1145</c:v>
                </c:pt>
                <c:pt idx="2856">
                  <c:v>1144</c:v>
                </c:pt>
                <c:pt idx="2857">
                  <c:v>1143</c:v>
                </c:pt>
                <c:pt idx="2858">
                  <c:v>1142</c:v>
                </c:pt>
                <c:pt idx="2859">
                  <c:v>1141</c:v>
                </c:pt>
                <c:pt idx="2860">
                  <c:v>1140</c:v>
                </c:pt>
                <c:pt idx="2861">
                  <c:v>1139</c:v>
                </c:pt>
                <c:pt idx="2862">
                  <c:v>1138</c:v>
                </c:pt>
                <c:pt idx="2863">
                  <c:v>1137</c:v>
                </c:pt>
                <c:pt idx="2864">
                  <c:v>1136</c:v>
                </c:pt>
                <c:pt idx="2865">
                  <c:v>1135</c:v>
                </c:pt>
                <c:pt idx="2866">
                  <c:v>1134</c:v>
                </c:pt>
                <c:pt idx="2867">
                  <c:v>1133</c:v>
                </c:pt>
                <c:pt idx="2868">
                  <c:v>1132</c:v>
                </c:pt>
                <c:pt idx="2869">
                  <c:v>1131</c:v>
                </c:pt>
                <c:pt idx="2870">
                  <c:v>1130</c:v>
                </c:pt>
                <c:pt idx="2871">
                  <c:v>1129</c:v>
                </c:pt>
                <c:pt idx="2872">
                  <c:v>1128</c:v>
                </c:pt>
                <c:pt idx="2873">
                  <c:v>1127</c:v>
                </c:pt>
                <c:pt idx="2874">
                  <c:v>1126</c:v>
                </c:pt>
                <c:pt idx="2875">
                  <c:v>1125</c:v>
                </c:pt>
                <c:pt idx="2876">
                  <c:v>1124</c:v>
                </c:pt>
                <c:pt idx="2877">
                  <c:v>1123</c:v>
                </c:pt>
                <c:pt idx="2878">
                  <c:v>1122</c:v>
                </c:pt>
                <c:pt idx="2879">
                  <c:v>1121</c:v>
                </c:pt>
                <c:pt idx="2880">
                  <c:v>1120</c:v>
                </c:pt>
                <c:pt idx="2881">
                  <c:v>1119</c:v>
                </c:pt>
                <c:pt idx="2882">
                  <c:v>1118</c:v>
                </c:pt>
                <c:pt idx="2883">
                  <c:v>1117</c:v>
                </c:pt>
                <c:pt idx="2884">
                  <c:v>1116</c:v>
                </c:pt>
                <c:pt idx="2885">
                  <c:v>1115</c:v>
                </c:pt>
                <c:pt idx="2886">
                  <c:v>1114</c:v>
                </c:pt>
                <c:pt idx="2887">
                  <c:v>1113</c:v>
                </c:pt>
                <c:pt idx="2888">
                  <c:v>1112</c:v>
                </c:pt>
                <c:pt idx="2889">
                  <c:v>1111</c:v>
                </c:pt>
                <c:pt idx="2890">
                  <c:v>1110</c:v>
                </c:pt>
                <c:pt idx="2891">
                  <c:v>1109</c:v>
                </c:pt>
                <c:pt idx="2892">
                  <c:v>1108</c:v>
                </c:pt>
                <c:pt idx="2893">
                  <c:v>1107</c:v>
                </c:pt>
                <c:pt idx="2894">
                  <c:v>1106</c:v>
                </c:pt>
                <c:pt idx="2895">
                  <c:v>1105</c:v>
                </c:pt>
                <c:pt idx="2896">
                  <c:v>1104</c:v>
                </c:pt>
                <c:pt idx="2897">
                  <c:v>1103</c:v>
                </c:pt>
                <c:pt idx="2898">
                  <c:v>1102</c:v>
                </c:pt>
                <c:pt idx="2899">
                  <c:v>1101</c:v>
                </c:pt>
                <c:pt idx="2900">
                  <c:v>1100</c:v>
                </c:pt>
                <c:pt idx="2901">
                  <c:v>1099</c:v>
                </c:pt>
                <c:pt idx="2902">
                  <c:v>1098</c:v>
                </c:pt>
                <c:pt idx="2903">
                  <c:v>1097</c:v>
                </c:pt>
                <c:pt idx="2904">
                  <c:v>1096</c:v>
                </c:pt>
                <c:pt idx="2905">
                  <c:v>1095</c:v>
                </c:pt>
                <c:pt idx="2906">
                  <c:v>1094</c:v>
                </c:pt>
                <c:pt idx="2907">
                  <c:v>1093</c:v>
                </c:pt>
                <c:pt idx="2908">
                  <c:v>1092</c:v>
                </c:pt>
                <c:pt idx="2909">
                  <c:v>1091</c:v>
                </c:pt>
                <c:pt idx="2910">
                  <c:v>1090</c:v>
                </c:pt>
                <c:pt idx="2911">
                  <c:v>1089</c:v>
                </c:pt>
                <c:pt idx="2912">
                  <c:v>1088</c:v>
                </c:pt>
                <c:pt idx="2913">
                  <c:v>1087</c:v>
                </c:pt>
                <c:pt idx="2914">
                  <c:v>1086</c:v>
                </c:pt>
                <c:pt idx="2915">
                  <c:v>1085</c:v>
                </c:pt>
                <c:pt idx="2916">
                  <c:v>1084</c:v>
                </c:pt>
                <c:pt idx="2917">
                  <c:v>1083</c:v>
                </c:pt>
                <c:pt idx="2918">
                  <c:v>1082</c:v>
                </c:pt>
                <c:pt idx="2919">
                  <c:v>1081</c:v>
                </c:pt>
                <c:pt idx="2920">
                  <c:v>1080</c:v>
                </c:pt>
                <c:pt idx="2921">
                  <c:v>1079</c:v>
                </c:pt>
                <c:pt idx="2922">
                  <c:v>1078</c:v>
                </c:pt>
                <c:pt idx="2923">
                  <c:v>1077</c:v>
                </c:pt>
                <c:pt idx="2924">
                  <c:v>1076</c:v>
                </c:pt>
                <c:pt idx="2925">
                  <c:v>1075</c:v>
                </c:pt>
                <c:pt idx="2926">
                  <c:v>1074</c:v>
                </c:pt>
                <c:pt idx="2927">
                  <c:v>1073</c:v>
                </c:pt>
                <c:pt idx="2928">
                  <c:v>1072</c:v>
                </c:pt>
                <c:pt idx="2929">
                  <c:v>1071</c:v>
                </c:pt>
                <c:pt idx="2930">
                  <c:v>1070</c:v>
                </c:pt>
                <c:pt idx="2931">
                  <c:v>1069</c:v>
                </c:pt>
                <c:pt idx="2932">
                  <c:v>1068</c:v>
                </c:pt>
                <c:pt idx="2933">
                  <c:v>1067</c:v>
                </c:pt>
                <c:pt idx="2934">
                  <c:v>1066</c:v>
                </c:pt>
                <c:pt idx="2935">
                  <c:v>1065</c:v>
                </c:pt>
                <c:pt idx="2936">
                  <c:v>1064</c:v>
                </c:pt>
                <c:pt idx="2937">
                  <c:v>1063</c:v>
                </c:pt>
                <c:pt idx="2938">
                  <c:v>1062</c:v>
                </c:pt>
                <c:pt idx="2939">
                  <c:v>1061</c:v>
                </c:pt>
                <c:pt idx="2940">
                  <c:v>1060</c:v>
                </c:pt>
                <c:pt idx="2941">
                  <c:v>1059</c:v>
                </c:pt>
                <c:pt idx="2942">
                  <c:v>1058</c:v>
                </c:pt>
                <c:pt idx="2943">
                  <c:v>1057</c:v>
                </c:pt>
                <c:pt idx="2944">
                  <c:v>1056</c:v>
                </c:pt>
                <c:pt idx="2945">
                  <c:v>1055</c:v>
                </c:pt>
                <c:pt idx="2946">
                  <c:v>1054</c:v>
                </c:pt>
                <c:pt idx="2947">
                  <c:v>1053</c:v>
                </c:pt>
                <c:pt idx="2948">
                  <c:v>1052</c:v>
                </c:pt>
                <c:pt idx="2949">
                  <c:v>1051</c:v>
                </c:pt>
                <c:pt idx="2950">
                  <c:v>1050</c:v>
                </c:pt>
                <c:pt idx="2951">
                  <c:v>1049</c:v>
                </c:pt>
                <c:pt idx="2952">
                  <c:v>1048</c:v>
                </c:pt>
                <c:pt idx="2953">
                  <c:v>1047</c:v>
                </c:pt>
                <c:pt idx="2954">
                  <c:v>1046</c:v>
                </c:pt>
                <c:pt idx="2955">
                  <c:v>1045</c:v>
                </c:pt>
                <c:pt idx="2956">
                  <c:v>1044</c:v>
                </c:pt>
                <c:pt idx="2957">
                  <c:v>1043</c:v>
                </c:pt>
                <c:pt idx="2958">
                  <c:v>1042</c:v>
                </c:pt>
                <c:pt idx="2959">
                  <c:v>1041</c:v>
                </c:pt>
                <c:pt idx="2960">
                  <c:v>1040</c:v>
                </c:pt>
                <c:pt idx="2961">
                  <c:v>1039</c:v>
                </c:pt>
                <c:pt idx="2962">
                  <c:v>1038</c:v>
                </c:pt>
                <c:pt idx="2963">
                  <c:v>1037</c:v>
                </c:pt>
                <c:pt idx="2964">
                  <c:v>1036</c:v>
                </c:pt>
                <c:pt idx="2965">
                  <c:v>1035</c:v>
                </c:pt>
                <c:pt idx="2966">
                  <c:v>1034</c:v>
                </c:pt>
                <c:pt idx="2967">
                  <c:v>1033</c:v>
                </c:pt>
                <c:pt idx="2968">
                  <c:v>1032</c:v>
                </c:pt>
                <c:pt idx="2969">
                  <c:v>1031</c:v>
                </c:pt>
                <c:pt idx="2970">
                  <c:v>1030</c:v>
                </c:pt>
                <c:pt idx="2971">
                  <c:v>1029</c:v>
                </c:pt>
                <c:pt idx="2972">
                  <c:v>1028</c:v>
                </c:pt>
                <c:pt idx="2973">
                  <c:v>1027</c:v>
                </c:pt>
                <c:pt idx="2974">
                  <c:v>1026</c:v>
                </c:pt>
                <c:pt idx="2975">
                  <c:v>1025</c:v>
                </c:pt>
                <c:pt idx="2976">
                  <c:v>1024</c:v>
                </c:pt>
                <c:pt idx="2977">
                  <c:v>1023</c:v>
                </c:pt>
                <c:pt idx="2978">
                  <c:v>1022</c:v>
                </c:pt>
                <c:pt idx="2979">
                  <c:v>1021</c:v>
                </c:pt>
                <c:pt idx="2980">
                  <c:v>1020</c:v>
                </c:pt>
                <c:pt idx="2981">
                  <c:v>1019</c:v>
                </c:pt>
                <c:pt idx="2982">
                  <c:v>1018</c:v>
                </c:pt>
                <c:pt idx="2983">
                  <c:v>1017</c:v>
                </c:pt>
                <c:pt idx="2984">
                  <c:v>1016</c:v>
                </c:pt>
                <c:pt idx="2985">
                  <c:v>1015</c:v>
                </c:pt>
                <c:pt idx="2986">
                  <c:v>1014</c:v>
                </c:pt>
                <c:pt idx="2987">
                  <c:v>1013</c:v>
                </c:pt>
                <c:pt idx="2988">
                  <c:v>1012</c:v>
                </c:pt>
                <c:pt idx="2989">
                  <c:v>1011</c:v>
                </c:pt>
                <c:pt idx="2990">
                  <c:v>1010</c:v>
                </c:pt>
                <c:pt idx="2991">
                  <c:v>1009</c:v>
                </c:pt>
                <c:pt idx="2992">
                  <c:v>1008</c:v>
                </c:pt>
                <c:pt idx="2993">
                  <c:v>1007</c:v>
                </c:pt>
                <c:pt idx="2994">
                  <c:v>1006</c:v>
                </c:pt>
                <c:pt idx="2995">
                  <c:v>1005</c:v>
                </c:pt>
                <c:pt idx="2996">
                  <c:v>1004</c:v>
                </c:pt>
                <c:pt idx="2997">
                  <c:v>1003</c:v>
                </c:pt>
                <c:pt idx="2998">
                  <c:v>1002</c:v>
                </c:pt>
                <c:pt idx="2999">
                  <c:v>1001</c:v>
                </c:pt>
                <c:pt idx="3000">
                  <c:v>1000</c:v>
                </c:pt>
                <c:pt idx="3001">
                  <c:v>999</c:v>
                </c:pt>
                <c:pt idx="3002">
                  <c:v>998</c:v>
                </c:pt>
                <c:pt idx="3003">
                  <c:v>997</c:v>
                </c:pt>
                <c:pt idx="3004">
                  <c:v>996</c:v>
                </c:pt>
                <c:pt idx="3005">
                  <c:v>995</c:v>
                </c:pt>
                <c:pt idx="3006">
                  <c:v>994</c:v>
                </c:pt>
                <c:pt idx="3007">
                  <c:v>993</c:v>
                </c:pt>
                <c:pt idx="3008">
                  <c:v>992</c:v>
                </c:pt>
                <c:pt idx="3009">
                  <c:v>991</c:v>
                </c:pt>
                <c:pt idx="3010">
                  <c:v>990</c:v>
                </c:pt>
                <c:pt idx="3011">
                  <c:v>989</c:v>
                </c:pt>
                <c:pt idx="3012">
                  <c:v>988</c:v>
                </c:pt>
                <c:pt idx="3013">
                  <c:v>987</c:v>
                </c:pt>
                <c:pt idx="3014">
                  <c:v>986</c:v>
                </c:pt>
                <c:pt idx="3015">
                  <c:v>985</c:v>
                </c:pt>
                <c:pt idx="3016">
                  <c:v>984</c:v>
                </c:pt>
                <c:pt idx="3017">
                  <c:v>983</c:v>
                </c:pt>
                <c:pt idx="3018">
                  <c:v>982</c:v>
                </c:pt>
                <c:pt idx="3019">
                  <c:v>981</c:v>
                </c:pt>
                <c:pt idx="3020">
                  <c:v>980</c:v>
                </c:pt>
                <c:pt idx="3021">
                  <c:v>979</c:v>
                </c:pt>
                <c:pt idx="3022">
                  <c:v>978</c:v>
                </c:pt>
                <c:pt idx="3023">
                  <c:v>977</c:v>
                </c:pt>
                <c:pt idx="3024">
                  <c:v>976</c:v>
                </c:pt>
                <c:pt idx="3025">
                  <c:v>975</c:v>
                </c:pt>
                <c:pt idx="3026">
                  <c:v>974</c:v>
                </c:pt>
                <c:pt idx="3027">
                  <c:v>973</c:v>
                </c:pt>
                <c:pt idx="3028">
                  <c:v>972</c:v>
                </c:pt>
                <c:pt idx="3029">
                  <c:v>971</c:v>
                </c:pt>
                <c:pt idx="3030">
                  <c:v>970</c:v>
                </c:pt>
                <c:pt idx="3031">
                  <c:v>969</c:v>
                </c:pt>
                <c:pt idx="3032">
                  <c:v>968</c:v>
                </c:pt>
                <c:pt idx="3033">
                  <c:v>967</c:v>
                </c:pt>
                <c:pt idx="3034">
                  <c:v>966</c:v>
                </c:pt>
                <c:pt idx="3035">
                  <c:v>965</c:v>
                </c:pt>
                <c:pt idx="3036">
                  <c:v>964</c:v>
                </c:pt>
                <c:pt idx="3037">
                  <c:v>963</c:v>
                </c:pt>
                <c:pt idx="3038">
                  <c:v>962</c:v>
                </c:pt>
                <c:pt idx="3039">
                  <c:v>961</c:v>
                </c:pt>
                <c:pt idx="3040">
                  <c:v>960</c:v>
                </c:pt>
                <c:pt idx="3041">
                  <c:v>959</c:v>
                </c:pt>
                <c:pt idx="3042">
                  <c:v>958</c:v>
                </c:pt>
                <c:pt idx="3043">
                  <c:v>957</c:v>
                </c:pt>
                <c:pt idx="3044">
                  <c:v>956</c:v>
                </c:pt>
                <c:pt idx="3045">
                  <c:v>955</c:v>
                </c:pt>
                <c:pt idx="3046">
                  <c:v>954</c:v>
                </c:pt>
                <c:pt idx="3047">
                  <c:v>953</c:v>
                </c:pt>
                <c:pt idx="3048">
                  <c:v>952</c:v>
                </c:pt>
                <c:pt idx="3049">
                  <c:v>951</c:v>
                </c:pt>
                <c:pt idx="3050">
                  <c:v>950</c:v>
                </c:pt>
                <c:pt idx="3051">
                  <c:v>949</c:v>
                </c:pt>
                <c:pt idx="3052">
                  <c:v>948</c:v>
                </c:pt>
                <c:pt idx="3053">
                  <c:v>947</c:v>
                </c:pt>
                <c:pt idx="3054">
                  <c:v>946</c:v>
                </c:pt>
                <c:pt idx="3055">
                  <c:v>945</c:v>
                </c:pt>
                <c:pt idx="3056">
                  <c:v>944</c:v>
                </c:pt>
                <c:pt idx="3057">
                  <c:v>943</c:v>
                </c:pt>
                <c:pt idx="3058">
                  <c:v>942</c:v>
                </c:pt>
                <c:pt idx="3059">
                  <c:v>941</c:v>
                </c:pt>
                <c:pt idx="3060">
                  <c:v>940</c:v>
                </c:pt>
                <c:pt idx="3061">
                  <c:v>939</c:v>
                </c:pt>
                <c:pt idx="3062">
                  <c:v>938</c:v>
                </c:pt>
                <c:pt idx="3063">
                  <c:v>937</c:v>
                </c:pt>
                <c:pt idx="3064">
                  <c:v>936</c:v>
                </c:pt>
                <c:pt idx="3065">
                  <c:v>935</c:v>
                </c:pt>
                <c:pt idx="3066">
                  <c:v>934</c:v>
                </c:pt>
                <c:pt idx="3067">
                  <c:v>933</c:v>
                </c:pt>
                <c:pt idx="3068">
                  <c:v>932</c:v>
                </c:pt>
                <c:pt idx="3069">
                  <c:v>931</c:v>
                </c:pt>
                <c:pt idx="3070">
                  <c:v>930</c:v>
                </c:pt>
                <c:pt idx="3071">
                  <c:v>929</c:v>
                </c:pt>
                <c:pt idx="3072">
                  <c:v>928</c:v>
                </c:pt>
                <c:pt idx="3073">
                  <c:v>927</c:v>
                </c:pt>
                <c:pt idx="3074">
                  <c:v>926</c:v>
                </c:pt>
                <c:pt idx="3075">
                  <c:v>925</c:v>
                </c:pt>
                <c:pt idx="3076">
                  <c:v>924</c:v>
                </c:pt>
                <c:pt idx="3077">
                  <c:v>923</c:v>
                </c:pt>
                <c:pt idx="3078">
                  <c:v>922</c:v>
                </c:pt>
                <c:pt idx="3079">
                  <c:v>921</c:v>
                </c:pt>
                <c:pt idx="3080">
                  <c:v>920</c:v>
                </c:pt>
                <c:pt idx="3081">
                  <c:v>919</c:v>
                </c:pt>
                <c:pt idx="3082">
                  <c:v>918</c:v>
                </c:pt>
                <c:pt idx="3083">
                  <c:v>917</c:v>
                </c:pt>
                <c:pt idx="3084">
                  <c:v>916</c:v>
                </c:pt>
                <c:pt idx="3085">
                  <c:v>915</c:v>
                </c:pt>
                <c:pt idx="3086">
                  <c:v>914</c:v>
                </c:pt>
                <c:pt idx="3087">
                  <c:v>913</c:v>
                </c:pt>
                <c:pt idx="3088">
                  <c:v>912</c:v>
                </c:pt>
                <c:pt idx="3089">
                  <c:v>911</c:v>
                </c:pt>
                <c:pt idx="3090">
                  <c:v>910</c:v>
                </c:pt>
                <c:pt idx="3091">
                  <c:v>909</c:v>
                </c:pt>
                <c:pt idx="3092">
                  <c:v>908</c:v>
                </c:pt>
                <c:pt idx="3093">
                  <c:v>907</c:v>
                </c:pt>
                <c:pt idx="3094">
                  <c:v>906</c:v>
                </c:pt>
                <c:pt idx="3095">
                  <c:v>905</c:v>
                </c:pt>
                <c:pt idx="3096">
                  <c:v>904</c:v>
                </c:pt>
                <c:pt idx="3097">
                  <c:v>903</c:v>
                </c:pt>
                <c:pt idx="3098">
                  <c:v>902</c:v>
                </c:pt>
                <c:pt idx="3099">
                  <c:v>901</c:v>
                </c:pt>
                <c:pt idx="3100">
                  <c:v>900</c:v>
                </c:pt>
                <c:pt idx="3101">
                  <c:v>899</c:v>
                </c:pt>
                <c:pt idx="3102">
                  <c:v>898</c:v>
                </c:pt>
                <c:pt idx="3103">
                  <c:v>897</c:v>
                </c:pt>
                <c:pt idx="3104">
                  <c:v>896</c:v>
                </c:pt>
                <c:pt idx="3105">
                  <c:v>895</c:v>
                </c:pt>
                <c:pt idx="3106">
                  <c:v>894</c:v>
                </c:pt>
                <c:pt idx="3107">
                  <c:v>893</c:v>
                </c:pt>
                <c:pt idx="3108">
                  <c:v>892</c:v>
                </c:pt>
                <c:pt idx="3109">
                  <c:v>891</c:v>
                </c:pt>
                <c:pt idx="3110">
                  <c:v>890</c:v>
                </c:pt>
                <c:pt idx="3111">
                  <c:v>889</c:v>
                </c:pt>
                <c:pt idx="3112">
                  <c:v>888</c:v>
                </c:pt>
                <c:pt idx="3113">
                  <c:v>887</c:v>
                </c:pt>
                <c:pt idx="3114">
                  <c:v>886</c:v>
                </c:pt>
                <c:pt idx="3115">
                  <c:v>885</c:v>
                </c:pt>
                <c:pt idx="3116">
                  <c:v>884</c:v>
                </c:pt>
                <c:pt idx="3117">
                  <c:v>883</c:v>
                </c:pt>
                <c:pt idx="3118">
                  <c:v>882</c:v>
                </c:pt>
                <c:pt idx="3119">
                  <c:v>881</c:v>
                </c:pt>
                <c:pt idx="3120">
                  <c:v>880</c:v>
                </c:pt>
                <c:pt idx="3121">
                  <c:v>879</c:v>
                </c:pt>
                <c:pt idx="3122">
                  <c:v>878</c:v>
                </c:pt>
                <c:pt idx="3123">
                  <c:v>877</c:v>
                </c:pt>
                <c:pt idx="3124">
                  <c:v>876</c:v>
                </c:pt>
                <c:pt idx="3125">
                  <c:v>875</c:v>
                </c:pt>
                <c:pt idx="3126">
                  <c:v>874</c:v>
                </c:pt>
                <c:pt idx="3127">
                  <c:v>873</c:v>
                </c:pt>
                <c:pt idx="3128">
                  <c:v>872</c:v>
                </c:pt>
                <c:pt idx="3129">
                  <c:v>871</c:v>
                </c:pt>
                <c:pt idx="3130">
                  <c:v>870</c:v>
                </c:pt>
                <c:pt idx="3131">
                  <c:v>869</c:v>
                </c:pt>
                <c:pt idx="3132">
                  <c:v>868</c:v>
                </c:pt>
                <c:pt idx="3133">
                  <c:v>867</c:v>
                </c:pt>
                <c:pt idx="3134">
                  <c:v>866</c:v>
                </c:pt>
                <c:pt idx="3135">
                  <c:v>865</c:v>
                </c:pt>
                <c:pt idx="3136">
                  <c:v>864</c:v>
                </c:pt>
                <c:pt idx="3137">
                  <c:v>863</c:v>
                </c:pt>
                <c:pt idx="3138">
                  <c:v>862</c:v>
                </c:pt>
                <c:pt idx="3139">
                  <c:v>861</c:v>
                </c:pt>
                <c:pt idx="3140">
                  <c:v>860</c:v>
                </c:pt>
                <c:pt idx="3141">
                  <c:v>859</c:v>
                </c:pt>
                <c:pt idx="3142">
                  <c:v>858</c:v>
                </c:pt>
                <c:pt idx="3143">
                  <c:v>857</c:v>
                </c:pt>
                <c:pt idx="3144">
                  <c:v>856</c:v>
                </c:pt>
                <c:pt idx="3145">
                  <c:v>855</c:v>
                </c:pt>
                <c:pt idx="3146">
                  <c:v>854</c:v>
                </c:pt>
                <c:pt idx="3147">
                  <c:v>853</c:v>
                </c:pt>
                <c:pt idx="3148">
                  <c:v>852</c:v>
                </c:pt>
                <c:pt idx="3149">
                  <c:v>851</c:v>
                </c:pt>
                <c:pt idx="3150">
                  <c:v>850</c:v>
                </c:pt>
                <c:pt idx="3151">
                  <c:v>849</c:v>
                </c:pt>
                <c:pt idx="3152">
                  <c:v>848</c:v>
                </c:pt>
                <c:pt idx="3153">
                  <c:v>847</c:v>
                </c:pt>
                <c:pt idx="3154">
                  <c:v>846</c:v>
                </c:pt>
                <c:pt idx="3155">
                  <c:v>845</c:v>
                </c:pt>
                <c:pt idx="3156">
                  <c:v>844</c:v>
                </c:pt>
                <c:pt idx="3157">
                  <c:v>843</c:v>
                </c:pt>
                <c:pt idx="3158">
                  <c:v>842</c:v>
                </c:pt>
                <c:pt idx="3159">
                  <c:v>841</c:v>
                </c:pt>
                <c:pt idx="3160">
                  <c:v>840</c:v>
                </c:pt>
                <c:pt idx="3161">
                  <c:v>839</c:v>
                </c:pt>
                <c:pt idx="3162">
                  <c:v>838</c:v>
                </c:pt>
                <c:pt idx="3163">
                  <c:v>837</c:v>
                </c:pt>
                <c:pt idx="3164">
                  <c:v>836</c:v>
                </c:pt>
                <c:pt idx="3165">
                  <c:v>835</c:v>
                </c:pt>
                <c:pt idx="3166">
                  <c:v>834</c:v>
                </c:pt>
                <c:pt idx="3167">
                  <c:v>833</c:v>
                </c:pt>
                <c:pt idx="3168">
                  <c:v>832</c:v>
                </c:pt>
                <c:pt idx="3169">
                  <c:v>831</c:v>
                </c:pt>
                <c:pt idx="3170">
                  <c:v>830</c:v>
                </c:pt>
                <c:pt idx="3171">
                  <c:v>829</c:v>
                </c:pt>
                <c:pt idx="3172">
                  <c:v>828</c:v>
                </c:pt>
                <c:pt idx="3173">
                  <c:v>827</c:v>
                </c:pt>
                <c:pt idx="3174">
                  <c:v>826</c:v>
                </c:pt>
                <c:pt idx="3175">
                  <c:v>825</c:v>
                </c:pt>
                <c:pt idx="3176">
                  <c:v>824</c:v>
                </c:pt>
                <c:pt idx="3177">
                  <c:v>823</c:v>
                </c:pt>
                <c:pt idx="3178">
                  <c:v>822</c:v>
                </c:pt>
                <c:pt idx="3179">
                  <c:v>821</c:v>
                </c:pt>
                <c:pt idx="3180">
                  <c:v>820</c:v>
                </c:pt>
                <c:pt idx="3181">
                  <c:v>819</c:v>
                </c:pt>
                <c:pt idx="3182">
                  <c:v>818</c:v>
                </c:pt>
                <c:pt idx="3183">
                  <c:v>817</c:v>
                </c:pt>
                <c:pt idx="3184">
                  <c:v>816</c:v>
                </c:pt>
                <c:pt idx="3185">
                  <c:v>815</c:v>
                </c:pt>
                <c:pt idx="3186">
                  <c:v>814</c:v>
                </c:pt>
                <c:pt idx="3187">
                  <c:v>813</c:v>
                </c:pt>
                <c:pt idx="3188">
                  <c:v>812</c:v>
                </c:pt>
                <c:pt idx="3189">
                  <c:v>811</c:v>
                </c:pt>
                <c:pt idx="3190">
                  <c:v>810</c:v>
                </c:pt>
                <c:pt idx="3191">
                  <c:v>809</c:v>
                </c:pt>
                <c:pt idx="3192">
                  <c:v>808</c:v>
                </c:pt>
                <c:pt idx="3193">
                  <c:v>807</c:v>
                </c:pt>
                <c:pt idx="3194">
                  <c:v>806</c:v>
                </c:pt>
                <c:pt idx="3195">
                  <c:v>805</c:v>
                </c:pt>
                <c:pt idx="3196">
                  <c:v>804</c:v>
                </c:pt>
                <c:pt idx="3197">
                  <c:v>803</c:v>
                </c:pt>
                <c:pt idx="3198">
                  <c:v>802</c:v>
                </c:pt>
                <c:pt idx="3199">
                  <c:v>801</c:v>
                </c:pt>
                <c:pt idx="3200">
                  <c:v>800</c:v>
                </c:pt>
                <c:pt idx="3201">
                  <c:v>799</c:v>
                </c:pt>
                <c:pt idx="3202">
                  <c:v>798</c:v>
                </c:pt>
                <c:pt idx="3203">
                  <c:v>797</c:v>
                </c:pt>
                <c:pt idx="3204">
                  <c:v>796</c:v>
                </c:pt>
                <c:pt idx="3205">
                  <c:v>795</c:v>
                </c:pt>
                <c:pt idx="3206">
                  <c:v>794</c:v>
                </c:pt>
                <c:pt idx="3207">
                  <c:v>793</c:v>
                </c:pt>
                <c:pt idx="3208">
                  <c:v>792</c:v>
                </c:pt>
                <c:pt idx="3209">
                  <c:v>791</c:v>
                </c:pt>
                <c:pt idx="3210">
                  <c:v>790</c:v>
                </c:pt>
                <c:pt idx="3211">
                  <c:v>789</c:v>
                </c:pt>
                <c:pt idx="3212">
                  <c:v>788</c:v>
                </c:pt>
                <c:pt idx="3213">
                  <c:v>787</c:v>
                </c:pt>
                <c:pt idx="3214">
                  <c:v>786</c:v>
                </c:pt>
                <c:pt idx="3215">
                  <c:v>785</c:v>
                </c:pt>
                <c:pt idx="3216">
                  <c:v>784</c:v>
                </c:pt>
                <c:pt idx="3217">
                  <c:v>783</c:v>
                </c:pt>
                <c:pt idx="3218">
                  <c:v>782</c:v>
                </c:pt>
                <c:pt idx="3219">
                  <c:v>781</c:v>
                </c:pt>
                <c:pt idx="3220">
                  <c:v>780</c:v>
                </c:pt>
                <c:pt idx="3221">
                  <c:v>779</c:v>
                </c:pt>
                <c:pt idx="3222">
                  <c:v>778</c:v>
                </c:pt>
                <c:pt idx="3223">
                  <c:v>777</c:v>
                </c:pt>
                <c:pt idx="3224">
                  <c:v>776</c:v>
                </c:pt>
                <c:pt idx="3225">
                  <c:v>775</c:v>
                </c:pt>
                <c:pt idx="3226">
                  <c:v>774</c:v>
                </c:pt>
                <c:pt idx="3227">
                  <c:v>773</c:v>
                </c:pt>
                <c:pt idx="3228">
                  <c:v>772</c:v>
                </c:pt>
                <c:pt idx="3229">
                  <c:v>771</c:v>
                </c:pt>
                <c:pt idx="3230">
                  <c:v>770</c:v>
                </c:pt>
                <c:pt idx="3231">
                  <c:v>769</c:v>
                </c:pt>
                <c:pt idx="3232">
                  <c:v>768</c:v>
                </c:pt>
                <c:pt idx="3233">
                  <c:v>767</c:v>
                </c:pt>
                <c:pt idx="3234">
                  <c:v>766</c:v>
                </c:pt>
                <c:pt idx="3235">
                  <c:v>765</c:v>
                </c:pt>
                <c:pt idx="3236">
                  <c:v>764</c:v>
                </c:pt>
                <c:pt idx="3237">
                  <c:v>763</c:v>
                </c:pt>
                <c:pt idx="3238">
                  <c:v>762</c:v>
                </c:pt>
                <c:pt idx="3239">
                  <c:v>761</c:v>
                </c:pt>
                <c:pt idx="3240">
                  <c:v>760</c:v>
                </c:pt>
                <c:pt idx="3241">
                  <c:v>759</c:v>
                </c:pt>
                <c:pt idx="3242">
                  <c:v>758</c:v>
                </c:pt>
                <c:pt idx="3243">
                  <c:v>757</c:v>
                </c:pt>
                <c:pt idx="3244">
                  <c:v>756</c:v>
                </c:pt>
                <c:pt idx="3245">
                  <c:v>755</c:v>
                </c:pt>
                <c:pt idx="3246">
                  <c:v>754</c:v>
                </c:pt>
                <c:pt idx="3247">
                  <c:v>753</c:v>
                </c:pt>
                <c:pt idx="3248">
                  <c:v>752</c:v>
                </c:pt>
                <c:pt idx="3249">
                  <c:v>751</c:v>
                </c:pt>
                <c:pt idx="3250">
                  <c:v>750</c:v>
                </c:pt>
                <c:pt idx="3251">
                  <c:v>749</c:v>
                </c:pt>
                <c:pt idx="3252">
                  <c:v>748</c:v>
                </c:pt>
                <c:pt idx="3253">
                  <c:v>747</c:v>
                </c:pt>
                <c:pt idx="3254">
                  <c:v>746</c:v>
                </c:pt>
                <c:pt idx="3255">
                  <c:v>745</c:v>
                </c:pt>
                <c:pt idx="3256">
                  <c:v>744</c:v>
                </c:pt>
                <c:pt idx="3257">
                  <c:v>743</c:v>
                </c:pt>
                <c:pt idx="3258">
                  <c:v>742</c:v>
                </c:pt>
                <c:pt idx="3259">
                  <c:v>741</c:v>
                </c:pt>
                <c:pt idx="3260">
                  <c:v>740</c:v>
                </c:pt>
                <c:pt idx="3261">
                  <c:v>739</c:v>
                </c:pt>
                <c:pt idx="3262">
                  <c:v>738</c:v>
                </c:pt>
                <c:pt idx="3263">
                  <c:v>737</c:v>
                </c:pt>
                <c:pt idx="3264">
                  <c:v>736</c:v>
                </c:pt>
                <c:pt idx="3265">
                  <c:v>735</c:v>
                </c:pt>
                <c:pt idx="3266">
                  <c:v>734</c:v>
                </c:pt>
                <c:pt idx="3267">
                  <c:v>733</c:v>
                </c:pt>
                <c:pt idx="3268">
                  <c:v>732</c:v>
                </c:pt>
                <c:pt idx="3269">
                  <c:v>731</c:v>
                </c:pt>
                <c:pt idx="3270">
                  <c:v>730</c:v>
                </c:pt>
                <c:pt idx="3271">
                  <c:v>729</c:v>
                </c:pt>
                <c:pt idx="3272">
                  <c:v>728</c:v>
                </c:pt>
                <c:pt idx="3273">
                  <c:v>727</c:v>
                </c:pt>
                <c:pt idx="3274">
                  <c:v>726</c:v>
                </c:pt>
                <c:pt idx="3275">
                  <c:v>725</c:v>
                </c:pt>
                <c:pt idx="3276">
                  <c:v>724</c:v>
                </c:pt>
                <c:pt idx="3277">
                  <c:v>723</c:v>
                </c:pt>
                <c:pt idx="3278">
                  <c:v>722</c:v>
                </c:pt>
                <c:pt idx="3279">
                  <c:v>721</c:v>
                </c:pt>
                <c:pt idx="3280">
                  <c:v>720</c:v>
                </c:pt>
                <c:pt idx="3281">
                  <c:v>719</c:v>
                </c:pt>
                <c:pt idx="3282">
                  <c:v>718</c:v>
                </c:pt>
                <c:pt idx="3283">
                  <c:v>717</c:v>
                </c:pt>
                <c:pt idx="3284">
                  <c:v>716</c:v>
                </c:pt>
                <c:pt idx="3285">
                  <c:v>715</c:v>
                </c:pt>
                <c:pt idx="3286">
                  <c:v>714</c:v>
                </c:pt>
                <c:pt idx="3287">
                  <c:v>713</c:v>
                </c:pt>
                <c:pt idx="3288">
                  <c:v>712</c:v>
                </c:pt>
                <c:pt idx="3289">
                  <c:v>711</c:v>
                </c:pt>
                <c:pt idx="3290">
                  <c:v>710</c:v>
                </c:pt>
                <c:pt idx="3291">
                  <c:v>709</c:v>
                </c:pt>
                <c:pt idx="3292">
                  <c:v>708</c:v>
                </c:pt>
                <c:pt idx="3293">
                  <c:v>707</c:v>
                </c:pt>
                <c:pt idx="3294">
                  <c:v>706</c:v>
                </c:pt>
                <c:pt idx="3295">
                  <c:v>705</c:v>
                </c:pt>
                <c:pt idx="3296">
                  <c:v>704</c:v>
                </c:pt>
                <c:pt idx="3297">
                  <c:v>703</c:v>
                </c:pt>
                <c:pt idx="3298">
                  <c:v>702</c:v>
                </c:pt>
                <c:pt idx="3299">
                  <c:v>701</c:v>
                </c:pt>
                <c:pt idx="3300">
                  <c:v>700</c:v>
                </c:pt>
                <c:pt idx="3301">
                  <c:v>699</c:v>
                </c:pt>
                <c:pt idx="3302">
                  <c:v>698</c:v>
                </c:pt>
                <c:pt idx="3303">
                  <c:v>697</c:v>
                </c:pt>
                <c:pt idx="3304">
                  <c:v>696</c:v>
                </c:pt>
                <c:pt idx="3305">
                  <c:v>695</c:v>
                </c:pt>
                <c:pt idx="3306">
                  <c:v>694</c:v>
                </c:pt>
                <c:pt idx="3307">
                  <c:v>693</c:v>
                </c:pt>
                <c:pt idx="3308">
                  <c:v>692</c:v>
                </c:pt>
                <c:pt idx="3309">
                  <c:v>691</c:v>
                </c:pt>
                <c:pt idx="3310">
                  <c:v>690</c:v>
                </c:pt>
                <c:pt idx="3311">
                  <c:v>689</c:v>
                </c:pt>
                <c:pt idx="3312">
                  <c:v>688</c:v>
                </c:pt>
                <c:pt idx="3313">
                  <c:v>687</c:v>
                </c:pt>
                <c:pt idx="3314">
                  <c:v>686</c:v>
                </c:pt>
                <c:pt idx="3315">
                  <c:v>685</c:v>
                </c:pt>
                <c:pt idx="3316">
                  <c:v>684</c:v>
                </c:pt>
                <c:pt idx="3317">
                  <c:v>683</c:v>
                </c:pt>
                <c:pt idx="3318">
                  <c:v>682</c:v>
                </c:pt>
                <c:pt idx="3319">
                  <c:v>681</c:v>
                </c:pt>
                <c:pt idx="3320">
                  <c:v>680</c:v>
                </c:pt>
                <c:pt idx="3321">
                  <c:v>679</c:v>
                </c:pt>
                <c:pt idx="3322">
                  <c:v>678</c:v>
                </c:pt>
                <c:pt idx="3323">
                  <c:v>677</c:v>
                </c:pt>
                <c:pt idx="3324">
                  <c:v>676</c:v>
                </c:pt>
                <c:pt idx="3325">
                  <c:v>675</c:v>
                </c:pt>
                <c:pt idx="3326">
                  <c:v>674</c:v>
                </c:pt>
                <c:pt idx="3327">
                  <c:v>673</c:v>
                </c:pt>
                <c:pt idx="3328">
                  <c:v>672</c:v>
                </c:pt>
                <c:pt idx="3329">
                  <c:v>671</c:v>
                </c:pt>
                <c:pt idx="3330">
                  <c:v>670</c:v>
                </c:pt>
                <c:pt idx="3331">
                  <c:v>669</c:v>
                </c:pt>
                <c:pt idx="3332">
                  <c:v>668</c:v>
                </c:pt>
                <c:pt idx="3333">
                  <c:v>667</c:v>
                </c:pt>
                <c:pt idx="3334">
                  <c:v>666</c:v>
                </c:pt>
                <c:pt idx="3335">
                  <c:v>665</c:v>
                </c:pt>
                <c:pt idx="3336">
                  <c:v>664</c:v>
                </c:pt>
                <c:pt idx="3337">
                  <c:v>663</c:v>
                </c:pt>
                <c:pt idx="3338">
                  <c:v>662</c:v>
                </c:pt>
                <c:pt idx="3339">
                  <c:v>661</c:v>
                </c:pt>
                <c:pt idx="3340">
                  <c:v>660</c:v>
                </c:pt>
                <c:pt idx="3341">
                  <c:v>659</c:v>
                </c:pt>
                <c:pt idx="3342">
                  <c:v>658</c:v>
                </c:pt>
                <c:pt idx="3343">
                  <c:v>657</c:v>
                </c:pt>
                <c:pt idx="3344">
                  <c:v>656</c:v>
                </c:pt>
                <c:pt idx="3345">
                  <c:v>655</c:v>
                </c:pt>
                <c:pt idx="3346">
                  <c:v>654</c:v>
                </c:pt>
                <c:pt idx="3347">
                  <c:v>653</c:v>
                </c:pt>
                <c:pt idx="3348">
                  <c:v>652</c:v>
                </c:pt>
                <c:pt idx="3349">
                  <c:v>651</c:v>
                </c:pt>
                <c:pt idx="3350">
                  <c:v>650</c:v>
                </c:pt>
                <c:pt idx="3351">
                  <c:v>649</c:v>
                </c:pt>
                <c:pt idx="3352">
                  <c:v>648</c:v>
                </c:pt>
                <c:pt idx="3353">
                  <c:v>647</c:v>
                </c:pt>
                <c:pt idx="3354">
                  <c:v>646</c:v>
                </c:pt>
                <c:pt idx="3355">
                  <c:v>645</c:v>
                </c:pt>
                <c:pt idx="3356">
                  <c:v>644</c:v>
                </c:pt>
                <c:pt idx="3357">
                  <c:v>643</c:v>
                </c:pt>
                <c:pt idx="3358">
                  <c:v>642</c:v>
                </c:pt>
                <c:pt idx="3359">
                  <c:v>641</c:v>
                </c:pt>
                <c:pt idx="3360">
                  <c:v>640</c:v>
                </c:pt>
                <c:pt idx="3361">
                  <c:v>639</c:v>
                </c:pt>
                <c:pt idx="3362">
                  <c:v>638</c:v>
                </c:pt>
                <c:pt idx="3363">
                  <c:v>637</c:v>
                </c:pt>
                <c:pt idx="3364">
                  <c:v>636</c:v>
                </c:pt>
                <c:pt idx="3365">
                  <c:v>635</c:v>
                </c:pt>
                <c:pt idx="3366">
                  <c:v>634</c:v>
                </c:pt>
                <c:pt idx="3367">
                  <c:v>633</c:v>
                </c:pt>
                <c:pt idx="3368">
                  <c:v>632</c:v>
                </c:pt>
                <c:pt idx="3369">
                  <c:v>631</c:v>
                </c:pt>
                <c:pt idx="3370">
                  <c:v>630</c:v>
                </c:pt>
                <c:pt idx="3371">
                  <c:v>629</c:v>
                </c:pt>
                <c:pt idx="3372">
                  <c:v>628</c:v>
                </c:pt>
                <c:pt idx="3373">
                  <c:v>627</c:v>
                </c:pt>
                <c:pt idx="3374">
                  <c:v>626</c:v>
                </c:pt>
                <c:pt idx="3375">
                  <c:v>625</c:v>
                </c:pt>
                <c:pt idx="3376">
                  <c:v>624</c:v>
                </c:pt>
                <c:pt idx="3377">
                  <c:v>623</c:v>
                </c:pt>
                <c:pt idx="3378">
                  <c:v>622</c:v>
                </c:pt>
                <c:pt idx="3379">
                  <c:v>621</c:v>
                </c:pt>
                <c:pt idx="3380">
                  <c:v>620</c:v>
                </c:pt>
                <c:pt idx="3381">
                  <c:v>619</c:v>
                </c:pt>
                <c:pt idx="3382">
                  <c:v>618</c:v>
                </c:pt>
                <c:pt idx="3383">
                  <c:v>617</c:v>
                </c:pt>
                <c:pt idx="3384">
                  <c:v>616</c:v>
                </c:pt>
                <c:pt idx="3385">
                  <c:v>615</c:v>
                </c:pt>
                <c:pt idx="3386">
                  <c:v>614</c:v>
                </c:pt>
                <c:pt idx="3387">
                  <c:v>613</c:v>
                </c:pt>
                <c:pt idx="3388">
                  <c:v>612</c:v>
                </c:pt>
                <c:pt idx="3389">
                  <c:v>611</c:v>
                </c:pt>
                <c:pt idx="3390">
                  <c:v>610</c:v>
                </c:pt>
                <c:pt idx="3391">
                  <c:v>609</c:v>
                </c:pt>
                <c:pt idx="3392">
                  <c:v>608</c:v>
                </c:pt>
                <c:pt idx="3393">
                  <c:v>607</c:v>
                </c:pt>
                <c:pt idx="3394">
                  <c:v>606</c:v>
                </c:pt>
                <c:pt idx="3395">
                  <c:v>605</c:v>
                </c:pt>
                <c:pt idx="3396">
                  <c:v>604</c:v>
                </c:pt>
                <c:pt idx="3397">
                  <c:v>603</c:v>
                </c:pt>
                <c:pt idx="3398">
                  <c:v>602</c:v>
                </c:pt>
                <c:pt idx="3399">
                  <c:v>601</c:v>
                </c:pt>
                <c:pt idx="3400">
                  <c:v>600</c:v>
                </c:pt>
                <c:pt idx="3401">
                  <c:v>599</c:v>
                </c:pt>
                <c:pt idx="3402">
                  <c:v>598</c:v>
                </c:pt>
                <c:pt idx="3403">
                  <c:v>597</c:v>
                </c:pt>
                <c:pt idx="3404">
                  <c:v>596</c:v>
                </c:pt>
                <c:pt idx="3405">
                  <c:v>595</c:v>
                </c:pt>
                <c:pt idx="3406">
                  <c:v>594</c:v>
                </c:pt>
                <c:pt idx="3407">
                  <c:v>593</c:v>
                </c:pt>
                <c:pt idx="3408">
                  <c:v>592</c:v>
                </c:pt>
                <c:pt idx="3409">
                  <c:v>591</c:v>
                </c:pt>
                <c:pt idx="3410">
                  <c:v>590</c:v>
                </c:pt>
                <c:pt idx="3411">
                  <c:v>589</c:v>
                </c:pt>
                <c:pt idx="3412">
                  <c:v>588</c:v>
                </c:pt>
                <c:pt idx="3413">
                  <c:v>587</c:v>
                </c:pt>
                <c:pt idx="3414">
                  <c:v>586</c:v>
                </c:pt>
                <c:pt idx="3415">
                  <c:v>585</c:v>
                </c:pt>
                <c:pt idx="3416">
                  <c:v>584</c:v>
                </c:pt>
                <c:pt idx="3417">
                  <c:v>583</c:v>
                </c:pt>
                <c:pt idx="3418">
                  <c:v>582</c:v>
                </c:pt>
                <c:pt idx="3419">
                  <c:v>581</c:v>
                </c:pt>
                <c:pt idx="3420">
                  <c:v>580</c:v>
                </c:pt>
                <c:pt idx="3421">
                  <c:v>579</c:v>
                </c:pt>
                <c:pt idx="3422">
                  <c:v>578</c:v>
                </c:pt>
                <c:pt idx="3423">
                  <c:v>577</c:v>
                </c:pt>
                <c:pt idx="3424">
                  <c:v>576</c:v>
                </c:pt>
                <c:pt idx="3425">
                  <c:v>575</c:v>
                </c:pt>
                <c:pt idx="3426">
                  <c:v>574</c:v>
                </c:pt>
                <c:pt idx="3427">
                  <c:v>573</c:v>
                </c:pt>
                <c:pt idx="3428">
                  <c:v>572</c:v>
                </c:pt>
                <c:pt idx="3429">
                  <c:v>571</c:v>
                </c:pt>
                <c:pt idx="3430">
                  <c:v>570</c:v>
                </c:pt>
                <c:pt idx="3431">
                  <c:v>569</c:v>
                </c:pt>
                <c:pt idx="3432">
                  <c:v>568</c:v>
                </c:pt>
                <c:pt idx="3433">
                  <c:v>567</c:v>
                </c:pt>
                <c:pt idx="3434">
                  <c:v>566</c:v>
                </c:pt>
                <c:pt idx="3435">
                  <c:v>565</c:v>
                </c:pt>
                <c:pt idx="3436">
                  <c:v>564</c:v>
                </c:pt>
                <c:pt idx="3437">
                  <c:v>563</c:v>
                </c:pt>
                <c:pt idx="3438">
                  <c:v>562</c:v>
                </c:pt>
                <c:pt idx="3439">
                  <c:v>561</c:v>
                </c:pt>
                <c:pt idx="3440">
                  <c:v>560</c:v>
                </c:pt>
                <c:pt idx="3441">
                  <c:v>559</c:v>
                </c:pt>
                <c:pt idx="3442">
                  <c:v>558</c:v>
                </c:pt>
                <c:pt idx="3443">
                  <c:v>557</c:v>
                </c:pt>
                <c:pt idx="3444">
                  <c:v>556</c:v>
                </c:pt>
                <c:pt idx="3445">
                  <c:v>555</c:v>
                </c:pt>
                <c:pt idx="3446">
                  <c:v>554</c:v>
                </c:pt>
                <c:pt idx="3447">
                  <c:v>553</c:v>
                </c:pt>
                <c:pt idx="3448">
                  <c:v>552</c:v>
                </c:pt>
                <c:pt idx="3449">
                  <c:v>551</c:v>
                </c:pt>
                <c:pt idx="3450">
                  <c:v>550</c:v>
                </c:pt>
                <c:pt idx="3451">
                  <c:v>549</c:v>
                </c:pt>
                <c:pt idx="3452">
                  <c:v>548</c:v>
                </c:pt>
                <c:pt idx="3453">
                  <c:v>547</c:v>
                </c:pt>
                <c:pt idx="3454">
                  <c:v>546</c:v>
                </c:pt>
                <c:pt idx="3455">
                  <c:v>545</c:v>
                </c:pt>
                <c:pt idx="3456">
                  <c:v>544</c:v>
                </c:pt>
                <c:pt idx="3457">
                  <c:v>543</c:v>
                </c:pt>
                <c:pt idx="3458">
                  <c:v>542</c:v>
                </c:pt>
                <c:pt idx="3459">
                  <c:v>541</c:v>
                </c:pt>
                <c:pt idx="3460">
                  <c:v>540</c:v>
                </c:pt>
                <c:pt idx="3461">
                  <c:v>539</c:v>
                </c:pt>
                <c:pt idx="3462">
                  <c:v>538</c:v>
                </c:pt>
                <c:pt idx="3463">
                  <c:v>537</c:v>
                </c:pt>
                <c:pt idx="3464">
                  <c:v>536</c:v>
                </c:pt>
                <c:pt idx="3465">
                  <c:v>535</c:v>
                </c:pt>
                <c:pt idx="3466">
                  <c:v>534</c:v>
                </c:pt>
                <c:pt idx="3467">
                  <c:v>533</c:v>
                </c:pt>
                <c:pt idx="3468">
                  <c:v>532</c:v>
                </c:pt>
                <c:pt idx="3469">
                  <c:v>531</c:v>
                </c:pt>
                <c:pt idx="3470">
                  <c:v>530</c:v>
                </c:pt>
                <c:pt idx="3471">
                  <c:v>529</c:v>
                </c:pt>
                <c:pt idx="3472">
                  <c:v>528</c:v>
                </c:pt>
                <c:pt idx="3473">
                  <c:v>527</c:v>
                </c:pt>
                <c:pt idx="3474">
                  <c:v>526</c:v>
                </c:pt>
                <c:pt idx="3475">
                  <c:v>525</c:v>
                </c:pt>
                <c:pt idx="3476">
                  <c:v>524</c:v>
                </c:pt>
                <c:pt idx="3477">
                  <c:v>523</c:v>
                </c:pt>
                <c:pt idx="3478">
                  <c:v>522</c:v>
                </c:pt>
                <c:pt idx="3479">
                  <c:v>521</c:v>
                </c:pt>
                <c:pt idx="3480">
                  <c:v>520</c:v>
                </c:pt>
                <c:pt idx="3481">
                  <c:v>519</c:v>
                </c:pt>
                <c:pt idx="3482">
                  <c:v>518</c:v>
                </c:pt>
                <c:pt idx="3483">
                  <c:v>517</c:v>
                </c:pt>
                <c:pt idx="3484">
                  <c:v>516</c:v>
                </c:pt>
                <c:pt idx="3485">
                  <c:v>515</c:v>
                </c:pt>
                <c:pt idx="3486">
                  <c:v>514</c:v>
                </c:pt>
                <c:pt idx="3487">
                  <c:v>513</c:v>
                </c:pt>
                <c:pt idx="3488">
                  <c:v>512</c:v>
                </c:pt>
                <c:pt idx="3489">
                  <c:v>511</c:v>
                </c:pt>
                <c:pt idx="3490">
                  <c:v>510</c:v>
                </c:pt>
                <c:pt idx="3491">
                  <c:v>509</c:v>
                </c:pt>
                <c:pt idx="3492">
                  <c:v>508</c:v>
                </c:pt>
                <c:pt idx="3493">
                  <c:v>507</c:v>
                </c:pt>
                <c:pt idx="3494">
                  <c:v>506</c:v>
                </c:pt>
                <c:pt idx="3495">
                  <c:v>505</c:v>
                </c:pt>
                <c:pt idx="3496">
                  <c:v>504</c:v>
                </c:pt>
                <c:pt idx="3497">
                  <c:v>503</c:v>
                </c:pt>
                <c:pt idx="3498">
                  <c:v>502</c:v>
                </c:pt>
                <c:pt idx="3499">
                  <c:v>501</c:v>
                </c:pt>
                <c:pt idx="3500">
                  <c:v>500</c:v>
                </c:pt>
                <c:pt idx="3501">
                  <c:v>499</c:v>
                </c:pt>
                <c:pt idx="3502">
                  <c:v>498</c:v>
                </c:pt>
                <c:pt idx="3503">
                  <c:v>497</c:v>
                </c:pt>
                <c:pt idx="3504">
                  <c:v>496</c:v>
                </c:pt>
                <c:pt idx="3505">
                  <c:v>495</c:v>
                </c:pt>
                <c:pt idx="3506">
                  <c:v>494</c:v>
                </c:pt>
                <c:pt idx="3507">
                  <c:v>493</c:v>
                </c:pt>
                <c:pt idx="3508">
                  <c:v>492</c:v>
                </c:pt>
                <c:pt idx="3509">
                  <c:v>491</c:v>
                </c:pt>
                <c:pt idx="3510">
                  <c:v>490</c:v>
                </c:pt>
                <c:pt idx="3511">
                  <c:v>489</c:v>
                </c:pt>
                <c:pt idx="3512">
                  <c:v>488</c:v>
                </c:pt>
                <c:pt idx="3513">
                  <c:v>487</c:v>
                </c:pt>
                <c:pt idx="3514">
                  <c:v>486</c:v>
                </c:pt>
                <c:pt idx="3515">
                  <c:v>485</c:v>
                </c:pt>
                <c:pt idx="3516">
                  <c:v>484</c:v>
                </c:pt>
                <c:pt idx="3517">
                  <c:v>483</c:v>
                </c:pt>
                <c:pt idx="3518">
                  <c:v>482</c:v>
                </c:pt>
                <c:pt idx="3519">
                  <c:v>481</c:v>
                </c:pt>
                <c:pt idx="3520">
                  <c:v>480</c:v>
                </c:pt>
                <c:pt idx="3521">
                  <c:v>479</c:v>
                </c:pt>
                <c:pt idx="3522">
                  <c:v>478</c:v>
                </c:pt>
                <c:pt idx="3523">
                  <c:v>477</c:v>
                </c:pt>
                <c:pt idx="3524">
                  <c:v>476</c:v>
                </c:pt>
                <c:pt idx="3525">
                  <c:v>475</c:v>
                </c:pt>
                <c:pt idx="3526">
                  <c:v>474</c:v>
                </c:pt>
                <c:pt idx="3527">
                  <c:v>473</c:v>
                </c:pt>
                <c:pt idx="3528">
                  <c:v>472</c:v>
                </c:pt>
                <c:pt idx="3529">
                  <c:v>471</c:v>
                </c:pt>
                <c:pt idx="3530">
                  <c:v>470</c:v>
                </c:pt>
                <c:pt idx="3531">
                  <c:v>469</c:v>
                </c:pt>
                <c:pt idx="3532">
                  <c:v>468</c:v>
                </c:pt>
                <c:pt idx="3533">
                  <c:v>467</c:v>
                </c:pt>
                <c:pt idx="3534">
                  <c:v>466</c:v>
                </c:pt>
                <c:pt idx="3535">
                  <c:v>465</c:v>
                </c:pt>
                <c:pt idx="3536">
                  <c:v>464</c:v>
                </c:pt>
                <c:pt idx="3537">
                  <c:v>463</c:v>
                </c:pt>
                <c:pt idx="3538">
                  <c:v>462</c:v>
                </c:pt>
                <c:pt idx="3539">
                  <c:v>461</c:v>
                </c:pt>
                <c:pt idx="3540">
                  <c:v>460</c:v>
                </c:pt>
                <c:pt idx="3541">
                  <c:v>459</c:v>
                </c:pt>
                <c:pt idx="3542">
                  <c:v>458</c:v>
                </c:pt>
                <c:pt idx="3543">
                  <c:v>457</c:v>
                </c:pt>
                <c:pt idx="3544">
                  <c:v>456</c:v>
                </c:pt>
                <c:pt idx="3545">
                  <c:v>455</c:v>
                </c:pt>
                <c:pt idx="3546">
                  <c:v>454</c:v>
                </c:pt>
                <c:pt idx="3547">
                  <c:v>453</c:v>
                </c:pt>
                <c:pt idx="3548">
                  <c:v>452</c:v>
                </c:pt>
                <c:pt idx="3549">
                  <c:v>451</c:v>
                </c:pt>
                <c:pt idx="3550">
                  <c:v>450</c:v>
                </c:pt>
                <c:pt idx="3551">
                  <c:v>449</c:v>
                </c:pt>
                <c:pt idx="3552">
                  <c:v>448</c:v>
                </c:pt>
                <c:pt idx="3553">
                  <c:v>447</c:v>
                </c:pt>
                <c:pt idx="3554">
                  <c:v>446</c:v>
                </c:pt>
                <c:pt idx="3555">
                  <c:v>445</c:v>
                </c:pt>
                <c:pt idx="3556">
                  <c:v>444</c:v>
                </c:pt>
                <c:pt idx="3557">
                  <c:v>443</c:v>
                </c:pt>
                <c:pt idx="3558">
                  <c:v>442</c:v>
                </c:pt>
                <c:pt idx="3559">
                  <c:v>441</c:v>
                </c:pt>
                <c:pt idx="3560">
                  <c:v>440</c:v>
                </c:pt>
                <c:pt idx="3561">
                  <c:v>439</c:v>
                </c:pt>
                <c:pt idx="3562">
                  <c:v>438</c:v>
                </c:pt>
                <c:pt idx="3563">
                  <c:v>437</c:v>
                </c:pt>
                <c:pt idx="3564">
                  <c:v>436</c:v>
                </c:pt>
                <c:pt idx="3565">
                  <c:v>435</c:v>
                </c:pt>
                <c:pt idx="3566">
                  <c:v>434</c:v>
                </c:pt>
                <c:pt idx="3567">
                  <c:v>433</c:v>
                </c:pt>
                <c:pt idx="3568">
                  <c:v>432</c:v>
                </c:pt>
                <c:pt idx="3569">
                  <c:v>431</c:v>
                </c:pt>
                <c:pt idx="3570">
                  <c:v>430</c:v>
                </c:pt>
                <c:pt idx="3571">
                  <c:v>429</c:v>
                </c:pt>
                <c:pt idx="3572">
                  <c:v>428</c:v>
                </c:pt>
                <c:pt idx="3573">
                  <c:v>427</c:v>
                </c:pt>
                <c:pt idx="3574">
                  <c:v>426</c:v>
                </c:pt>
                <c:pt idx="3575">
                  <c:v>425</c:v>
                </c:pt>
                <c:pt idx="3576">
                  <c:v>424</c:v>
                </c:pt>
                <c:pt idx="3577">
                  <c:v>423</c:v>
                </c:pt>
                <c:pt idx="3578">
                  <c:v>422</c:v>
                </c:pt>
                <c:pt idx="3579">
                  <c:v>421</c:v>
                </c:pt>
                <c:pt idx="3580">
                  <c:v>420</c:v>
                </c:pt>
                <c:pt idx="3581">
                  <c:v>419</c:v>
                </c:pt>
                <c:pt idx="3582">
                  <c:v>418</c:v>
                </c:pt>
                <c:pt idx="3583">
                  <c:v>417</c:v>
                </c:pt>
                <c:pt idx="3584">
                  <c:v>416</c:v>
                </c:pt>
                <c:pt idx="3585">
                  <c:v>415</c:v>
                </c:pt>
                <c:pt idx="3586">
                  <c:v>414</c:v>
                </c:pt>
                <c:pt idx="3587">
                  <c:v>413</c:v>
                </c:pt>
                <c:pt idx="3588">
                  <c:v>412</c:v>
                </c:pt>
                <c:pt idx="3589">
                  <c:v>411</c:v>
                </c:pt>
                <c:pt idx="3590">
                  <c:v>410</c:v>
                </c:pt>
                <c:pt idx="3591">
                  <c:v>409</c:v>
                </c:pt>
                <c:pt idx="3592">
                  <c:v>408</c:v>
                </c:pt>
                <c:pt idx="3593">
                  <c:v>407</c:v>
                </c:pt>
                <c:pt idx="3594">
                  <c:v>406</c:v>
                </c:pt>
                <c:pt idx="3595">
                  <c:v>405</c:v>
                </c:pt>
                <c:pt idx="3596">
                  <c:v>404</c:v>
                </c:pt>
                <c:pt idx="3597">
                  <c:v>403</c:v>
                </c:pt>
                <c:pt idx="3598">
                  <c:v>402</c:v>
                </c:pt>
                <c:pt idx="3599">
                  <c:v>401</c:v>
                </c:pt>
                <c:pt idx="3600">
                  <c:v>400</c:v>
                </c:pt>
              </c:numCache>
            </c:numRef>
          </c:xVal>
          <c:yVal>
            <c:numRef>
              <c:f>Sayfa1!$C$3:$C$3603</c:f>
              <c:numCache>
                <c:formatCode>General</c:formatCode>
                <c:ptCount val="3601"/>
                <c:pt idx="0">
                  <c:v>56.193349000000012</c:v>
                </c:pt>
                <c:pt idx="1">
                  <c:v>56.185637</c:v>
                </c:pt>
                <c:pt idx="2">
                  <c:v>56.177758000000011</c:v>
                </c:pt>
                <c:pt idx="3">
                  <c:v>56.169760000000011</c:v>
                </c:pt>
                <c:pt idx="4">
                  <c:v>56.157057999999999</c:v>
                </c:pt>
                <c:pt idx="5">
                  <c:v>56.143328000000011</c:v>
                </c:pt>
                <c:pt idx="6">
                  <c:v>56.131856000000006</c:v>
                </c:pt>
                <c:pt idx="7">
                  <c:v>56.123712000000069</c:v>
                </c:pt>
                <c:pt idx="8">
                  <c:v>56.117526000000005</c:v>
                </c:pt>
                <c:pt idx="9">
                  <c:v>56.111867999999994</c:v>
                </c:pt>
                <c:pt idx="10">
                  <c:v>56.106713000000013</c:v>
                </c:pt>
                <c:pt idx="11">
                  <c:v>56.102223000000002</c:v>
                </c:pt>
                <c:pt idx="12">
                  <c:v>56.097517000000003</c:v>
                </c:pt>
                <c:pt idx="13">
                  <c:v>56.092246000000003</c:v>
                </c:pt>
                <c:pt idx="14">
                  <c:v>56.087639000000003</c:v>
                </c:pt>
                <c:pt idx="15">
                  <c:v>56.083929000000005</c:v>
                </c:pt>
                <c:pt idx="16">
                  <c:v>56.078352000000059</c:v>
                </c:pt>
                <c:pt idx="17">
                  <c:v>56.067959000000002</c:v>
                </c:pt>
                <c:pt idx="18">
                  <c:v>56.053834000000002</c:v>
                </c:pt>
                <c:pt idx="19">
                  <c:v>56.040546000000006</c:v>
                </c:pt>
                <c:pt idx="20">
                  <c:v>56.031523</c:v>
                </c:pt>
                <c:pt idx="21">
                  <c:v>56.027066000000005</c:v>
                </c:pt>
                <c:pt idx="22">
                  <c:v>56.025882000000003</c:v>
                </c:pt>
                <c:pt idx="23">
                  <c:v>56.026165000000013</c:v>
                </c:pt>
                <c:pt idx="24">
                  <c:v>56.025201000000003</c:v>
                </c:pt>
                <c:pt idx="25">
                  <c:v>56.020706000000011</c:v>
                </c:pt>
                <c:pt idx="26">
                  <c:v>56.012945000000002</c:v>
                </c:pt>
                <c:pt idx="27">
                  <c:v>56.003659000000006</c:v>
                </c:pt>
                <c:pt idx="28">
                  <c:v>55.993067000000003</c:v>
                </c:pt>
                <c:pt idx="29">
                  <c:v>55.980148</c:v>
                </c:pt>
                <c:pt idx="30">
                  <c:v>55.965547000000001</c:v>
                </c:pt>
                <c:pt idx="31">
                  <c:v>55.951503000000002</c:v>
                </c:pt>
                <c:pt idx="32">
                  <c:v>55.939649000000003</c:v>
                </c:pt>
                <c:pt idx="33">
                  <c:v>55.929948000000003</c:v>
                </c:pt>
                <c:pt idx="34">
                  <c:v>55.921683999999999</c:v>
                </c:pt>
                <c:pt idx="35">
                  <c:v>55.913727999999999</c:v>
                </c:pt>
                <c:pt idx="36">
                  <c:v>55.904827999999995</c:v>
                </c:pt>
                <c:pt idx="37">
                  <c:v>55.895497000000006</c:v>
                </c:pt>
                <c:pt idx="38">
                  <c:v>55.888697999999998</c:v>
                </c:pt>
                <c:pt idx="39">
                  <c:v>55.886379000000005</c:v>
                </c:pt>
                <c:pt idx="40">
                  <c:v>55.885862999999993</c:v>
                </c:pt>
                <c:pt idx="41">
                  <c:v>55.882411000000005</c:v>
                </c:pt>
                <c:pt idx="42">
                  <c:v>55.874760000000002</c:v>
                </c:pt>
                <c:pt idx="43">
                  <c:v>55.865344</c:v>
                </c:pt>
                <c:pt idx="44">
                  <c:v>55.856877999999995</c:v>
                </c:pt>
                <c:pt idx="45">
                  <c:v>55.849986000000001</c:v>
                </c:pt>
                <c:pt idx="46">
                  <c:v>55.844076999999999</c:v>
                </c:pt>
                <c:pt idx="47">
                  <c:v>55.838385000000002</c:v>
                </c:pt>
                <c:pt idx="48">
                  <c:v>55.832264000000002</c:v>
                </c:pt>
                <c:pt idx="49">
                  <c:v>55.825673000000002</c:v>
                </c:pt>
                <c:pt idx="50">
                  <c:v>55.819501000000002</c:v>
                </c:pt>
                <c:pt idx="51">
                  <c:v>55.815482999999993</c:v>
                </c:pt>
                <c:pt idx="52">
                  <c:v>55.814667999999941</c:v>
                </c:pt>
                <c:pt idx="53">
                  <c:v>55.815391000000005</c:v>
                </c:pt>
                <c:pt idx="54">
                  <c:v>55.813313000000001</c:v>
                </c:pt>
                <c:pt idx="55">
                  <c:v>55.804876999999998</c:v>
                </c:pt>
                <c:pt idx="56">
                  <c:v>55.790604000000002</c:v>
                </c:pt>
                <c:pt idx="57">
                  <c:v>55.775749000000012</c:v>
                </c:pt>
                <c:pt idx="58">
                  <c:v>55.766092000000043</c:v>
                </c:pt>
                <c:pt idx="59">
                  <c:v>55.760842000000011</c:v>
                </c:pt>
                <c:pt idx="60">
                  <c:v>55.752308000000042</c:v>
                </c:pt>
                <c:pt idx="61">
                  <c:v>55.737193000000012</c:v>
                </c:pt>
                <c:pt idx="62">
                  <c:v>55.723224000000002</c:v>
                </c:pt>
                <c:pt idx="63">
                  <c:v>55.718959000000012</c:v>
                </c:pt>
                <c:pt idx="64">
                  <c:v>55.723904000000012</c:v>
                </c:pt>
                <c:pt idx="65">
                  <c:v>55.730676000000003</c:v>
                </c:pt>
                <c:pt idx="66">
                  <c:v>55.734567000000006</c:v>
                </c:pt>
                <c:pt idx="67">
                  <c:v>55.736228000000011</c:v>
                </c:pt>
                <c:pt idx="68">
                  <c:v>55.736482000000002</c:v>
                </c:pt>
                <c:pt idx="69">
                  <c:v>55.734294000000006</c:v>
                </c:pt>
                <c:pt idx="70">
                  <c:v>55.728525000000069</c:v>
                </c:pt>
                <c:pt idx="71">
                  <c:v>55.719647000000002</c:v>
                </c:pt>
                <c:pt idx="72">
                  <c:v>55.709034000000003</c:v>
                </c:pt>
                <c:pt idx="73">
                  <c:v>55.697708000000013</c:v>
                </c:pt>
                <c:pt idx="74">
                  <c:v>55.688103000000012</c:v>
                </c:pt>
                <c:pt idx="75">
                  <c:v>55.685083000000006</c:v>
                </c:pt>
                <c:pt idx="76">
                  <c:v>55.690777000000011</c:v>
                </c:pt>
                <c:pt idx="77">
                  <c:v>55.698454000000012</c:v>
                </c:pt>
                <c:pt idx="78">
                  <c:v>55.698516000000076</c:v>
                </c:pt>
                <c:pt idx="79">
                  <c:v>55.691028000000003</c:v>
                </c:pt>
                <c:pt idx="80">
                  <c:v>55.682317000000012</c:v>
                </c:pt>
                <c:pt idx="81">
                  <c:v>55.673055000000012</c:v>
                </c:pt>
                <c:pt idx="82">
                  <c:v>55.660062000000003</c:v>
                </c:pt>
                <c:pt idx="83">
                  <c:v>55.645561000000001</c:v>
                </c:pt>
                <c:pt idx="84">
                  <c:v>55.634569000000006</c:v>
                </c:pt>
                <c:pt idx="85">
                  <c:v>55.624803</c:v>
                </c:pt>
                <c:pt idx="86">
                  <c:v>55.609779000000003</c:v>
                </c:pt>
                <c:pt idx="87">
                  <c:v>55.589742000000001</c:v>
                </c:pt>
                <c:pt idx="88">
                  <c:v>55.572619000000003</c:v>
                </c:pt>
                <c:pt idx="89">
                  <c:v>55.564299000000005</c:v>
                </c:pt>
                <c:pt idx="90">
                  <c:v>55.566268000000001</c:v>
                </c:pt>
                <c:pt idx="91">
                  <c:v>55.576655000000002</c:v>
                </c:pt>
                <c:pt idx="92">
                  <c:v>55.592637000000003</c:v>
                </c:pt>
                <c:pt idx="93">
                  <c:v>55.609954000000002</c:v>
                </c:pt>
                <c:pt idx="94">
                  <c:v>55.624477000000006</c:v>
                </c:pt>
                <c:pt idx="95">
                  <c:v>55.634952000000013</c:v>
                </c:pt>
                <c:pt idx="96">
                  <c:v>55.644266999999999</c:v>
                </c:pt>
                <c:pt idx="97">
                  <c:v>55.653803000000003</c:v>
                </c:pt>
                <c:pt idx="98">
                  <c:v>55.65719</c:v>
                </c:pt>
                <c:pt idx="99">
                  <c:v>55.648133000000044</c:v>
                </c:pt>
                <c:pt idx="100">
                  <c:v>55.630770000000012</c:v>
                </c:pt>
                <c:pt idx="101">
                  <c:v>55.614572000000003</c:v>
                </c:pt>
                <c:pt idx="102">
                  <c:v>55.602633000000012</c:v>
                </c:pt>
                <c:pt idx="103">
                  <c:v>55.591728000000003</c:v>
                </c:pt>
                <c:pt idx="104">
                  <c:v>55.580836000000005</c:v>
                </c:pt>
                <c:pt idx="105">
                  <c:v>55.572458000000012</c:v>
                </c:pt>
                <c:pt idx="106">
                  <c:v>55.567264000000002</c:v>
                </c:pt>
                <c:pt idx="107">
                  <c:v>55.562843000000001</c:v>
                </c:pt>
                <c:pt idx="108">
                  <c:v>55.558369000000006</c:v>
                </c:pt>
                <c:pt idx="109">
                  <c:v>55.555326000000001</c:v>
                </c:pt>
                <c:pt idx="110">
                  <c:v>55.553138000000011</c:v>
                </c:pt>
                <c:pt idx="111">
                  <c:v>55.549189000000005</c:v>
                </c:pt>
                <c:pt idx="112">
                  <c:v>55.543526</c:v>
                </c:pt>
                <c:pt idx="113">
                  <c:v>55.537667999999996</c:v>
                </c:pt>
                <c:pt idx="114">
                  <c:v>55.532111000000043</c:v>
                </c:pt>
                <c:pt idx="115">
                  <c:v>55.526557000000011</c:v>
                </c:pt>
                <c:pt idx="116">
                  <c:v>55.520883000000005</c:v>
                </c:pt>
                <c:pt idx="117">
                  <c:v>55.515069000000004</c:v>
                </c:pt>
                <c:pt idx="118">
                  <c:v>55.509098000000002</c:v>
                </c:pt>
                <c:pt idx="119">
                  <c:v>55.503030000000003</c:v>
                </c:pt>
                <c:pt idx="120">
                  <c:v>55.496961000000006</c:v>
                </c:pt>
                <c:pt idx="121">
                  <c:v>55.490950000000012</c:v>
                </c:pt>
                <c:pt idx="122">
                  <c:v>55.484983999999997</c:v>
                </c:pt>
                <c:pt idx="123">
                  <c:v>55.479020000000006</c:v>
                </c:pt>
                <c:pt idx="124">
                  <c:v>55.473044999999999</c:v>
                </c:pt>
                <c:pt idx="125">
                  <c:v>55.467056000000007</c:v>
                </c:pt>
                <c:pt idx="126">
                  <c:v>55.461011000000006</c:v>
                </c:pt>
                <c:pt idx="127">
                  <c:v>55.454813000000001</c:v>
                </c:pt>
                <c:pt idx="128">
                  <c:v>55.448345000000003</c:v>
                </c:pt>
                <c:pt idx="129">
                  <c:v>55.441531000000005</c:v>
                </c:pt>
                <c:pt idx="130">
                  <c:v>55.434365</c:v>
                </c:pt>
                <c:pt idx="131">
                  <c:v>55.426855000000003</c:v>
                </c:pt>
                <c:pt idx="132">
                  <c:v>55.418954000000006</c:v>
                </c:pt>
                <c:pt idx="133">
                  <c:v>55.410619000000004</c:v>
                </c:pt>
                <c:pt idx="134">
                  <c:v>55.401909000000003</c:v>
                </c:pt>
                <c:pt idx="135">
                  <c:v>55.392955000000043</c:v>
                </c:pt>
                <c:pt idx="136">
                  <c:v>55.383851999999997</c:v>
                </c:pt>
                <c:pt idx="137">
                  <c:v>55.374642999999999</c:v>
                </c:pt>
                <c:pt idx="138">
                  <c:v>55.365392000000043</c:v>
                </c:pt>
                <c:pt idx="139">
                  <c:v>55.356192</c:v>
                </c:pt>
                <c:pt idx="140">
                  <c:v>55.347106000000004</c:v>
                </c:pt>
                <c:pt idx="141">
                  <c:v>55.338130000000042</c:v>
                </c:pt>
                <c:pt idx="142">
                  <c:v>55.329210000000003</c:v>
                </c:pt>
                <c:pt idx="143">
                  <c:v>55.320263000000004</c:v>
                </c:pt>
                <c:pt idx="144">
                  <c:v>55.311181999999995</c:v>
                </c:pt>
                <c:pt idx="145">
                  <c:v>55.301845999999998</c:v>
                </c:pt>
                <c:pt idx="146">
                  <c:v>55.292180000000045</c:v>
                </c:pt>
                <c:pt idx="147">
                  <c:v>55.282221</c:v>
                </c:pt>
                <c:pt idx="148">
                  <c:v>55.271998000000011</c:v>
                </c:pt>
                <c:pt idx="149">
                  <c:v>55.261396000000012</c:v>
                </c:pt>
                <c:pt idx="150">
                  <c:v>55.250338000000013</c:v>
                </c:pt>
                <c:pt idx="151">
                  <c:v>55.238947000000003</c:v>
                </c:pt>
                <c:pt idx="152">
                  <c:v>55.227427000000006</c:v>
                </c:pt>
                <c:pt idx="153">
                  <c:v>55.215938000000044</c:v>
                </c:pt>
                <c:pt idx="154">
                  <c:v>55.204495000000001</c:v>
                </c:pt>
                <c:pt idx="155">
                  <c:v>55.19313000000006</c:v>
                </c:pt>
                <c:pt idx="156">
                  <c:v>55.181887999999994</c:v>
                </c:pt>
                <c:pt idx="157">
                  <c:v>55.170847000000002</c:v>
                </c:pt>
                <c:pt idx="158">
                  <c:v>55.160089000000006</c:v>
                </c:pt>
                <c:pt idx="159">
                  <c:v>55.149467999999999</c:v>
                </c:pt>
                <c:pt idx="160">
                  <c:v>55.138560000000012</c:v>
                </c:pt>
                <c:pt idx="161">
                  <c:v>55.127015000000043</c:v>
                </c:pt>
                <c:pt idx="162">
                  <c:v>55.115008000000003</c:v>
                </c:pt>
                <c:pt idx="163">
                  <c:v>55.102856000000003</c:v>
                </c:pt>
                <c:pt idx="164">
                  <c:v>55.090153000000043</c:v>
                </c:pt>
                <c:pt idx="165">
                  <c:v>55.076099000000006</c:v>
                </c:pt>
                <c:pt idx="166">
                  <c:v>55.060593000000011</c:v>
                </c:pt>
                <c:pt idx="167">
                  <c:v>55.044323000000006</c:v>
                </c:pt>
                <c:pt idx="168">
                  <c:v>55.028154000000043</c:v>
                </c:pt>
                <c:pt idx="169">
                  <c:v>55.012608</c:v>
                </c:pt>
                <c:pt idx="170">
                  <c:v>54.997515000000043</c:v>
                </c:pt>
                <c:pt idx="171">
                  <c:v>54.982216000000001</c:v>
                </c:pt>
                <c:pt idx="172">
                  <c:v>54.966418000000012</c:v>
                </c:pt>
                <c:pt idx="173">
                  <c:v>54.950653999999993</c:v>
                </c:pt>
                <c:pt idx="174">
                  <c:v>54.935848</c:v>
                </c:pt>
                <c:pt idx="175">
                  <c:v>54.922101000000012</c:v>
                </c:pt>
                <c:pt idx="176">
                  <c:v>54.908364000000006</c:v>
                </c:pt>
                <c:pt idx="177">
                  <c:v>54.893565000000002</c:v>
                </c:pt>
                <c:pt idx="178">
                  <c:v>54.877631999999998</c:v>
                </c:pt>
                <c:pt idx="179">
                  <c:v>54.861730000000001</c:v>
                </c:pt>
                <c:pt idx="180">
                  <c:v>54.847371000000003</c:v>
                </c:pt>
                <c:pt idx="181">
                  <c:v>54.832636000000001</c:v>
                </c:pt>
                <c:pt idx="182">
                  <c:v>54.814656999999997</c:v>
                </c:pt>
                <c:pt idx="183">
                  <c:v>54.794112000000069</c:v>
                </c:pt>
                <c:pt idx="184">
                  <c:v>54.773672000000012</c:v>
                </c:pt>
                <c:pt idx="185">
                  <c:v>54.754891000000001</c:v>
                </c:pt>
                <c:pt idx="186">
                  <c:v>54.736817000000002</c:v>
                </c:pt>
                <c:pt idx="187">
                  <c:v>54.717454000000004</c:v>
                </c:pt>
                <c:pt idx="188">
                  <c:v>54.697340000000011</c:v>
                </c:pt>
                <c:pt idx="189">
                  <c:v>54.678599000000013</c:v>
                </c:pt>
                <c:pt idx="190">
                  <c:v>54.661487000000001</c:v>
                </c:pt>
                <c:pt idx="191">
                  <c:v>54.644499000000003</c:v>
                </c:pt>
                <c:pt idx="192">
                  <c:v>54.626631000000003</c:v>
                </c:pt>
                <c:pt idx="193">
                  <c:v>54.608911000000013</c:v>
                </c:pt>
                <c:pt idx="194">
                  <c:v>54.592668000000003</c:v>
                </c:pt>
                <c:pt idx="195">
                  <c:v>54.576864999999998</c:v>
                </c:pt>
                <c:pt idx="196">
                  <c:v>54.559258</c:v>
                </c:pt>
                <c:pt idx="197">
                  <c:v>54.539664000000002</c:v>
                </c:pt>
                <c:pt idx="198">
                  <c:v>54.519301000000006</c:v>
                </c:pt>
                <c:pt idx="199">
                  <c:v>54.499791000000002</c:v>
                </c:pt>
                <c:pt idx="200">
                  <c:v>54.481695999999999</c:v>
                </c:pt>
                <c:pt idx="201">
                  <c:v>54.462764</c:v>
                </c:pt>
                <c:pt idx="202">
                  <c:v>54.441811000000001</c:v>
                </c:pt>
                <c:pt idx="203">
                  <c:v>54.420309000000003</c:v>
                </c:pt>
                <c:pt idx="204">
                  <c:v>54.399700000000003</c:v>
                </c:pt>
                <c:pt idx="205">
                  <c:v>54.379981999999998</c:v>
                </c:pt>
                <c:pt idx="206">
                  <c:v>54.360294000000003</c:v>
                </c:pt>
                <c:pt idx="207">
                  <c:v>54.340023000000002</c:v>
                </c:pt>
                <c:pt idx="208">
                  <c:v>54.319641999999995</c:v>
                </c:pt>
                <c:pt idx="209">
                  <c:v>54.299974000000013</c:v>
                </c:pt>
                <c:pt idx="210">
                  <c:v>54.281191</c:v>
                </c:pt>
                <c:pt idx="211">
                  <c:v>54.263165000000043</c:v>
                </c:pt>
                <c:pt idx="212">
                  <c:v>54.245708000000043</c:v>
                </c:pt>
                <c:pt idx="213">
                  <c:v>54.228444000000003</c:v>
                </c:pt>
                <c:pt idx="214">
                  <c:v>54.210936000000011</c:v>
                </c:pt>
                <c:pt idx="215">
                  <c:v>54.193634000000003</c:v>
                </c:pt>
                <c:pt idx="216">
                  <c:v>54.177987999999999</c:v>
                </c:pt>
                <c:pt idx="217">
                  <c:v>54.164075000000011</c:v>
                </c:pt>
                <c:pt idx="218">
                  <c:v>54.149776000000003</c:v>
                </c:pt>
                <c:pt idx="219">
                  <c:v>54.133251000000001</c:v>
                </c:pt>
                <c:pt idx="220">
                  <c:v>54.114677999999998</c:v>
                </c:pt>
                <c:pt idx="221">
                  <c:v>54.095603000000011</c:v>
                </c:pt>
                <c:pt idx="222">
                  <c:v>54.077089000000001</c:v>
                </c:pt>
                <c:pt idx="223">
                  <c:v>54.056353000000001</c:v>
                </c:pt>
                <c:pt idx="224">
                  <c:v>54.030414</c:v>
                </c:pt>
                <c:pt idx="225">
                  <c:v>54.003770000000003</c:v>
                </c:pt>
                <c:pt idx="226">
                  <c:v>53.984586999999998</c:v>
                </c:pt>
                <c:pt idx="227">
                  <c:v>53.973801999999999</c:v>
                </c:pt>
                <c:pt idx="228">
                  <c:v>53.964387000000002</c:v>
                </c:pt>
                <c:pt idx="229">
                  <c:v>53.951163000000001</c:v>
                </c:pt>
                <c:pt idx="230">
                  <c:v>53.938616000000003</c:v>
                </c:pt>
                <c:pt idx="231">
                  <c:v>53.932812000000013</c:v>
                </c:pt>
                <c:pt idx="232">
                  <c:v>53.926504000000001</c:v>
                </c:pt>
                <c:pt idx="233">
                  <c:v>53.905519000000012</c:v>
                </c:pt>
                <c:pt idx="234">
                  <c:v>53.872441999999999</c:v>
                </c:pt>
                <c:pt idx="235">
                  <c:v>53.844781999999995</c:v>
                </c:pt>
                <c:pt idx="236">
                  <c:v>53.831161999999999</c:v>
                </c:pt>
                <c:pt idx="237">
                  <c:v>53.821101000000006</c:v>
                </c:pt>
                <c:pt idx="238">
                  <c:v>53.803460000000001</c:v>
                </c:pt>
                <c:pt idx="239">
                  <c:v>53.782836000000003</c:v>
                </c:pt>
                <c:pt idx="240">
                  <c:v>53.766676000000011</c:v>
                </c:pt>
                <c:pt idx="241">
                  <c:v>53.753139000000012</c:v>
                </c:pt>
                <c:pt idx="242">
                  <c:v>53.741434000000005</c:v>
                </c:pt>
                <c:pt idx="243">
                  <c:v>53.733563000000011</c:v>
                </c:pt>
                <c:pt idx="244">
                  <c:v>53.728620000000049</c:v>
                </c:pt>
                <c:pt idx="245">
                  <c:v>53.723498000000042</c:v>
                </c:pt>
                <c:pt idx="246">
                  <c:v>53.719166000000001</c:v>
                </c:pt>
                <c:pt idx="247">
                  <c:v>53.71602</c:v>
                </c:pt>
                <c:pt idx="248">
                  <c:v>53.702403000000011</c:v>
                </c:pt>
                <c:pt idx="249">
                  <c:v>53.668853000000013</c:v>
                </c:pt>
                <c:pt idx="250">
                  <c:v>53.640522000000011</c:v>
                </c:pt>
                <c:pt idx="251">
                  <c:v>53.642504000000002</c:v>
                </c:pt>
                <c:pt idx="252">
                  <c:v>53.648545000000013</c:v>
                </c:pt>
                <c:pt idx="253">
                  <c:v>53.621367000000006</c:v>
                </c:pt>
                <c:pt idx="254">
                  <c:v>53.554920000000003</c:v>
                </c:pt>
                <c:pt idx="255">
                  <c:v>53.470500000000001</c:v>
                </c:pt>
                <c:pt idx="256">
                  <c:v>53.42118</c:v>
                </c:pt>
                <c:pt idx="257">
                  <c:v>53.439161000000006</c:v>
                </c:pt>
                <c:pt idx="258">
                  <c:v>53.449326000000006</c:v>
                </c:pt>
                <c:pt idx="259">
                  <c:v>53.402889000000002</c:v>
                </c:pt>
                <c:pt idx="260">
                  <c:v>53.361460000000001</c:v>
                </c:pt>
                <c:pt idx="261">
                  <c:v>53.364108000000002</c:v>
                </c:pt>
                <c:pt idx="262">
                  <c:v>53.384101999999999</c:v>
                </c:pt>
                <c:pt idx="263">
                  <c:v>53.386686999999974</c:v>
                </c:pt>
                <c:pt idx="264">
                  <c:v>53.366499000000005</c:v>
                </c:pt>
                <c:pt idx="265">
                  <c:v>53.337159</c:v>
                </c:pt>
                <c:pt idx="266">
                  <c:v>53.296882000000011</c:v>
                </c:pt>
                <c:pt idx="267">
                  <c:v>53.223918000000069</c:v>
                </c:pt>
                <c:pt idx="268">
                  <c:v>53.119987000000002</c:v>
                </c:pt>
                <c:pt idx="269">
                  <c:v>53.014559000000006</c:v>
                </c:pt>
                <c:pt idx="270">
                  <c:v>52.920295000000003</c:v>
                </c:pt>
                <c:pt idx="271">
                  <c:v>52.832751000000002</c:v>
                </c:pt>
                <c:pt idx="272">
                  <c:v>52.756546</c:v>
                </c:pt>
                <c:pt idx="273">
                  <c:v>52.702429000000002</c:v>
                </c:pt>
                <c:pt idx="274">
                  <c:v>52.670696</c:v>
                </c:pt>
                <c:pt idx="275">
                  <c:v>52.647677000000002</c:v>
                </c:pt>
                <c:pt idx="276">
                  <c:v>52.613192000000012</c:v>
                </c:pt>
                <c:pt idx="277">
                  <c:v>52.560397000000002</c:v>
                </c:pt>
                <c:pt idx="278">
                  <c:v>52.497542000000003</c:v>
                </c:pt>
                <c:pt idx="279">
                  <c:v>52.431379</c:v>
                </c:pt>
                <c:pt idx="280">
                  <c:v>52.359843999999974</c:v>
                </c:pt>
                <c:pt idx="281">
                  <c:v>52.281069000000002</c:v>
                </c:pt>
                <c:pt idx="282">
                  <c:v>52.205854000000002</c:v>
                </c:pt>
                <c:pt idx="283">
                  <c:v>52.149911000000003</c:v>
                </c:pt>
                <c:pt idx="284">
                  <c:v>52.117557000000005</c:v>
                </c:pt>
                <c:pt idx="285">
                  <c:v>52.097656000000001</c:v>
                </c:pt>
                <c:pt idx="286">
                  <c:v>52.075417000000002</c:v>
                </c:pt>
                <c:pt idx="287">
                  <c:v>52.034001000000004</c:v>
                </c:pt>
                <c:pt idx="288">
                  <c:v>51.958351</c:v>
                </c:pt>
                <c:pt idx="289">
                  <c:v>51.862087000000002</c:v>
                </c:pt>
                <c:pt idx="290">
                  <c:v>51.774049000000005</c:v>
                </c:pt>
                <c:pt idx="291">
                  <c:v>51.685576000000012</c:v>
                </c:pt>
                <c:pt idx="292">
                  <c:v>51.575926000000003</c:v>
                </c:pt>
                <c:pt idx="293">
                  <c:v>51.453736000000006</c:v>
                </c:pt>
                <c:pt idx="294">
                  <c:v>51.340330000000002</c:v>
                </c:pt>
                <c:pt idx="295">
                  <c:v>51.243505000000013</c:v>
                </c:pt>
                <c:pt idx="296">
                  <c:v>51.155351000000003</c:v>
                </c:pt>
                <c:pt idx="297">
                  <c:v>51.062701000000011</c:v>
                </c:pt>
                <c:pt idx="298">
                  <c:v>50.960597</c:v>
                </c:pt>
                <c:pt idx="299">
                  <c:v>50.860035000000003</c:v>
                </c:pt>
                <c:pt idx="300">
                  <c:v>50.767915000000045</c:v>
                </c:pt>
                <c:pt idx="301">
                  <c:v>50.669129000000012</c:v>
                </c:pt>
                <c:pt idx="302">
                  <c:v>50.553980999999993</c:v>
                </c:pt>
                <c:pt idx="303">
                  <c:v>50.438051000000002</c:v>
                </c:pt>
                <c:pt idx="304">
                  <c:v>50.339611000000005</c:v>
                </c:pt>
                <c:pt idx="305">
                  <c:v>50.260075000000043</c:v>
                </c:pt>
                <c:pt idx="306">
                  <c:v>50.191172000000044</c:v>
                </c:pt>
                <c:pt idx="307">
                  <c:v>50.129706000000013</c:v>
                </c:pt>
                <c:pt idx="308">
                  <c:v>50.069632000000013</c:v>
                </c:pt>
                <c:pt idx="309">
                  <c:v>49.985925000000002</c:v>
                </c:pt>
                <c:pt idx="310">
                  <c:v>49.849567999999998</c:v>
                </c:pt>
                <c:pt idx="311">
                  <c:v>49.669756000000042</c:v>
                </c:pt>
                <c:pt idx="312">
                  <c:v>49.490204000000006</c:v>
                </c:pt>
                <c:pt idx="313">
                  <c:v>49.319743000000003</c:v>
                </c:pt>
                <c:pt idx="314">
                  <c:v>49.133485</c:v>
                </c:pt>
                <c:pt idx="315">
                  <c:v>48.937173000000001</c:v>
                </c:pt>
                <c:pt idx="316">
                  <c:v>48.765599000000044</c:v>
                </c:pt>
                <c:pt idx="317">
                  <c:v>48.636614000000002</c:v>
                </c:pt>
                <c:pt idx="318">
                  <c:v>48.542268</c:v>
                </c:pt>
                <c:pt idx="319">
                  <c:v>48.473730000000003</c:v>
                </c:pt>
                <c:pt idx="320">
                  <c:v>48.438319000000043</c:v>
                </c:pt>
                <c:pt idx="321">
                  <c:v>48.442178000000013</c:v>
                </c:pt>
                <c:pt idx="322">
                  <c:v>48.459873000000002</c:v>
                </c:pt>
                <c:pt idx="323">
                  <c:v>48.443992000000001</c:v>
                </c:pt>
                <c:pt idx="324">
                  <c:v>48.373183000000004</c:v>
                </c:pt>
                <c:pt idx="325">
                  <c:v>48.304953000000005</c:v>
                </c:pt>
                <c:pt idx="326">
                  <c:v>48.294425000000011</c:v>
                </c:pt>
                <c:pt idx="327">
                  <c:v>48.277928000000003</c:v>
                </c:pt>
                <c:pt idx="328">
                  <c:v>48.203024000000006</c:v>
                </c:pt>
                <c:pt idx="329">
                  <c:v>48.096514000000013</c:v>
                </c:pt>
                <c:pt idx="330">
                  <c:v>47.978438000000011</c:v>
                </c:pt>
                <c:pt idx="331">
                  <c:v>47.868511000000012</c:v>
                </c:pt>
                <c:pt idx="332">
                  <c:v>47.775085000000011</c:v>
                </c:pt>
                <c:pt idx="333">
                  <c:v>47.669474000000001</c:v>
                </c:pt>
                <c:pt idx="334">
                  <c:v>47.548577000000002</c:v>
                </c:pt>
                <c:pt idx="335">
                  <c:v>47.435183000000002</c:v>
                </c:pt>
                <c:pt idx="336">
                  <c:v>47.337392000000001</c:v>
                </c:pt>
                <c:pt idx="337">
                  <c:v>47.249951000000003</c:v>
                </c:pt>
                <c:pt idx="338">
                  <c:v>47.169276000000011</c:v>
                </c:pt>
                <c:pt idx="339">
                  <c:v>47.096991000000003</c:v>
                </c:pt>
                <c:pt idx="340">
                  <c:v>47.032845000000002</c:v>
                </c:pt>
                <c:pt idx="341">
                  <c:v>46.966771000000001</c:v>
                </c:pt>
                <c:pt idx="342">
                  <c:v>46.881655999999992</c:v>
                </c:pt>
                <c:pt idx="343">
                  <c:v>46.770833000000003</c:v>
                </c:pt>
                <c:pt idx="344">
                  <c:v>46.656012000000011</c:v>
                </c:pt>
                <c:pt idx="345">
                  <c:v>46.571572000000003</c:v>
                </c:pt>
                <c:pt idx="346">
                  <c:v>46.519938000000003</c:v>
                </c:pt>
                <c:pt idx="347">
                  <c:v>46.484848999999997</c:v>
                </c:pt>
                <c:pt idx="348">
                  <c:v>46.458175000000011</c:v>
                </c:pt>
                <c:pt idx="349">
                  <c:v>46.418509</c:v>
                </c:pt>
                <c:pt idx="350">
                  <c:v>46.326221000000004</c:v>
                </c:pt>
                <c:pt idx="351">
                  <c:v>46.179944000000006</c:v>
                </c:pt>
                <c:pt idx="352">
                  <c:v>46.030990000000003</c:v>
                </c:pt>
                <c:pt idx="353">
                  <c:v>45.902734000000002</c:v>
                </c:pt>
                <c:pt idx="354">
                  <c:v>45.779221</c:v>
                </c:pt>
                <c:pt idx="355">
                  <c:v>45.652299000000006</c:v>
                </c:pt>
                <c:pt idx="356">
                  <c:v>45.526771000000011</c:v>
                </c:pt>
                <c:pt idx="357">
                  <c:v>45.408493</c:v>
                </c:pt>
                <c:pt idx="358">
                  <c:v>45.300241999999997</c:v>
                </c:pt>
                <c:pt idx="359">
                  <c:v>45.200968000000003</c:v>
                </c:pt>
                <c:pt idx="360">
                  <c:v>45.107124000000006</c:v>
                </c:pt>
                <c:pt idx="361">
                  <c:v>45.01567</c:v>
                </c:pt>
                <c:pt idx="362">
                  <c:v>44.927720000000001</c:v>
                </c:pt>
                <c:pt idx="363">
                  <c:v>44.844427999999994</c:v>
                </c:pt>
                <c:pt idx="364">
                  <c:v>44.762051000000042</c:v>
                </c:pt>
                <c:pt idx="365">
                  <c:v>44.678826000000001</c:v>
                </c:pt>
                <c:pt idx="366">
                  <c:v>44.602520000000013</c:v>
                </c:pt>
                <c:pt idx="367">
                  <c:v>44.543081999999998</c:v>
                </c:pt>
                <c:pt idx="368">
                  <c:v>44.496494000000006</c:v>
                </c:pt>
                <c:pt idx="369">
                  <c:v>44.442296000000006</c:v>
                </c:pt>
                <c:pt idx="370">
                  <c:v>44.352616000000005</c:v>
                </c:pt>
                <c:pt idx="371">
                  <c:v>44.219322000000012</c:v>
                </c:pt>
                <c:pt idx="372">
                  <c:v>44.090608000000003</c:v>
                </c:pt>
                <c:pt idx="373">
                  <c:v>44.000210000000003</c:v>
                </c:pt>
                <c:pt idx="374">
                  <c:v>43.913440999999999</c:v>
                </c:pt>
                <c:pt idx="375">
                  <c:v>43.818007999999999</c:v>
                </c:pt>
                <c:pt idx="376">
                  <c:v>43.736654000000001</c:v>
                </c:pt>
                <c:pt idx="377">
                  <c:v>43.676568000000003</c:v>
                </c:pt>
                <c:pt idx="378">
                  <c:v>43.626224000000001</c:v>
                </c:pt>
                <c:pt idx="379">
                  <c:v>43.568580000000011</c:v>
                </c:pt>
                <c:pt idx="380">
                  <c:v>43.491419</c:v>
                </c:pt>
                <c:pt idx="381">
                  <c:v>43.400071000000004</c:v>
                </c:pt>
                <c:pt idx="382">
                  <c:v>43.316727999999998</c:v>
                </c:pt>
                <c:pt idx="383">
                  <c:v>43.249270000000003</c:v>
                </c:pt>
                <c:pt idx="384">
                  <c:v>43.183277000000004</c:v>
                </c:pt>
                <c:pt idx="385">
                  <c:v>43.107229000000004</c:v>
                </c:pt>
                <c:pt idx="386">
                  <c:v>43.020687000000002</c:v>
                </c:pt>
                <c:pt idx="387">
                  <c:v>42.931579000000006</c:v>
                </c:pt>
                <c:pt idx="388">
                  <c:v>42.850695999999999</c:v>
                </c:pt>
                <c:pt idx="389">
                  <c:v>42.777106000000003</c:v>
                </c:pt>
                <c:pt idx="390">
                  <c:v>42.698045000000043</c:v>
                </c:pt>
                <c:pt idx="391">
                  <c:v>42.604646999999993</c:v>
                </c:pt>
                <c:pt idx="392">
                  <c:v>42.501995000000001</c:v>
                </c:pt>
                <c:pt idx="393">
                  <c:v>42.407607999999996</c:v>
                </c:pt>
                <c:pt idx="394">
                  <c:v>42.332045000000001</c:v>
                </c:pt>
                <c:pt idx="395">
                  <c:v>42.270434000000002</c:v>
                </c:pt>
                <c:pt idx="396">
                  <c:v>42.216104000000001</c:v>
                </c:pt>
                <c:pt idx="397">
                  <c:v>42.163968000000011</c:v>
                </c:pt>
                <c:pt idx="398">
                  <c:v>42.107500000000002</c:v>
                </c:pt>
                <c:pt idx="399">
                  <c:v>42.044532000000011</c:v>
                </c:pt>
                <c:pt idx="400">
                  <c:v>41.981064999999994</c:v>
                </c:pt>
                <c:pt idx="401">
                  <c:v>41.923299</c:v>
                </c:pt>
                <c:pt idx="402">
                  <c:v>41.869894000000002</c:v>
                </c:pt>
                <c:pt idx="403">
                  <c:v>41.815535000000011</c:v>
                </c:pt>
                <c:pt idx="404">
                  <c:v>41.754584000000001</c:v>
                </c:pt>
                <c:pt idx="405">
                  <c:v>41.686361000000005</c:v>
                </c:pt>
                <c:pt idx="406">
                  <c:v>41.618946000000001</c:v>
                </c:pt>
                <c:pt idx="407">
                  <c:v>41.564624999999999</c:v>
                </c:pt>
                <c:pt idx="408">
                  <c:v>41.528344000000011</c:v>
                </c:pt>
                <c:pt idx="409">
                  <c:v>41.507509000000006</c:v>
                </c:pt>
                <c:pt idx="410">
                  <c:v>41.492717000000013</c:v>
                </c:pt>
                <c:pt idx="411">
                  <c:v>41.463708000000011</c:v>
                </c:pt>
                <c:pt idx="412">
                  <c:v>41.400447999999997</c:v>
                </c:pt>
                <c:pt idx="413">
                  <c:v>41.315939</c:v>
                </c:pt>
                <c:pt idx="414">
                  <c:v>41.244804000000002</c:v>
                </c:pt>
                <c:pt idx="415">
                  <c:v>41.188391000000003</c:v>
                </c:pt>
                <c:pt idx="416">
                  <c:v>41.128567000000011</c:v>
                </c:pt>
                <c:pt idx="417">
                  <c:v>41.064532000000042</c:v>
                </c:pt>
                <c:pt idx="418">
                  <c:v>41.003424000000003</c:v>
                </c:pt>
                <c:pt idx="419">
                  <c:v>40.94699</c:v>
                </c:pt>
                <c:pt idx="420">
                  <c:v>40.894487999999996</c:v>
                </c:pt>
                <c:pt idx="421">
                  <c:v>40.846400999999993</c:v>
                </c:pt>
                <c:pt idx="422">
                  <c:v>40.802605</c:v>
                </c:pt>
                <c:pt idx="423">
                  <c:v>40.761522000000042</c:v>
                </c:pt>
                <c:pt idx="424">
                  <c:v>40.720629000000002</c:v>
                </c:pt>
                <c:pt idx="425">
                  <c:v>40.679832000000012</c:v>
                </c:pt>
                <c:pt idx="426">
                  <c:v>40.643742000000003</c:v>
                </c:pt>
                <c:pt idx="427">
                  <c:v>40.620482000000003</c:v>
                </c:pt>
                <c:pt idx="428">
                  <c:v>40.617317</c:v>
                </c:pt>
                <c:pt idx="429">
                  <c:v>40.635540000000013</c:v>
                </c:pt>
                <c:pt idx="430">
                  <c:v>40.666286000000007</c:v>
                </c:pt>
                <c:pt idx="431">
                  <c:v>40.687443999999999</c:v>
                </c:pt>
                <c:pt idx="432">
                  <c:v>40.670361</c:v>
                </c:pt>
                <c:pt idx="433">
                  <c:v>40.608060000000002</c:v>
                </c:pt>
                <c:pt idx="434">
                  <c:v>40.534170000000003</c:v>
                </c:pt>
                <c:pt idx="435">
                  <c:v>40.478916000000012</c:v>
                </c:pt>
                <c:pt idx="436">
                  <c:v>40.435807000000004</c:v>
                </c:pt>
                <c:pt idx="437">
                  <c:v>40.393864000000001</c:v>
                </c:pt>
                <c:pt idx="438">
                  <c:v>40.352063000000001</c:v>
                </c:pt>
                <c:pt idx="439">
                  <c:v>40.309572000000003</c:v>
                </c:pt>
                <c:pt idx="440">
                  <c:v>40.264801000000006</c:v>
                </c:pt>
                <c:pt idx="441">
                  <c:v>40.219130000000042</c:v>
                </c:pt>
                <c:pt idx="442">
                  <c:v>40.177057000000005</c:v>
                </c:pt>
                <c:pt idx="443">
                  <c:v>40.143678000000001</c:v>
                </c:pt>
                <c:pt idx="444">
                  <c:v>40.120542000000043</c:v>
                </c:pt>
                <c:pt idx="445">
                  <c:v>40.100605000000002</c:v>
                </c:pt>
                <c:pt idx="446">
                  <c:v>40.070832000000003</c:v>
                </c:pt>
                <c:pt idx="447">
                  <c:v>40.02519500000006</c:v>
                </c:pt>
                <c:pt idx="448">
                  <c:v>39.976180000000006</c:v>
                </c:pt>
                <c:pt idx="449">
                  <c:v>39.944755000000001</c:v>
                </c:pt>
                <c:pt idx="450">
                  <c:v>39.938530000000043</c:v>
                </c:pt>
                <c:pt idx="451">
                  <c:v>39.947521999999999</c:v>
                </c:pt>
                <c:pt idx="452">
                  <c:v>39.954348999999993</c:v>
                </c:pt>
                <c:pt idx="453">
                  <c:v>39.940094000000002</c:v>
                </c:pt>
                <c:pt idx="454">
                  <c:v>39.891776</c:v>
                </c:pt>
                <c:pt idx="455">
                  <c:v>39.812443000000002</c:v>
                </c:pt>
                <c:pt idx="456">
                  <c:v>39.718702000000043</c:v>
                </c:pt>
                <c:pt idx="457">
                  <c:v>39.626301000000012</c:v>
                </c:pt>
                <c:pt idx="458">
                  <c:v>39.542938000000042</c:v>
                </c:pt>
                <c:pt idx="459">
                  <c:v>39.469561000000006</c:v>
                </c:pt>
                <c:pt idx="460">
                  <c:v>39.403697000000001</c:v>
                </c:pt>
                <c:pt idx="461">
                  <c:v>39.341323999999993</c:v>
                </c:pt>
                <c:pt idx="462">
                  <c:v>39.278652000000044</c:v>
                </c:pt>
                <c:pt idx="463">
                  <c:v>39.213589000000006</c:v>
                </c:pt>
                <c:pt idx="464">
                  <c:v>39.147207999999999</c:v>
                </c:pt>
                <c:pt idx="465">
                  <c:v>39.082734000000002</c:v>
                </c:pt>
                <c:pt idx="466">
                  <c:v>39.022024000000002</c:v>
                </c:pt>
                <c:pt idx="467">
                  <c:v>38.965548000000013</c:v>
                </c:pt>
                <c:pt idx="468">
                  <c:v>38.913685999999998</c:v>
                </c:pt>
                <c:pt idx="469">
                  <c:v>38.865941000000007</c:v>
                </c:pt>
                <c:pt idx="470">
                  <c:v>38.818891999999998</c:v>
                </c:pt>
                <c:pt idx="471">
                  <c:v>38.770188000000012</c:v>
                </c:pt>
                <c:pt idx="472">
                  <c:v>38.723795000000059</c:v>
                </c:pt>
                <c:pt idx="473">
                  <c:v>38.687460999999999</c:v>
                </c:pt>
                <c:pt idx="474">
                  <c:v>38.661492000000003</c:v>
                </c:pt>
                <c:pt idx="475">
                  <c:v>38.633563000000002</c:v>
                </c:pt>
                <c:pt idx="476">
                  <c:v>38.588591000000001</c:v>
                </c:pt>
                <c:pt idx="477">
                  <c:v>38.524430000000002</c:v>
                </c:pt>
                <c:pt idx="478">
                  <c:v>38.454983999999975</c:v>
                </c:pt>
                <c:pt idx="479">
                  <c:v>38.394742000000001</c:v>
                </c:pt>
                <c:pt idx="480">
                  <c:v>38.346231000000003</c:v>
                </c:pt>
                <c:pt idx="481">
                  <c:v>38.304270999999993</c:v>
                </c:pt>
                <c:pt idx="482">
                  <c:v>38.266468000000003</c:v>
                </c:pt>
                <c:pt idx="483">
                  <c:v>38.235660000000003</c:v>
                </c:pt>
                <c:pt idx="484">
                  <c:v>38.214166000000006</c:v>
                </c:pt>
                <c:pt idx="485">
                  <c:v>38.199573000000044</c:v>
                </c:pt>
                <c:pt idx="486">
                  <c:v>38.187019000000006</c:v>
                </c:pt>
                <c:pt idx="487">
                  <c:v>38.173125000000013</c:v>
                </c:pt>
                <c:pt idx="488">
                  <c:v>38.155884999999998</c:v>
                </c:pt>
                <c:pt idx="489">
                  <c:v>38.133582000000011</c:v>
                </c:pt>
                <c:pt idx="490">
                  <c:v>38.106758000000013</c:v>
                </c:pt>
                <c:pt idx="491">
                  <c:v>38.082833000000001</c:v>
                </c:pt>
                <c:pt idx="492">
                  <c:v>38.073328000000011</c:v>
                </c:pt>
                <c:pt idx="493">
                  <c:v>38.083354</c:v>
                </c:pt>
                <c:pt idx="494">
                  <c:v>38.106027000000005</c:v>
                </c:pt>
                <c:pt idx="495">
                  <c:v>38.126662000000003</c:v>
                </c:pt>
                <c:pt idx="496">
                  <c:v>38.131108000000012</c:v>
                </c:pt>
                <c:pt idx="497">
                  <c:v>38.116568000000001</c:v>
                </c:pt>
                <c:pt idx="498">
                  <c:v>38.094901</c:v>
                </c:pt>
                <c:pt idx="499">
                  <c:v>38.080348000000001</c:v>
                </c:pt>
                <c:pt idx="500">
                  <c:v>38.077986000000003</c:v>
                </c:pt>
                <c:pt idx="501">
                  <c:v>38.084512000000011</c:v>
                </c:pt>
                <c:pt idx="502">
                  <c:v>38.093136000000044</c:v>
                </c:pt>
                <c:pt idx="503">
                  <c:v>38.097524</c:v>
                </c:pt>
                <c:pt idx="504">
                  <c:v>38.095897000000001</c:v>
                </c:pt>
                <c:pt idx="505">
                  <c:v>38.092070000000042</c:v>
                </c:pt>
                <c:pt idx="506">
                  <c:v>38.090881000000003</c:v>
                </c:pt>
                <c:pt idx="507">
                  <c:v>38.093745000000013</c:v>
                </c:pt>
                <c:pt idx="508">
                  <c:v>38.099238000000042</c:v>
                </c:pt>
                <c:pt idx="509">
                  <c:v>38.106029000000007</c:v>
                </c:pt>
                <c:pt idx="510">
                  <c:v>38.113398000000011</c:v>
                </c:pt>
                <c:pt idx="511">
                  <c:v>38.120332000000069</c:v>
                </c:pt>
                <c:pt idx="512">
                  <c:v>38.126420000000003</c:v>
                </c:pt>
                <c:pt idx="513">
                  <c:v>38.133233000000011</c:v>
                </c:pt>
                <c:pt idx="514">
                  <c:v>38.142622000000003</c:v>
                </c:pt>
                <c:pt idx="515">
                  <c:v>38.153779</c:v>
                </c:pt>
                <c:pt idx="516">
                  <c:v>38.16371800000006</c:v>
                </c:pt>
                <c:pt idx="517">
                  <c:v>38.170354000000003</c:v>
                </c:pt>
                <c:pt idx="518">
                  <c:v>38.173566000000001</c:v>
                </c:pt>
                <c:pt idx="519">
                  <c:v>38.173490000000001</c:v>
                </c:pt>
                <c:pt idx="520">
                  <c:v>38.168545000000044</c:v>
                </c:pt>
                <c:pt idx="521">
                  <c:v>38.156661999999997</c:v>
                </c:pt>
                <c:pt idx="522">
                  <c:v>38.137844000000001</c:v>
                </c:pt>
                <c:pt idx="523">
                  <c:v>38.113859000000005</c:v>
                </c:pt>
                <c:pt idx="524">
                  <c:v>38.085987000000003</c:v>
                </c:pt>
                <c:pt idx="525">
                  <c:v>38.055256</c:v>
                </c:pt>
                <c:pt idx="526">
                  <c:v>38.024729000000001</c:v>
                </c:pt>
                <c:pt idx="527">
                  <c:v>37.999396000000011</c:v>
                </c:pt>
                <c:pt idx="528">
                  <c:v>37.982976000000001</c:v>
                </c:pt>
                <c:pt idx="529">
                  <c:v>37.974946999999993</c:v>
                </c:pt>
                <c:pt idx="530">
                  <c:v>37.969722000000012</c:v>
                </c:pt>
                <c:pt idx="531">
                  <c:v>37.958705000000002</c:v>
                </c:pt>
                <c:pt idx="532">
                  <c:v>37.93544</c:v>
                </c:pt>
                <c:pt idx="533">
                  <c:v>37.900035000000003</c:v>
                </c:pt>
                <c:pt idx="534">
                  <c:v>37.858102000000002</c:v>
                </c:pt>
                <c:pt idx="535">
                  <c:v>37.815110000000011</c:v>
                </c:pt>
                <c:pt idx="536">
                  <c:v>37.773249</c:v>
                </c:pt>
                <c:pt idx="537">
                  <c:v>37.733428000000011</c:v>
                </c:pt>
                <c:pt idx="538">
                  <c:v>37.697491000000007</c:v>
                </c:pt>
                <c:pt idx="539">
                  <c:v>37.666737000000012</c:v>
                </c:pt>
                <c:pt idx="540">
                  <c:v>37.639033000000012</c:v>
                </c:pt>
                <c:pt idx="541">
                  <c:v>37.609350000000013</c:v>
                </c:pt>
                <c:pt idx="542">
                  <c:v>37.573656</c:v>
                </c:pt>
                <c:pt idx="543">
                  <c:v>37.532131000000042</c:v>
                </c:pt>
                <c:pt idx="544">
                  <c:v>37.489256000000005</c:v>
                </c:pt>
                <c:pt idx="545">
                  <c:v>37.450541999999999</c:v>
                </c:pt>
                <c:pt idx="546">
                  <c:v>37.418561000000004</c:v>
                </c:pt>
                <c:pt idx="547">
                  <c:v>37.393018000000012</c:v>
                </c:pt>
                <c:pt idx="548">
                  <c:v>37.374060999999998</c:v>
                </c:pt>
                <c:pt idx="549">
                  <c:v>37.363025</c:v>
                </c:pt>
                <c:pt idx="550">
                  <c:v>37.357511000000002</c:v>
                </c:pt>
                <c:pt idx="551">
                  <c:v>37.348432000000003</c:v>
                </c:pt>
                <c:pt idx="552">
                  <c:v>37.325741000000001</c:v>
                </c:pt>
                <c:pt idx="553">
                  <c:v>37.289718000000043</c:v>
                </c:pt>
                <c:pt idx="554">
                  <c:v>37.252593000000012</c:v>
                </c:pt>
                <c:pt idx="555">
                  <c:v>37.225277000000013</c:v>
                </c:pt>
                <c:pt idx="556">
                  <c:v>37.207571000000002</c:v>
                </c:pt>
                <c:pt idx="557">
                  <c:v>37.194202000000011</c:v>
                </c:pt>
                <c:pt idx="558">
                  <c:v>37.184674999999999</c:v>
                </c:pt>
                <c:pt idx="559">
                  <c:v>37.184049000000002</c:v>
                </c:pt>
                <c:pt idx="560">
                  <c:v>37.195775000000069</c:v>
                </c:pt>
                <c:pt idx="561">
                  <c:v>37.216530000000013</c:v>
                </c:pt>
                <c:pt idx="562">
                  <c:v>37.239703000000013</c:v>
                </c:pt>
                <c:pt idx="563">
                  <c:v>37.261927</c:v>
                </c:pt>
                <c:pt idx="564">
                  <c:v>37.285037000000003</c:v>
                </c:pt>
                <c:pt idx="565">
                  <c:v>37.312439000000005</c:v>
                </c:pt>
                <c:pt idx="566">
                  <c:v>37.345155000000013</c:v>
                </c:pt>
                <c:pt idx="567">
                  <c:v>37.382532000000012</c:v>
                </c:pt>
                <c:pt idx="568">
                  <c:v>37.424634000000005</c:v>
                </c:pt>
                <c:pt idx="569">
                  <c:v>37.472471000000006</c:v>
                </c:pt>
                <c:pt idx="570">
                  <c:v>37.526108000000043</c:v>
                </c:pt>
                <c:pt idx="571">
                  <c:v>37.584517000000005</c:v>
                </c:pt>
                <c:pt idx="572">
                  <c:v>37.647092000000001</c:v>
                </c:pt>
                <c:pt idx="573">
                  <c:v>37.714823999999993</c:v>
                </c:pt>
                <c:pt idx="574">
                  <c:v>37.789915000000043</c:v>
                </c:pt>
                <c:pt idx="575">
                  <c:v>37.874040000000001</c:v>
                </c:pt>
                <c:pt idx="576">
                  <c:v>37.966229000000006</c:v>
                </c:pt>
                <c:pt idx="577">
                  <c:v>38.061729</c:v>
                </c:pt>
                <c:pt idx="578">
                  <c:v>38.153509</c:v>
                </c:pt>
                <c:pt idx="579">
                  <c:v>38.236023000000003</c:v>
                </c:pt>
                <c:pt idx="580">
                  <c:v>38.308416000000001</c:v>
                </c:pt>
                <c:pt idx="581">
                  <c:v>38.374179000000005</c:v>
                </c:pt>
                <c:pt idx="582">
                  <c:v>38.438108000000042</c:v>
                </c:pt>
                <c:pt idx="583">
                  <c:v>38.503596000000002</c:v>
                </c:pt>
                <c:pt idx="584">
                  <c:v>38.570659000000006</c:v>
                </c:pt>
                <c:pt idx="585">
                  <c:v>38.635196000000043</c:v>
                </c:pt>
                <c:pt idx="586">
                  <c:v>38.691002000000012</c:v>
                </c:pt>
                <c:pt idx="587">
                  <c:v>38.733837000000001</c:v>
                </c:pt>
                <c:pt idx="588">
                  <c:v>38.763716000000059</c:v>
                </c:pt>
                <c:pt idx="589">
                  <c:v>38.783046000000006</c:v>
                </c:pt>
                <c:pt idx="590">
                  <c:v>38.793167000000011</c:v>
                </c:pt>
                <c:pt idx="591">
                  <c:v>38.793500000000044</c:v>
                </c:pt>
                <c:pt idx="592">
                  <c:v>38.784046000000004</c:v>
                </c:pt>
                <c:pt idx="593">
                  <c:v>38.767937000000003</c:v>
                </c:pt>
                <c:pt idx="594">
                  <c:v>38.750859000000005</c:v>
                </c:pt>
                <c:pt idx="595">
                  <c:v>38.737304000000002</c:v>
                </c:pt>
                <c:pt idx="596">
                  <c:v>38.727543000000011</c:v>
                </c:pt>
                <c:pt idx="597">
                  <c:v>38.718747</c:v>
                </c:pt>
                <c:pt idx="598">
                  <c:v>38.708407000000001</c:v>
                </c:pt>
                <c:pt idx="599">
                  <c:v>38.695143000000044</c:v>
                </c:pt>
                <c:pt idx="600">
                  <c:v>38.676808000000001</c:v>
                </c:pt>
                <c:pt idx="601">
                  <c:v>38.651251999999999</c:v>
                </c:pt>
                <c:pt idx="602">
                  <c:v>38.620671000000002</c:v>
                </c:pt>
                <c:pt idx="603">
                  <c:v>38.593073000000011</c:v>
                </c:pt>
                <c:pt idx="604">
                  <c:v>38.576418000000011</c:v>
                </c:pt>
                <c:pt idx="605">
                  <c:v>38.571563000000005</c:v>
                </c:pt>
                <c:pt idx="606">
                  <c:v>38.572092000000012</c:v>
                </c:pt>
                <c:pt idx="607">
                  <c:v>38.570231</c:v>
                </c:pt>
                <c:pt idx="608">
                  <c:v>38.56217500000006</c:v>
                </c:pt>
                <c:pt idx="609">
                  <c:v>38.548944000000006</c:v>
                </c:pt>
                <c:pt idx="610">
                  <c:v>38.534020000000005</c:v>
                </c:pt>
                <c:pt idx="611">
                  <c:v>38.520867000000003</c:v>
                </c:pt>
                <c:pt idx="612">
                  <c:v>38.511489999999995</c:v>
                </c:pt>
                <c:pt idx="613">
                  <c:v>38.506091000000005</c:v>
                </c:pt>
                <c:pt idx="614">
                  <c:v>38.504191000000006</c:v>
                </c:pt>
                <c:pt idx="615">
                  <c:v>38.506084999999999</c:v>
                </c:pt>
                <c:pt idx="616">
                  <c:v>38.512991</c:v>
                </c:pt>
                <c:pt idx="617">
                  <c:v>38.526020000000003</c:v>
                </c:pt>
                <c:pt idx="618">
                  <c:v>38.545125000000013</c:v>
                </c:pt>
                <c:pt idx="619">
                  <c:v>38.568728000000043</c:v>
                </c:pt>
                <c:pt idx="620">
                  <c:v>38.593963000000002</c:v>
                </c:pt>
                <c:pt idx="621">
                  <c:v>38.617903000000005</c:v>
                </c:pt>
                <c:pt idx="622">
                  <c:v>38.638860000000001</c:v>
                </c:pt>
                <c:pt idx="623">
                  <c:v>38.656587000000002</c:v>
                </c:pt>
                <c:pt idx="624">
                  <c:v>38.671770000000002</c:v>
                </c:pt>
                <c:pt idx="625">
                  <c:v>38.686466000000003</c:v>
                </c:pt>
                <c:pt idx="626">
                  <c:v>38.704609000000005</c:v>
                </c:pt>
                <c:pt idx="627">
                  <c:v>38.730143000000012</c:v>
                </c:pt>
                <c:pt idx="628">
                  <c:v>38.763603000000003</c:v>
                </c:pt>
                <c:pt idx="629">
                  <c:v>38.801076999999999</c:v>
                </c:pt>
                <c:pt idx="630">
                  <c:v>38.837034000000003</c:v>
                </c:pt>
                <c:pt idx="631">
                  <c:v>38.867631000000003</c:v>
                </c:pt>
                <c:pt idx="632">
                  <c:v>38.891297999999999</c:v>
                </c:pt>
                <c:pt idx="633">
                  <c:v>38.907623000000001</c:v>
                </c:pt>
                <c:pt idx="634">
                  <c:v>38.917732000000001</c:v>
                </c:pt>
                <c:pt idx="635">
                  <c:v>38.925793000000013</c:v>
                </c:pt>
                <c:pt idx="636">
                  <c:v>38.938168000000012</c:v>
                </c:pt>
                <c:pt idx="637">
                  <c:v>38.959334000000005</c:v>
                </c:pt>
                <c:pt idx="638">
                  <c:v>38.988395000000011</c:v>
                </c:pt>
                <c:pt idx="639">
                  <c:v>39.019944000000002</c:v>
                </c:pt>
                <c:pt idx="640">
                  <c:v>39.048514000000011</c:v>
                </c:pt>
                <c:pt idx="641">
                  <c:v>39.072098000000011</c:v>
                </c:pt>
                <c:pt idx="642">
                  <c:v>39.09178</c:v>
                </c:pt>
                <c:pt idx="643">
                  <c:v>39.109532000000044</c:v>
                </c:pt>
                <c:pt idx="644">
                  <c:v>39.127692000000003</c:v>
                </c:pt>
                <c:pt idx="645">
                  <c:v>39.149999000000001</c:v>
                </c:pt>
                <c:pt idx="646">
                  <c:v>39.180764000000003</c:v>
                </c:pt>
                <c:pt idx="647">
                  <c:v>39.221148000000042</c:v>
                </c:pt>
                <c:pt idx="648">
                  <c:v>39.266493000000011</c:v>
                </c:pt>
                <c:pt idx="649">
                  <c:v>39.308759000000002</c:v>
                </c:pt>
                <c:pt idx="650">
                  <c:v>39.342564000000003</c:v>
                </c:pt>
                <c:pt idx="651">
                  <c:v>39.368804000000004</c:v>
                </c:pt>
                <c:pt idx="652">
                  <c:v>39.392830000000011</c:v>
                </c:pt>
                <c:pt idx="653">
                  <c:v>39.419879999999999</c:v>
                </c:pt>
                <c:pt idx="654">
                  <c:v>39.452191000000006</c:v>
                </c:pt>
                <c:pt idx="655">
                  <c:v>39.488968</c:v>
                </c:pt>
                <c:pt idx="656">
                  <c:v>39.527826000000005</c:v>
                </c:pt>
                <c:pt idx="657">
                  <c:v>39.566877000000005</c:v>
                </c:pt>
                <c:pt idx="658">
                  <c:v>39.606521000000001</c:v>
                </c:pt>
                <c:pt idx="659">
                  <c:v>39.649021000000005</c:v>
                </c:pt>
                <c:pt idx="660">
                  <c:v>39.695294000000011</c:v>
                </c:pt>
                <c:pt idx="661">
                  <c:v>39.742131000000043</c:v>
                </c:pt>
                <c:pt idx="662">
                  <c:v>39.783546000000001</c:v>
                </c:pt>
                <c:pt idx="663">
                  <c:v>39.815691999999999</c:v>
                </c:pt>
                <c:pt idx="664">
                  <c:v>39.840420999999999</c:v>
                </c:pt>
                <c:pt idx="665">
                  <c:v>39.863663999999993</c:v>
                </c:pt>
                <c:pt idx="666">
                  <c:v>39.890367000000005</c:v>
                </c:pt>
                <c:pt idx="667">
                  <c:v>39.921526</c:v>
                </c:pt>
                <c:pt idx="668">
                  <c:v>39.955667999999996</c:v>
                </c:pt>
                <c:pt idx="669">
                  <c:v>39.992167000000002</c:v>
                </c:pt>
                <c:pt idx="670">
                  <c:v>40.032763000000003</c:v>
                </c:pt>
                <c:pt idx="671">
                  <c:v>40.080013000000001</c:v>
                </c:pt>
                <c:pt idx="672">
                  <c:v>40.134295000000002</c:v>
                </c:pt>
                <c:pt idx="673">
                  <c:v>40.191981000000006</c:v>
                </c:pt>
                <c:pt idx="674">
                  <c:v>40.246700000000011</c:v>
                </c:pt>
                <c:pt idx="675">
                  <c:v>40.293198000000061</c:v>
                </c:pt>
                <c:pt idx="676">
                  <c:v>40.330549000000005</c:v>
                </c:pt>
                <c:pt idx="677">
                  <c:v>40.362090000000002</c:v>
                </c:pt>
                <c:pt idx="678">
                  <c:v>40.392516000000043</c:v>
                </c:pt>
                <c:pt idx="679">
                  <c:v>40.424880000000002</c:v>
                </c:pt>
                <c:pt idx="680">
                  <c:v>40.459780000000002</c:v>
                </c:pt>
                <c:pt idx="681">
                  <c:v>40.496605000000002</c:v>
                </c:pt>
                <c:pt idx="682">
                  <c:v>40.534991000000005</c:v>
                </c:pt>
                <c:pt idx="683">
                  <c:v>40.575172000000045</c:v>
                </c:pt>
                <c:pt idx="684">
                  <c:v>40.617401000000001</c:v>
                </c:pt>
                <c:pt idx="685">
                  <c:v>40.661444000000003</c:v>
                </c:pt>
                <c:pt idx="686">
                  <c:v>40.706733000000042</c:v>
                </c:pt>
                <c:pt idx="687">
                  <c:v>40.753071000000006</c:v>
                </c:pt>
                <c:pt idx="688">
                  <c:v>40.801040999999998</c:v>
                </c:pt>
                <c:pt idx="689">
                  <c:v>40.851426999999951</c:v>
                </c:pt>
                <c:pt idx="690">
                  <c:v>40.903799000000006</c:v>
                </c:pt>
                <c:pt idx="691">
                  <c:v>40.955664999999996</c:v>
                </c:pt>
                <c:pt idx="692">
                  <c:v>41.003406000000005</c:v>
                </c:pt>
                <c:pt idx="693">
                  <c:v>41.044497999999997</c:v>
                </c:pt>
                <c:pt idx="694">
                  <c:v>41.078899</c:v>
                </c:pt>
                <c:pt idx="695">
                  <c:v>41.108429000000001</c:v>
                </c:pt>
                <c:pt idx="696">
                  <c:v>41.135322000000045</c:v>
                </c:pt>
                <c:pt idx="697">
                  <c:v>41.161604000000004</c:v>
                </c:pt>
                <c:pt idx="698">
                  <c:v>41.189310000000013</c:v>
                </c:pt>
                <c:pt idx="699">
                  <c:v>41.220282000000012</c:v>
                </c:pt>
                <c:pt idx="700">
                  <c:v>41.255351000000012</c:v>
                </c:pt>
                <c:pt idx="701">
                  <c:v>41.29413000000006</c:v>
                </c:pt>
                <c:pt idx="702">
                  <c:v>41.335855000000002</c:v>
                </c:pt>
                <c:pt idx="703">
                  <c:v>41.379944999999999</c:v>
                </c:pt>
                <c:pt idx="704">
                  <c:v>41.425069000000001</c:v>
                </c:pt>
                <c:pt idx="705">
                  <c:v>41.468226000000001</c:v>
                </c:pt>
                <c:pt idx="706">
                  <c:v>41.505987000000005</c:v>
                </c:pt>
                <c:pt idx="707">
                  <c:v>41.536948000000002</c:v>
                </c:pt>
                <c:pt idx="708">
                  <c:v>41.562228000000012</c:v>
                </c:pt>
                <c:pt idx="709">
                  <c:v>41.583637000000003</c:v>
                </c:pt>
                <c:pt idx="710">
                  <c:v>41.602577000000011</c:v>
                </c:pt>
                <c:pt idx="711">
                  <c:v>41.621487999999999</c:v>
                </c:pt>
                <c:pt idx="712">
                  <c:v>41.644843999999999</c:v>
                </c:pt>
                <c:pt idx="713">
                  <c:v>41.676391000000002</c:v>
                </c:pt>
                <c:pt idx="714">
                  <c:v>41.715181000000001</c:v>
                </c:pt>
                <c:pt idx="715">
                  <c:v>41.755692000000003</c:v>
                </c:pt>
                <c:pt idx="716">
                  <c:v>41.792553000000076</c:v>
                </c:pt>
                <c:pt idx="717">
                  <c:v>41.824745</c:v>
                </c:pt>
                <c:pt idx="718">
                  <c:v>41.854982999999997</c:v>
                </c:pt>
                <c:pt idx="719">
                  <c:v>41.885983000000003</c:v>
                </c:pt>
                <c:pt idx="720">
                  <c:v>41.918287999999997</c:v>
                </c:pt>
                <c:pt idx="721">
                  <c:v>41.951164999999996</c:v>
                </c:pt>
                <c:pt idx="722">
                  <c:v>41.984166000000002</c:v>
                </c:pt>
                <c:pt idx="723">
                  <c:v>42.017375000000001</c:v>
                </c:pt>
                <c:pt idx="724">
                  <c:v>42.051008999999993</c:v>
                </c:pt>
                <c:pt idx="725">
                  <c:v>42.085392000000013</c:v>
                </c:pt>
                <c:pt idx="726">
                  <c:v>42.120999000000012</c:v>
                </c:pt>
                <c:pt idx="727">
                  <c:v>42.157821999999996</c:v>
                </c:pt>
                <c:pt idx="728">
                  <c:v>42.194424000000005</c:v>
                </c:pt>
                <c:pt idx="729">
                  <c:v>42.22791500000006</c:v>
                </c:pt>
                <c:pt idx="730">
                  <c:v>42.255411000000002</c:v>
                </c:pt>
                <c:pt idx="731">
                  <c:v>42.276124000000003</c:v>
                </c:pt>
                <c:pt idx="732">
                  <c:v>42.292376000000075</c:v>
                </c:pt>
                <c:pt idx="733">
                  <c:v>42.308437000000005</c:v>
                </c:pt>
                <c:pt idx="734">
                  <c:v>42.327932000000011</c:v>
                </c:pt>
                <c:pt idx="735">
                  <c:v>42.352109000000006</c:v>
                </c:pt>
                <c:pt idx="736">
                  <c:v>42.380037999999999</c:v>
                </c:pt>
                <c:pt idx="737">
                  <c:v>42.410032000000001</c:v>
                </c:pt>
                <c:pt idx="738">
                  <c:v>42.440894999999998</c:v>
                </c:pt>
                <c:pt idx="739">
                  <c:v>42.472310000000043</c:v>
                </c:pt>
                <c:pt idx="740">
                  <c:v>42.504732000000011</c:v>
                </c:pt>
                <c:pt idx="741">
                  <c:v>42.538914000000013</c:v>
                </c:pt>
                <c:pt idx="742">
                  <c:v>42.574835</c:v>
                </c:pt>
                <c:pt idx="743">
                  <c:v>42.610755000000012</c:v>
                </c:pt>
                <c:pt idx="744">
                  <c:v>42.643776000000003</c:v>
                </c:pt>
                <c:pt idx="745">
                  <c:v>42.671759000000002</c:v>
                </c:pt>
                <c:pt idx="746">
                  <c:v>42.695089000000003</c:v>
                </c:pt>
                <c:pt idx="747">
                  <c:v>42.716798000000011</c:v>
                </c:pt>
                <c:pt idx="748">
                  <c:v>42.740878000000002</c:v>
                </c:pt>
                <c:pt idx="749">
                  <c:v>42.770222000000011</c:v>
                </c:pt>
                <c:pt idx="750">
                  <c:v>42.805726</c:v>
                </c:pt>
                <c:pt idx="751">
                  <c:v>42.846699999999998</c:v>
                </c:pt>
                <c:pt idx="752">
                  <c:v>42.891327000000004</c:v>
                </c:pt>
                <c:pt idx="753">
                  <c:v>42.936324000000006</c:v>
                </c:pt>
                <c:pt idx="754">
                  <c:v>42.976976000000001</c:v>
                </c:pt>
                <c:pt idx="755">
                  <c:v>43.009576000000003</c:v>
                </c:pt>
                <c:pt idx="756">
                  <c:v>43.035041</c:v>
                </c:pt>
                <c:pt idx="757">
                  <c:v>43.059287999999995</c:v>
                </c:pt>
                <c:pt idx="758">
                  <c:v>43.088417</c:v>
                </c:pt>
                <c:pt idx="759">
                  <c:v>43.123640000000002</c:v>
                </c:pt>
                <c:pt idx="760">
                  <c:v>43.161525000000012</c:v>
                </c:pt>
                <c:pt idx="761">
                  <c:v>43.19881800000006</c:v>
                </c:pt>
                <c:pt idx="762">
                  <c:v>43.23615800000006</c:v>
                </c:pt>
                <c:pt idx="763">
                  <c:v>43.27671500000006</c:v>
                </c:pt>
                <c:pt idx="764">
                  <c:v>43.322186000000002</c:v>
                </c:pt>
                <c:pt idx="765">
                  <c:v>43.370547000000002</c:v>
                </c:pt>
                <c:pt idx="766">
                  <c:v>43.417175</c:v>
                </c:pt>
                <c:pt idx="767">
                  <c:v>43.458097000000002</c:v>
                </c:pt>
                <c:pt idx="768">
                  <c:v>43.492639000000011</c:v>
                </c:pt>
                <c:pt idx="769">
                  <c:v>43.523421000000006</c:v>
                </c:pt>
                <c:pt idx="770">
                  <c:v>43.553806999999999</c:v>
                </c:pt>
                <c:pt idx="771">
                  <c:v>43.585369</c:v>
                </c:pt>
                <c:pt idx="772">
                  <c:v>43.617923000000005</c:v>
                </c:pt>
                <c:pt idx="773">
                  <c:v>43.651221999999997</c:v>
                </c:pt>
                <c:pt idx="774">
                  <c:v>43.685468</c:v>
                </c:pt>
                <c:pt idx="775">
                  <c:v>43.720558000000068</c:v>
                </c:pt>
                <c:pt idx="776">
                  <c:v>43.756192000000013</c:v>
                </c:pt>
                <c:pt idx="777">
                  <c:v>43.793140000000044</c:v>
                </c:pt>
                <c:pt idx="778">
                  <c:v>43.833333000000003</c:v>
                </c:pt>
                <c:pt idx="779">
                  <c:v>43.877921000000001</c:v>
                </c:pt>
                <c:pt idx="780">
                  <c:v>43.925622000000011</c:v>
                </c:pt>
                <c:pt idx="781">
                  <c:v>43.973497999999999</c:v>
                </c:pt>
                <c:pt idx="782">
                  <c:v>44.019143</c:v>
                </c:pt>
                <c:pt idx="783">
                  <c:v>44.061951000000001</c:v>
                </c:pt>
                <c:pt idx="784">
                  <c:v>44.102939000000013</c:v>
                </c:pt>
                <c:pt idx="785">
                  <c:v>44.143687999999997</c:v>
                </c:pt>
                <c:pt idx="786">
                  <c:v>44.184947000000001</c:v>
                </c:pt>
                <c:pt idx="787">
                  <c:v>44.225887</c:v>
                </c:pt>
                <c:pt idx="788">
                  <c:v>44.265041000000011</c:v>
                </c:pt>
                <c:pt idx="789">
                  <c:v>44.302199000000002</c:v>
                </c:pt>
                <c:pt idx="790">
                  <c:v>44.339162000000002</c:v>
                </c:pt>
                <c:pt idx="791">
                  <c:v>44.378564000000004</c:v>
                </c:pt>
                <c:pt idx="792">
                  <c:v>44.421990000000001</c:v>
                </c:pt>
                <c:pt idx="793">
                  <c:v>44.468859000000002</c:v>
                </c:pt>
                <c:pt idx="794">
                  <c:v>44.516565</c:v>
                </c:pt>
                <c:pt idx="795">
                  <c:v>44.561819</c:v>
                </c:pt>
                <c:pt idx="796">
                  <c:v>44.602627000000005</c:v>
                </c:pt>
                <c:pt idx="797">
                  <c:v>44.639492000000011</c:v>
                </c:pt>
                <c:pt idx="798">
                  <c:v>44.674742000000002</c:v>
                </c:pt>
                <c:pt idx="799">
                  <c:v>44.710593000000003</c:v>
                </c:pt>
                <c:pt idx="800">
                  <c:v>44.748082000000011</c:v>
                </c:pt>
                <c:pt idx="801">
                  <c:v>44.787564000000003</c:v>
                </c:pt>
                <c:pt idx="802">
                  <c:v>44.829198000000012</c:v>
                </c:pt>
                <c:pt idx="803">
                  <c:v>44.872675000000001</c:v>
                </c:pt>
                <c:pt idx="804">
                  <c:v>44.917205999999993</c:v>
                </c:pt>
                <c:pt idx="805">
                  <c:v>44.962042000000011</c:v>
                </c:pt>
                <c:pt idx="806">
                  <c:v>45.006810000000002</c:v>
                </c:pt>
                <c:pt idx="807">
                  <c:v>45.051360999999993</c:v>
                </c:pt>
                <c:pt idx="808">
                  <c:v>45.095708000000045</c:v>
                </c:pt>
                <c:pt idx="809">
                  <c:v>45.139859000000001</c:v>
                </c:pt>
                <c:pt idx="810">
                  <c:v>45.183056000000001</c:v>
                </c:pt>
                <c:pt idx="811">
                  <c:v>45.223580000000013</c:v>
                </c:pt>
                <c:pt idx="812">
                  <c:v>45.260369000000011</c:v>
                </c:pt>
                <c:pt idx="813">
                  <c:v>45.295104000000045</c:v>
                </c:pt>
                <c:pt idx="814">
                  <c:v>45.331561000000001</c:v>
                </c:pt>
                <c:pt idx="815">
                  <c:v>45.372069000000003</c:v>
                </c:pt>
                <c:pt idx="816">
                  <c:v>45.41534</c:v>
                </c:pt>
                <c:pt idx="817">
                  <c:v>45.458358000000011</c:v>
                </c:pt>
                <c:pt idx="818">
                  <c:v>45.499566000000002</c:v>
                </c:pt>
                <c:pt idx="819">
                  <c:v>45.539516000000013</c:v>
                </c:pt>
                <c:pt idx="820">
                  <c:v>45.579213000000003</c:v>
                </c:pt>
                <c:pt idx="821">
                  <c:v>45.618709000000003</c:v>
                </c:pt>
                <c:pt idx="822">
                  <c:v>45.657428999999993</c:v>
                </c:pt>
                <c:pt idx="823">
                  <c:v>45.695236000000044</c:v>
                </c:pt>
                <c:pt idx="824">
                  <c:v>45.732636000000049</c:v>
                </c:pt>
                <c:pt idx="825">
                  <c:v>45.769996000000013</c:v>
                </c:pt>
                <c:pt idx="826">
                  <c:v>45.806999000000005</c:v>
                </c:pt>
                <c:pt idx="827">
                  <c:v>45.843094999999998</c:v>
                </c:pt>
                <c:pt idx="828">
                  <c:v>45.878391000000001</c:v>
                </c:pt>
                <c:pt idx="829">
                  <c:v>45.913718000000003</c:v>
                </c:pt>
                <c:pt idx="830">
                  <c:v>45.949611000000004</c:v>
                </c:pt>
                <c:pt idx="831">
                  <c:v>45.985623000000004</c:v>
                </c:pt>
                <c:pt idx="832">
                  <c:v>46.020972000000043</c:v>
                </c:pt>
                <c:pt idx="833">
                  <c:v>46.055533000000011</c:v>
                </c:pt>
                <c:pt idx="834">
                  <c:v>46.089774000000006</c:v>
                </c:pt>
                <c:pt idx="835">
                  <c:v>46.124196000000012</c:v>
                </c:pt>
                <c:pt idx="836">
                  <c:v>46.159418000000002</c:v>
                </c:pt>
                <c:pt idx="837">
                  <c:v>46.196278000000042</c:v>
                </c:pt>
                <c:pt idx="838">
                  <c:v>46.235080000000011</c:v>
                </c:pt>
                <c:pt idx="839">
                  <c:v>46.274902000000012</c:v>
                </c:pt>
                <c:pt idx="840">
                  <c:v>46.314323000000002</c:v>
                </c:pt>
                <c:pt idx="841">
                  <c:v>46.352710000000002</c:v>
                </c:pt>
                <c:pt idx="842">
                  <c:v>46.390494000000004</c:v>
                </c:pt>
                <c:pt idx="843">
                  <c:v>46.428556000000043</c:v>
                </c:pt>
                <c:pt idx="844">
                  <c:v>46.467833000000006</c:v>
                </c:pt>
                <c:pt idx="845">
                  <c:v>46.509105000000012</c:v>
                </c:pt>
                <c:pt idx="846">
                  <c:v>46.552188000000001</c:v>
                </c:pt>
                <c:pt idx="847">
                  <c:v>46.595046000000011</c:v>
                </c:pt>
                <c:pt idx="848">
                  <c:v>46.634291000000005</c:v>
                </c:pt>
                <c:pt idx="849">
                  <c:v>46.667083000000005</c:v>
                </c:pt>
                <c:pt idx="850">
                  <c:v>46.692910000000069</c:v>
                </c:pt>
                <c:pt idx="851">
                  <c:v>46.714040000000004</c:v>
                </c:pt>
                <c:pt idx="852">
                  <c:v>46.734418000000012</c:v>
                </c:pt>
                <c:pt idx="853">
                  <c:v>46.757509000000006</c:v>
                </c:pt>
                <c:pt idx="854">
                  <c:v>46.784446999999993</c:v>
                </c:pt>
                <c:pt idx="855">
                  <c:v>46.814106999999993</c:v>
                </c:pt>
                <c:pt idx="856">
                  <c:v>46.845321000000006</c:v>
                </c:pt>
                <c:pt idx="857">
                  <c:v>46.878919000000003</c:v>
                </c:pt>
                <c:pt idx="858">
                  <c:v>46.917020000000001</c:v>
                </c:pt>
                <c:pt idx="859">
                  <c:v>46.959964999999997</c:v>
                </c:pt>
                <c:pt idx="860">
                  <c:v>47.004229000000002</c:v>
                </c:pt>
                <c:pt idx="861">
                  <c:v>47.044035000000001</c:v>
                </c:pt>
                <c:pt idx="862">
                  <c:v>47.075413000000012</c:v>
                </c:pt>
                <c:pt idx="863">
                  <c:v>47.098846000000002</c:v>
                </c:pt>
                <c:pt idx="864">
                  <c:v>47.118555000000043</c:v>
                </c:pt>
                <c:pt idx="865">
                  <c:v>47.139425000000003</c:v>
                </c:pt>
                <c:pt idx="866">
                  <c:v>47.164226000000006</c:v>
                </c:pt>
                <c:pt idx="867">
                  <c:v>47.193236000000013</c:v>
                </c:pt>
                <c:pt idx="868">
                  <c:v>47.225448000000043</c:v>
                </c:pt>
                <c:pt idx="869">
                  <c:v>47.259168000000003</c:v>
                </c:pt>
                <c:pt idx="870">
                  <c:v>47.291762000000013</c:v>
                </c:pt>
                <c:pt idx="871">
                  <c:v>47.320467999999998</c:v>
                </c:pt>
                <c:pt idx="872">
                  <c:v>47.344714000000003</c:v>
                </c:pt>
                <c:pt idx="873">
                  <c:v>47.367364999999999</c:v>
                </c:pt>
                <c:pt idx="874">
                  <c:v>47.392685</c:v>
                </c:pt>
                <c:pt idx="875">
                  <c:v>47.423063000000006</c:v>
                </c:pt>
                <c:pt idx="876">
                  <c:v>47.458063000000003</c:v>
                </c:pt>
                <c:pt idx="877">
                  <c:v>47.495876000000003</c:v>
                </c:pt>
                <c:pt idx="878">
                  <c:v>47.534764000000003</c:v>
                </c:pt>
                <c:pt idx="879">
                  <c:v>47.573219000000002</c:v>
                </c:pt>
                <c:pt idx="880">
                  <c:v>47.609576000000011</c:v>
                </c:pt>
                <c:pt idx="881">
                  <c:v>47.642186000000002</c:v>
                </c:pt>
                <c:pt idx="882">
                  <c:v>47.669957000000011</c:v>
                </c:pt>
                <c:pt idx="883">
                  <c:v>47.692544000000012</c:v>
                </c:pt>
                <c:pt idx="884">
                  <c:v>47.710351000000003</c:v>
                </c:pt>
                <c:pt idx="885">
                  <c:v>47.724601</c:v>
                </c:pt>
                <c:pt idx="886">
                  <c:v>47.737436000000002</c:v>
                </c:pt>
                <c:pt idx="887">
                  <c:v>47.751789000000002</c:v>
                </c:pt>
                <c:pt idx="888">
                  <c:v>47.770600000000002</c:v>
                </c:pt>
                <c:pt idx="889">
                  <c:v>47.795165000000068</c:v>
                </c:pt>
                <c:pt idx="890">
                  <c:v>47.823681999999998</c:v>
                </c:pt>
                <c:pt idx="891">
                  <c:v>47.851729999999996</c:v>
                </c:pt>
                <c:pt idx="892">
                  <c:v>47.874966999999998</c:v>
                </c:pt>
                <c:pt idx="893">
                  <c:v>47.891981000000001</c:v>
                </c:pt>
                <c:pt idx="894">
                  <c:v>47.905099</c:v>
                </c:pt>
                <c:pt idx="895">
                  <c:v>47.919055</c:v>
                </c:pt>
                <c:pt idx="896">
                  <c:v>47.938256000000003</c:v>
                </c:pt>
                <c:pt idx="897">
                  <c:v>47.964129</c:v>
                </c:pt>
                <c:pt idx="898">
                  <c:v>47.994317000000002</c:v>
                </c:pt>
                <c:pt idx="899">
                  <c:v>48.024212000000013</c:v>
                </c:pt>
                <c:pt idx="900">
                  <c:v>48.049692</c:v>
                </c:pt>
                <c:pt idx="901">
                  <c:v>48.069094</c:v>
                </c:pt>
                <c:pt idx="902">
                  <c:v>48.083584000000002</c:v>
                </c:pt>
                <c:pt idx="903">
                  <c:v>48.096179000000049</c:v>
                </c:pt>
                <c:pt idx="904">
                  <c:v>48.110181000000004</c:v>
                </c:pt>
                <c:pt idx="905">
                  <c:v>48.127902000000013</c:v>
                </c:pt>
                <c:pt idx="906">
                  <c:v>48.150342000000002</c:v>
                </c:pt>
                <c:pt idx="907">
                  <c:v>48.177405</c:v>
                </c:pt>
                <c:pt idx="908">
                  <c:v>48.207686999999993</c:v>
                </c:pt>
                <c:pt idx="909">
                  <c:v>48.238027000000002</c:v>
                </c:pt>
                <c:pt idx="910">
                  <c:v>48.264575000000043</c:v>
                </c:pt>
                <c:pt idx="911">
                  <c:v>48.285542000000042</c:v>
                </c:pt>
                <c:pt idx="912">
                  <c:v>48.302969000000004</c:v>
                </c:pt>
                <c:pt idx="913">
                  <c:v>48.321254000000003</c:v>
                </c:pt>
                <c:pt idx="914">
                  <c:v>48.343479000000002</c:v>
                </c:pt>
                <c:pt idx="915">
                  <c:v>48.369137000000002</c:v>
                </c:pt>
                <c:pt idx="916">
                  <c:v>48.395168000000012</c:v>
                </c:pt>
                <c:pt idx="917">
                  <c:v>48.418950000000002</c:v>
                </c:pt>
                <c:pt idx="918">
                  <c:v>48.440472</c:v>
                </c:pt>
                <c:pt idx="919">
                  <c:v>48.461683999999998</c:v>
                </c:pt>
                <c:pt idx="920">
                  <c:v>48.483724000000002</c:v>
                </c:pt>
                <c:pt idx="921">
                  <c:v>48.505052000000013</c:v>
                </c:pt>
                <c:pt idx="922">
                  <c:v>48.522789000000003</c:v>
                </c:pt>
                <c:pt idx="923">
                  <c:v>48.535588000000011</c:v>
                </c:pt>
                <c:pt idx="924">
                  <c:v>48.544795000000001</c:v>
                </c:pt>
                <c:pt idx="925">
                  <c:v>48.553308000000001</c:v>
                </c:pt>
                <c:pt idx="926">
                  <c:v>48.563799000000003</c:v>
                </c:pt>
                <c:pt idx="927">
                  <c:v>48.577882999999993</c:v>
                </c:pt>
                <c:pt idx="928">
                  <c:v>48.596004000000001</c:v>
                </c:pt>
                <c:pt idx="929">
                  <c:v>48.617414000000004</c:v>
                </c:pt>
                <c:pt idx="930">
                  <c:v>48.640637000000005</c:v>
                </c:pt>
                <c:pt idx="931">
                  <c:v>48.664327</c:v>
                </c:pt>
                <c:pt idx="932">
                  <c:v>48.687426999999992</c:v>
                </c:pt>
                <c:pt idx="933">
                  <c:v>48.708724000000011</c:v>
                </c:pt>
                <c:pt idx="934">
                  <c:v>48.727186000000003</c:v>
                </c:pt>
                <c:pt idx="935">
                  <c:v>48.742999000000012</c:v>
                </c:pt>
                <c:pt idx="936">
                  <c:v>48.757451000000003</c:v>
                </c:pt>
                <c:pt idx="937">
                  <c:v>48.771471000000005</c:v>
                </c:pt>
                <c:pt idx="938">
                  <c:v>48.785268000000002</c:v>
                </c:pt>
                <c:pt idx="939">
                  <c:v>48.799704000000013</c:v>
                </c:pt>
                <c:pt idx="940">
                  <c:v>48.816715000000002</c:v>
                </c:pt>
                <c:pt idx="941">
                  <c:v>48.837491999999997</c:v>
                </c:pt>
                <c:pt idx="942">
                  <c:v>48.860938000000012</c:v>
                </c:pt>
                <c:pt idx="943">
                  <c:v>48.884442999999997</c:v>
                </c:pt>
                <c:pt idx="944">
                  <c:v>48.906025</c:v>
                </c:pt>
                <c:pt idx="945">
                  <c:v>48.925503000000013</c:v>
                </c:pt>
                <c:pt idx="946">
                  <c:v>48.944076999999993</c:v>
                </c:pt>
                <c:pt idx="947">
                  <c:v>48.963297000000004</c:v>
                </c:pt>
                <c:pt idx="948">
                  <c:v>48.983877999999997</c:v>
                </c:pt>
                <c:pt idx="949">
                  <c:v>49.004933000000001</c:v>
                </c:pt>
                <c:pt idx="950">
                  <c:v>49.024817000000006</c:v>
                </c:pt>
                <c:pt idx="951">
                  <c:v>49.043100000000003</c:v>
                </c:pt>
                <c:pt idx="952">
                  <c:v>49.060876</c:v>
                </c:pt>
                <c:pt idx="953">
                  <c:v>49.078856000000002</c:v>
                </c:pt>
                <c:pt idx="954">
                  <c:v>49.096550000000043</c:v>
                </c:pt>
                <c:pt idx="955">
                  <c:v>49.114223999999993</c:v>
                </c:pt>
                <c:pt idx="956">
                  <c:v>49.134115000000044</c:v>
                </c:pt>
                <c:pt idx="957">
                  <c:v>49.157971000000003</c:v>
                </c:pt>
                <c:pt idx="958">
                  <c:v>49.183962000000001</c:v>
                </c:pt>
                <c:pt idx="959">
                  <c:v>49.207713000000012</c:v>
                </c:pt>
                <c:pt idx="960">
                  <c:v>49.226547000000011</c:v>
                </c:pt>
                <c:pt idx="961">
                  <c:v>49.241607999999999</c:v>
                </c:pt>
                <c:pt idx="962">
                  <c:v>49.256436000000001</c:v>
                </c:pt>
                <c:pt idx="963">
                  <c:v>49.274542000000011</c:v>
                </c:pt>
                <c:pt idx="964">
                  <c:v>49.297725000000042</c:v>
                </c:pt>
                <c:pt idx="965">
                  <c:v>49.324714</c:v>
                </c:pt>
                <c:pt idx="966">
                  <c:v>49.351058999999999</c:v>
                </c:pt>
                <c:pt idx="967">
                  <c:v>49.372122000000012</c:v>
                </c:pt>
                <c:pt idx="968">
                  <c:v>49.386822999999993</c:v>
                </c:pt>
                <c:pt idx="969">
                  <c:v>49.397714000000001</c:v>
                </c:pt>
                <c:pt idx="970">
                  <c:v>49.407661999999995</c:v>
                </c:pt>
                <c:pt idx="971">
                  <c:v>49.418066000000003</c:v>
                </c:pt>
                <c:pt idx="972">
                  <c:v>49.430503000000002</c:v>
                </c:pt>
                <c:pt idx="973">
                  <c:v>49.447404999999996</c:v>
                </c:pt>
                <c:pt idx="974">
                  <c:v>49.469413000000003</c:v>
                </c:pt>
                <c:pt idx="975">
                  <c:v>49.493480000000005</c:v>
                </c:pt>
                <c:pt idx="976">
                  <c:v>49.515369</c:v>
                </c:pt>
                <c:pt idx="977">
                  <c:v>49.533726000000001</c:v>
                </c:pt>
                <c:pt idx="978">
                  <c:v>49.550845999999993</c:v>
                </c:pt>
                <c:pt idx="979">
                  <c:v>49.570108000000012</c:v>
                </c:pt>
                <c:pt idx="980">
                  <c:v>49.593340000000012</c:v>
                </c:pt>
                <c:pt idx="981">
                  <c:v>49.620076000000012</c:v>
                </c:pt>
                <c:pt idx="982">
                  <c:v>49.648614000000002</c:v>
                </c:pt>
                <c:pt idx="983">
                  <c:v>49.677695</c:v>
                </c:pt>
                <c:pt idx="984">
                  <c:v>49.707004000000005</c:v>
                </c:pt>
                <c:pt idx="985">
                  <c:v>49.735925000000044</c:v>
                </c:pt>
                <c:pt idx="986">
                  <c:v>49.762679000000013</c:v>
                </c:pt>
                <c:pt idx="987">
                  <c:v>49.785389000000002</c:v>
                </c:pt>
                <c:pt idx="988">
                  <c:v>49.803052000000001</c:v>
                </c:pt>
                <c:pt idx="989">
                  <c:v>49.814586999999975</c:v>
                </c:pt>
                <c:pt idx="990">
                  <c:v>49.818589000000003</c:v>
                </c:pt>
                <c:pt idx="991">
                  <c:v>49.816211000000003</c:v>
                </c:pt>
                <c:pt idx="992">
                  <c:v>49.813356000000006</c:v>
                </c:pt>
                <c:pt idx="993">
                  <c:v>49.817160000000001</c:v>
                </c:pt>
                <c:pt idx="994">
                  <c:v>49.829767000000004</c:v>
                </c:pt>
                <c:pt idx="995">
                  <c:v>49.847036000000003</c:v>
                </c:pt>
                <c:pt idx="996">
                  <c:v>49.863194</c:v>
                </c:pt>
                <c:pt idx="997">
                  <c:v>49.875501</c:v>
                </c:pt>
                <c:pt idx="998">
                  <c:v>49.884940999999998</c:v>
                </c:pt>
                <c:pt idx="999">
                  <c:v>49.894787999999998</c:v>
                </c:pt>
                <c:pt idx="1000">
                  <c:v>49.908646000000005</c:v>
                </c:pt>
                <c:pt idx="1001">
                  <c:v>49.927539000000003</c:v>
                </c:pt>
                <c:pt idx="1002">
                  <c:v>49.948148000000003</c:v>
                </c:pt>
                <c:pt idx="1003">
                  <c:v>49.965846000000006</c:v>
                </c:pt>
                <c:pt idx="1004">
                  <c:v>49.980203999999993</c:v>
                </c:pt>
                <c:pt idx="1005">
                  <c:v>49.995471000000002</c:v>
                </c:pt>
                <c:pt idx="1006">
                  <c:v>50.014597999999999</c:v>
                </c:pt>
                <c:pt idx="1007">
                  <c:v>50.034801999999999</c:v>
                </c:pt>
                <c:pt idx="1008">
                  <c:v>50.050540000000005</c:v>
                </c:pt>
                <c:pt idx="1009">
                  <c:v>50.059106</c:v>
                </c:pt>
                <c:pt idx="1010">
                  <c:v>50.062087000000005</c:v>
                </c:pt>
                <c:pt idx="1011">
                  <c:v>50.063117000000013</c:v>
                </c:pt>
                <c:pt idx="1012">
                  <c:v>50.065729000000012</c:v>
                </c:pt>
                <c:pt idx="1013">
                  <c:v>50.072184</c:v>
                </c:pt>
                <c:pt idx="1014">
                  <c:v>50.082586000000006</c:v>
                </c:pt>
                <c:pt idx="1015">
                  <c:v>50.095419000000042</c:v>
                </c:pt>
                <c:pt idx="1016">
                  <c:v>50.109871000000005</c:v>
                </c:pt>
                <c:pt idx="1017">
                  <c:v>50.12675500000006</c:v>
                </c:pt>
                <c:pt idx="1018">
                  <c:v>50.146146000000002</c:v>
                </c:pt>
                <c:pt idx="1019">
                  <c:v>50.165119000000075</c:v>
                </c:pt>
                <c:pt idx="1020">
                  <c:v>50.179243</c:v>
                </c:pt>
                <c:pt idx="1021">
                  <c:v>50.186190000000003</c:v>
                </c:pt>
                <c:pt idx="1022">
                  <c:v>50.187310000000011</c:v>
                </c:pt>
                <c:pt idx="1023">
                  <c:v>50.186121</c:v>
                </c:pt>
                <c:pt idx="1024">
                  <c:v>50.185445000000001</c:v>
                </c:pt>
                <c:pt idx="1025">
                  <c:v>50.185490000000001</c:v>
                </c:pt>
                <c:pt idx="1026">
                  <c:v>50.184779000000006</c:v>
                </c:pt>
                <c:pt idx="1027">
                  <c:v>50.183244000000002</c:v>
                </c:pt>
                <c:pt idx="1028">
                  <c:v>50.183501</c:v>
                </c:pt>
                <c:pt idx="1029">
                  <c:v>50.187888999999998</c:v>
                </c:pt>
                <c:pt idx="1030">
                  <c:v>50.195159000000068</c:v>
                </c:pt>
                <c:pt idx="1031">
                  <c:v>50.202079000000012</c:v>
                </c:pt>
                <c:pt idx="1032">
                  <c:v>50.207765000000002</c:v>
                </c:pt>
                <c:pt idx="1033">
                  <c:v>50.214277000000003</c:v>
                </c:pt>
                <c:pt idx="1034">
                  <c:v>50.223143000000043</c:v>
                </c:pt>
                <c:pt idx="1035">
                  <c:v>50.233676000000003</c:v>
                </c:pt>
                <c:pt idx="1036">
                  <c:v>50.244757</c:v>
                </c:pt>
                <c:pt idx="1037">
                  <c:v>50.255511000000013</c:v>
                </c:pt>
                <c:pt idx="1038">
                  <c:v>50.263944000000002</c:v>
                </c:pt>
                <c:pt idx="1039">
                  <c:v>50.267945000000012</c:v>
                </c:pt>
                <c:pt idx="1040">
                  <c:v>50.268694000000011</c:v>
                </c:pt>
                <c:pt idx="1041">
                  <c:v>50.270454000000001</c:v>
                </c:pt>
                <c:pt idx="1042">
                  <c:v>50.275841</c:v>
                </c:pt>
                <c:pt idx="1043">
                  <c:v>50.283877000000004</c:v>
                </c:pt>
                <c:pt idx="1044">
                  <c:v>50.293735000000069</c:v>
                </c:pt>
                <c:pt idx="1045">
                  <c:v>50.307224999999995</c:v>
                </c:pt>
                <c:pt idx="1046">
                  <c:v>50.325395000000043</c:v>
                </c:pt>
                <c:pt idx="1047">
                  <c:v>50.345134000000002</c:v>
                </c:pt>
                <c:pt idx="1048">
                  <c:v>50.362090000000002</c:v>
                </c:pt>
                <c:pt idx="1049">
                  <c:v>50.376004999999999</c:v>
                </c:pt>
                <c:pt idx="1050">
                  <c:v>50.391191000000006</c:v>
                </c:pt>
                <c:pt idx="1051">
                  <c:v>50.412378000000011</c:v>
                </c:pt>
                <c:pt idx="1052">
                  <c:v>50.441268999999998</c:v>
                </c:pt>
                <c:pt idx="1053">
                  <c:v>50.475765000000003</c:v>
                </c:pt>
                <c:pt idx="1054">
                  <c:v>50.510854000000002</c:v>
                </c:pt>
                <c:pt idx="1055">
                  <c:v>50.541142000000001</c:v>
                </c:pt>
                <c:pt idx="1056">
                  <c:v>50.563984000000005</c:v>
                </c:pt>
                <c:pt idx="1057">
                  <c:v>50.580210000000001</c:v>
                </c:pt>
                <c:pt idx="1058">
                  <c:v>50.592201000000003</c:v>
                </c:pt>
                <c:pt idx="1059">
                  <c:v>50.602829</c:v>
                </c:pt>
                <c:pt idx="1060">
                  <c:v>50.615967000000005</c:v>
                </c:pt>
                <c:pt idx="1061">
                  <c:v>50.635124000000012</c:v>
                </c:pt>
                <c:pt idx="1062">
                  <c:v>50.66015800000006</c:v>
                </c:pt>
                <c:pt idx="1063">
                  <c:v>50.687371000000006</c:v>
                </c:pt>
                <c:pt idx="1064">
                  <c:v>50.714261999999998</c:v>
                </c:pt>
                <c:pt idx="1065">
                  <c:v>50.742522000000044</c:v>
                </c:pt>
                <c:pt idx="1066">
                  <c:v>50.775133000000068</c:v>
                </c:pt>
                <c:pt idx="1067">
                  <c:v>50.812474000000002</c:v>
                </c:pt>
                <c:pt idx="1068">
                  <c:v>50.852343000000005</c:v>
                </c:pt>
                <c:pt idx="1069">
                  <c:v>50.891373000000002</c:v>
                </c:pt>
                <c:pt idx="1070">
                  <c:v>50.924832000000002</c:v>
                </c:pt>
                <c:pt idx="1071">
                  <c:v>50.947680999999974</c:v>
                </c:pt>
                <c:pt idx="1072">
                  <c:v>50.959020000000002</c:v>
                </c:pt>
                <c:pt idx="1073">
                  <c:v>50.964656000000005</c:v>
                </c:pt>
                <c:pt idx="1074">
                  <c:v>50.973232000000003</c:v>
                </c:pt>
                <c:pt idx="1075">
                  <c:v>50.990134000000012</c:v>
                </c:pt>
                <c:pt idx="1076">
                  <c:v>51.015724000000006</c:v>
                </c:pt>
                <c:pt idx="1077">
                  <c:v>51.047800999999993</c:v>
                </c:pt>
                <c:pt idx="1078">
                  <c:v>51.084142</c:v>
                </c:pt>
                <c:pt idx="1079">
                  <c:v>51.123767000000001</c:v>
                </c:pt>
                <c:pt idx="1080">
                  <c:v>51.166833000000011</c:v>
                </c:pt>
                <c:pt idx="1081">
                  <c:v>51.211945</c:v>
                </c:pt>
                <c:pt idx="1082">
                  <c:v>51.252928000000011</c:v>
                </c:pt>
                <c:pt idx="1083">
                  <c:v>51.280510000000042</c:v>
                </c:pt>
                <c:pt idx="1084">
                  <c:v>51.288800000000002</c:v>
                </c:pt>
                <c:pt idx="1085">
                  <c:v>51.279086</c:v>
                </c:pt>
                <c:pt idx="1086">
                  <c:v>51.256831000000005</c:v>
                </c:pt>
                <c:pt idx="1087">
                  <c:v>51.227011000000012</c:v>
                </c:pt>
                <c:pt idx="1088">
                  <c:v>51.193587000000001</c:v>
                </c:pt>
                <c:pt idx="1089">
                  <c:v>51.160767</c:v>
                </c:pt>
                <c:pt idx="1090">
                  <c:v>51.132145000000044</c:v>
                </c:pt>
                <c:pt idx="1091">
                  <c:v>51.109472000000011</c:v>
                </c:pt>
                <c:pt idx="1092">
                  <c:v>51.094004000000005</c:v>
                </c:pt>
                <c:pt idx="1093">
                  <c:v>51.087805999999993</c:v>
                </c:pt>
                <c:pt idx="1094">
                  <c:v>51.091304000000001</c:v>
                </c:pt>
                <c:pt idx="1095">
                  <c:v>51.100132000000045</c:v>
                </c:pt>
                <c:pt idx="1096">
                  <c:v>51.107102000000012</c:v>
                </c:pt>
                <c:pt idx="1097">
                  <c:v>51.107795000000003</c:v>
                </c:pt>
                <c:pt idx="1098">
                  <c:v>51.103595000000013</c:v>
                </c:pt>
                <c:pt idx="1099">
                  <c:v>51.099031000000011</c:v>
                </c:pt>
                <c:pt idx="1100">
                  <c:v>51.098760000000013</c:v>
                </c:pt>
                <c:pt idx="1101">
                  <c:v>51.105307000000003</c:v>
                </c:pt>
                <c:pt idx="1102">
                  <c:v>51.117967999999998</c:v>
                </c:pt>
                <c:pt idx="1103">
                  <c:v>51.132995000000044</c:v>
                </c:pt>
                <c:pt idx="1104">
                  <c:v>51.144868999999993</c:v>
                </c:pt>
                <c:pt idx="1105">
                  <c:v>51.150051000000005</c:v>
                </c:pt>
                <c:pt idx="1106">
                  <c:v>51.149516000000013</c:v>
                </c:pt>
                <c:pt idx="1107">
                  <c:v>51.147801000000001</c:v>
                </c:pt>
                <c:pt idx="1108">
                  <c:v>51.149154000000003</c:v>
                </c:pt>
                <c:pt idx="1109">
                  <c:v>51.154453000000004</c:v>
                </c:pt>
                <c:pt idx="1110">
                  <c:v>51.161435000000012</c:v>
                </c:pt>
                <c:pt idx="1111">
                  <c:v>51.167678000000002</c:v>
                </c:pt>
                <c:pt idx="1112">
                  <c:v>51.173054</c:v>
                </c:pt>
                <c:pt idx="1113">
                  <c:v>51.179267000000003</c:v>
                </c:pt>
                <c:pt idx="1114">
                  <c:v>51.187797000000003</c:v>
                </c:pt>
                <c:pt idx="1115">
                  <c:v>51.198959000000045</c:v>
                </c:pt>
                <c:pt idx="1116">
                  <c:v>51.212384</c:v>
                </c:pt>
                <c:pt idx="1117">
                  <c:v>51.227319000000044</c:v>
                </c:pt>
                <c:pt idx="1118">
                  <c:v>51.242575000000059</c:v>
                </c:pt>
                <c:pt idx="1119">
                  <c:v>51.257183000000005</c:v>
                </c:pt>
                <c:pt idx="1120">
                  <c:v>51.271346000000001</c:v>
                </c:pt>
                <c:pt idx="1121">
                  <c:v>51.286325000000012</c:v>
                </c:pt>
                <c:pt idx="1122">
                  <c:v>51.303750000000001</c:v>
                </c:pt>
                <c:pt idx="1123">
                  <c:v>51.325372000000044</c:v>
                </c:pt>
                <c:pt idx="1124">
                  <c:v>51.352257999999999</c:v>
                </c:pt>
                <c:pt idx="1125">
                  <c:v>51.382640999999992</c:v>
                </c:pt>
                <c:pt idx="1126">
                  <c:v>51.410980999999992</c:v>
                </c:pt>
                <c:pt idx="1127">
                  <c:v>51.431180000000005</c:v>
                </c:pt>
                <c:pt idx="1128">
                  <c:v>51.441480999999975</c:v>
                </c:pt>
                <c:pt idx="1129">
                  <c:v>51.445476000000006</c:v>
                </c:pt>
                <c:pt idx="1130">
                  <c:v>51.448664999999998</c:v>
                </c:pt>
                <c:pt idx="1131">
                  <c:v>51.455259000000005</c:v>
                </c:pt>
                <c:pt idx="1132">
                  <c:v>51.467576000000001</c:v>
                </c:pt>
                <c:pt idx="1133">
                  <c:v>51.486046999999999</c:v>
                </c:pt>
                <c:pt idx="1134">
                  <c:v>51.508815000000013</c:v>
                </c:pt>
                <c:pt idx="1135">
                  <c:v>51.532918000000059</c:v>
                </c:pt>
                <c:pt idx="1136">
                  <c:v>51.557056999999993</c:v>
                </c:pt>
                <c:pt idx="1137">
                  <c:v>51.582411</c:v>
                </c:pt>
                <c:pt idx="1138">
                  <c:v>51.610147000000005</c:v>
                </c:pt>
                <c:pt idx="1139">
                  <c:v>51.639164000000001</c:v>
                </c:pt>
                <c:pt idx="1140">
                  <c:v>51.667086000000005</c:v>
                </c:pt>
                <c:pt idx="1141">
                  <c:v>51.692694000000003</c:v>
                </c:pt>
                <c:pt idx="1142">
                  <c:v>51.716716000000012</c:v>
                </c:pt>
                <c:pt idx="1143">
                  <c:v>51.740781000000005</c:v>
                </c:pt>
                <c:pt idx="1144">
                  <c:v>51.766036000000042</c:v>
                </c:pt>
                <c:pt idx="1145">
                  <c:v>51.792380000000044</c:v>
                </c:pt>
                <c:pt idx="1146">
                  <c:v>51.818888999999999</c:v>
                </c:pt>
                <c:pt idx="1147">
                  <c:v>51.845201000000003</c:v>
                </c:pt>
                <c:pt idx="1148">
                  <c:v>51.871791999999999</c:v>
                </c:pt>
                <c:pt idx="1149">
                  <c:v>51.897773000000001</c:v>
                </c:pt>
                <c:pt idx="1150">
                  <c:v>51.918510000000012</c:v>
                </c:pt>
                <c:pt idx="1151">
                  <c:v>51.926852000000011</c:v>
                </c:pt>
                <c:pt idx="1152">
                  <c:v>51.917780999999998</c:v>
                </c:pt>
                <c:pt idx="1153">
                  <c:v>51.892430000000012</c:v>
                </c:pt>
                <c:pt idx="1154">
                  <c:v>51.858621999999997</c:v>
                </c:pt>
                <c:pt idx="1155">
                  <c:v>51.827423000000003</c:v>
                </c:pt>
                <c:pt idx="1156">
                  <c:v>51.807374000000003</c:v>
                </c:pt>
                <c:pt idx="1157">
                  <c:v>51.800686999999975</c:v>
                </c:pt>
                <c:pt idx="1158">
                  <c:v>51.804661999999958</c:v>
                </c:pt>
                <c:pt idx="1159">
                  <c:v>51.815926000000005</c:v>
                </c:pt>
                <c:pt idx="1160">
                  <c:v>51.831994999999999</c:v>
                </c:pt>
                <c:pt idx="1161">
                  <c:v>51.849215000000001</c:v>
                </c:pt>
                <c:pt idx="1162">
                  <c:v>51.862451</c:v>
                </c:pt>
                <c:pt idx="1163">
                  <c:v>51.869223000000005</c:v>
                </c:pt>
                <c:pt idx="1164">
                  <c:v>51.872521000000006</c:v>
                </c:pt>
                <c:pt idx="1165">
                  <c:v>51.876981000000001</c:v>
                </c:pt>
                <c:pt idx="1166">
                  <c:v>51.883199000000005</c:v>
                </c:pt>
                <c:pt idx="1167">
                  <c:v>51.888160000000006</c:v>
                </c:pt>
                <c:pt idx="1168">
                  <c:v>51.890281000000002</c:v>
                </c:pt>
                <c:pt idx="1169">
                  <c:v>51.891316000000003</c:v>
                </c:pt>
                <c:pt idx="1170">
                  <c:v>51.893533000000012</c:v>
                </c:pt>
                <c:pt idx="1171">
                  <c:v>51.897733000000002</c:v>
                </c:pt>
                <c:pt idx="1172">
                  <c:v>51.904404999999997</c:v>
                </c:pt>
                <c:pt idx="1173">
                  <c:v>51.914360000000002</c:v>
                </c:pt>
                <c:pt idx="1174">
                  <c:v>51.927263000000004</c:v>
                </c:pt>
                <c:pt idx="1175">
                  <c:v>51.941086999999975</c:v>
                </c:pt>
                <c:pt idx="1176">
                  <c:v>51.953724999999999</c:v>
                </c:pt>
                <c:pt idx="1177">
                  <c:v>51.964246000000003</c:v>
                </c:pt>
                <c:pt idx="1178">
                  <c:v>51.972594000000001</c:v>
                </c:pt>
                <c:pt idx="1179">
                  <c:v>51.979401000000003</c:v>
                </c:pt>
                <c:pt idx="1180">
                  <c:v>51.986133000000002</c:v>
                </c:pt>
                <c:pt idx="1181">
                  <c:v>51.994130000000013</c:v>
                </c:pt>
                <c:pt idx="1182">
                  <c:v>52.003316000000012</c:v>
                </c:pt>
                <c:pt idx="1183">
                  <c:v>52.012638000000003</c:v>
                </c:pt>
                <c:pt idx="1184">
                  <c:v>52.021440000000005</c:v>
                </c:pt>
                <c:pt idx="1185">
                  <c:v>52.029642000000003</c:v>
                </c:pt>
                <c:pt idx="1186">
                  <c:v>52.037343</c:v>
                </c:pt>
                <c:pt idx="1187">
                  <c:v>52.045406</c:v>
                </c:pt>
                <c:pt idx="1188">
                  <c:v>52.055369000000006</c:v>
                </c:pt>
                <c:pt idx="1189">
                  <c:v>52.067220000000006</c:v>
                </c:pt>
                <c:pt idx="1190">
                  <c:v>52.078146000000011</c:v>
                </c:pt>
                <c:pt idx="1191">
                  <c:v>52.085270000000001</c:v>
                </c:pt>
                <c:pt idx="1192">
                  <c:v>52.088996000000002</c:v>
                </c:pt>
                <c:pt idx="1193">
                  <c:v>52.092130000000068</c:v>
                </c:pt>
                <c:pt idx="1194">
                  <c:v>52.096616000000012</c:v>
                </c:pt>
                <c:pt idx="1195">
                  <c:v>52.102541000000002</c:v>
                </c:pt>
                <c:pt idx="1196">
                  <c:v>52.109520000000003</c:v>
                </c:pt>
                <c:pt idx="1197">
                  <c:v>52.117572000000003</c:v>
                </c:pt>
                <c:pt idx="1198">
                  <c:v>52.126750000000044</c:v>
                </c:pt>
                <c:pt idx="1199">
                  <c:v>52.136802000000003</c:v>
                </c:pt>
                <c:pt idx="1200">
                  <c:v>52.147398000000003</c:v>
                </c:pt>
                <c:pt idx="1201">
                  <c:v>52.158031000000001</c:v>
                </c:pt>
                <c:pt idx="1202">
                  <c:v>52.167678000000002</c:v>
                </c:pt>
                <c:pt idx="1203">
                  <c:v>52.175423000000002</c:v>
                </c:pt>
                <c:pt idx="1204">
                  <c:v>52.181517000000007</c:v>
                </c:pt>
                <c:pt idx="1205">
                  <c:v>52.187240000000003</c:v>
                </c:pt>
                <c:pt idx="1206">
                  <c:v>52.193795000000044</c:v>
                </c:pt>
                <c:pt idx="1207">
                  <c:v>52.201754000000001</c:v>
                </c:pt>
                <c:pt idx="1208">
                  <c:v>52.211176000000002</c:v>
                </c:pt>
                <c:pt idx="1209">
                  <c:v>52.221353000000043</c:v>
                </c:pt>
                <c:pt idx="1210">
                  <c:v>52.230677</c:v>
                </c:pt>
                <c:pt idx="1211">
                  <c:v>52.237730000000013</c:v>
                </c:pt>
                <c:pt idx="1212">
                  <c:v>52.242494000000001</c:v>
                </c:pt>
                <c:pt idx="1213">
                  <c:v>52.246065000000002</c:v>
                </c:pt>
                <c:pt idx="1214">
                  <c:v>52.249579000000011</c:v>
                </c:pt>
                <c:pt idx="1215">
                  <c:v>52.253860999999993</c:v>
                </c:pt>
                <c:pt idx="1216">
                  <c:v>52.259666999999993</c:v>
                </c:pt>
                <c:pt idx="1217">
                  <c:v>52.267282000000002</c:v>
                </c:pt>
                <c:pt idx="1218">
                  <c:v>52.275870000000012</c:v>
                </c:pt>
                <c:pt idx="1219">
                  <c:v>52.284021000000003</c:v>
                </c:pt>
                <c:pt idx="1220">
                  <c:v>52.291302000000044</c:v>
                </c:pt>
                <c:pt idx="1221">
                  <c:v>52.298650000000045</c:v>
                </c:pt>
                <c:pt idx="1222">
                  <c:v>52.307133</c:v>
                </c:pt>
                <c:pt idx="1223">
                  <c:v>52.316931000000004</c:v>
                </c:pt>
                <c:pt idx="1224">
                  <c:v>52.327391000000006</c:v>
                </c:pt>
                <c:pt idx="1225">
                  <c:v>52.337363000000003</c:v>
                </c:pt>
                <c:pt idx="1226">
                  <c:v>52.345632000000002</c:v>
                </c:pt>
                <c:pt idx="1227">
                  <c:v>52.351790999999999</c:v>
                </c:pt>
                <c:pt idx="1228">
                  <c:v>52.356849999999994</c:v>
                </c:pt>
                <c:pt idx="1229">
                  <c:v>52.362457000000006</c:v>
                </c:pt>
                <c:pt idx="1230">
                  <c:v>52.369217000000006</c:v>
                </c:pt>
                <c:pt idx="1231">
                  <c:v>52.376384000000002</c:v>
                </c:pt>
                <c:pt idx="1232">
                  <c:v>52.383106000000005</c:v>
                </c:pt>
                <c:pt idx="1233">
                  <c:v>52.389254999999999</c:v>
                </c:pt>
                <c:pt idx="1234">
                  <c:v>52.395088000000001</c:v>
                </c:pt>
                <c:pt idx="1235">
                  <c:v>52.400849999999998</c:v>
                </c:pt>
                <c:pt idx="1236">
                  <c:v>52.406902000000002</c:v>
                </c:pt>
                <c:pt idx="1237">
                  <c:v>52.413643999999998</c:v>
                </c:pt>
                <c:pt idx="1238">
                  <c:v>52.421057000000005</c:v>
                </c:pt>
                <c:pt idx="1239">
                  <c:v>52.428706000000012</c:v>
                </c:pt>
                <c:pt idx="1240">
                  <c:v>52.436275000000002</c:v>
                </c:pt>
                <c:pt idx="1241">
                  <c:v>52.443637000000003</c:v>
                </c:pt>
                <c:pt idx="1242">
                  <c:v>52.450447999999994</c:v>
                </c:pt>
                <c:pt idx="1243">
                  <c:v>52.456313000000002</c:v>
                </c:pt>
                <c:pt idx="1244">
                  <c:v>52.461460999999993</c:v>
                </c:pt>
                <c:pt idx="1245">
                  <c:v>52.466697000000003</c:v>
                </c:pt>
                <c:pt idx="1246">
                  <c:v>52.472624000000003</c:v>
                </c:pt>
                <c:pt idx="1247">
                  <c:v>52.479451000000005</c:v>
                </c:pt>
                <c:pt idx="1248">
                  <c:v>52.487421999999995</c:v>
                </c:pt>
                <c:pt idx="1249">
                  <c:v>52.496644000000003</c:v>
                </c:pt>
                <c:pt idx="1250">
                  <c:v>52.506372000000013</c:v>
                </c:pt>
                <c:pt idx="1251">
                  <c:v>52.515284000000001</c:v>
                </c:pt>
                <c:pt idx="1252">
                  <c:v>52.522616000000049</c:v>
                </c:pt>
                <c:pt idx="1253">
                  <c:v>52.528417000000012</c:v>
                </c:pt>
                <c:pt idx="1254">
                  <c:v>52.532875000000011</c:v>
                </c:pt>
                <c:pt idx="1255">
                  <c:v>52.536303000000011</c:v>
                </c:pt>
                <c:pt idx="1256">
                  <c:v>52.539675000000003</c:v>
                </c:pt>
                <c:pt idx="1257">
                  <c:v>52.544115000000012</c:v>
                </c:pt>
                <c:pt idx="1258">
                  <c:v>52.549683999999999</c:v>
                </c:pt>
                <c:pt idx="1259">
                  <c:v>52.555606000000004</c:v>
                </c:pt>
                <c:pt idx="1260">
                  <c:v>52.561798000000003</c:v>
                </c:pt>
                <c:pt idx="1261">
                  <c:v>52.569144000000001</c:v>
                </c:pt>
                <c:pt idx="1262">
                  <c:v>52.577886999999997</c:v>
                </c:pt>
                <c:pt idx="1263">
                  <c:v>52.586675</c:v>
                </c:pt>
                <c:pt idx="1264">
                  <c:v>52.593796000000012</c:v>
                </c:pt>
                <c:pt idx="1265">
                  <c:v>52.598739000000045</c:v>
                </c:pt>
                <c:pt idx="1266">
                  <c:v>52.602261000000006</c:v>
                </c:pt>
                <c:pt idx="1267">
                  <c:v>52.605588000000012</c:v>
                </c:pt>
                <c:pt idx="1268">
                  <c:v>52.609792000000013</c:v>
                </c:pt>
                <c:pt idx="1269">
                  <c:v>52.615406</c:v>
                </c:pt>
                <c:pt idx="1270">
                  <c:v>52.622386000000013</c:v>
                </c:pt>
                <c:pt idx="1271">
                  <c:v>52.630719000000013</c:v>
                </c:pt>
                <c:pt idx="1272">
                  <c:v>52.640700000000002</c:v>
                </c:pt>
                <c:pt idx="1273">
                  <c:v>52.651800999999999</c:v>
                </c:pt>
                <c:pt idx="1274">
                  <c:v>52.661789000000006</c:v>
                </c:pt>
                <c:pt idx="1275">
                  <c:v>52.668456000000013</c:v>
                </c:pt>
                <c:pt idx="1276">
                  <c:v>52.671960000000006</c:v>
                </c:pt>
                <c:pt idx="1277">
                  <c:v>52.674327000000005</c:v>
                </c:pt>
                <c:pt idx="1278">
                  <c:v>52.676734000000003</c:v>
                </c:pt>
                <c:pt idx="1279">
                  <c:v>52.678662000000003</c:v>
                </c:pt>
                <c:pt idx="1280">
                  <c:v>52.679899000000006</c:v>
                </c:pt>
                <c:pt idx="1281">
                  <c:v>52.681618</c:v>
                </c:pt>
                <c:pt idx="1282">
                  <c:v>52.684987999999997</c:v>
                </c:pt>
                <c:pt idx="1283">
                  <c:v>52.689943</c:v>
                </c:pt>
                <c:pt idx="1284">
                  <c:v>52.695680000000003</c:v>
                </c:pt>
                <c:pt idx="1285">
                  <c:v>52.701391000000001</c:v>
                </c:pt>
                <c:pt idx="1286">
                  <c:v>52.706401</c:v>
                </c:pt>
                <c:pt idx="1287">
                  <c:v>52.710709000000001</c:v>
                </c:pt>
                <c:pt idx="1288">
                  <c:v>52.715440000000001</c:v>
                </c:pt>
                <c:pt idx="1289">
                  <c:v>52.721560000000011</c:v>
                </c:pt>
                <c:pt idx="1290">
                  <c:v>52.728076000000044</c:v>
                </c:pt>
                <c:pt idx="1291">
                  <c:v>52.732920000000043</c:v>
                </c:pt>
                <c:pt idx="1292">
                  <c:v>52.735746000000013</c:v>
                </c:pt>
                <c:pt idx="1293">
                  <c:v>52.738335000000085</c:v>
                </c:pt>
                <c:pt idx="1294">
                  <c:v>52.742016000000042</c:v>
                </c:pt>
                <c:pt idx="1295">
                  <c:v>52.746351000000011</c:v>
                </c:pt>
                <c:pt idx="1296">
                  <c:v>52.750770000000003</c:v>
                </c:pt>
                <c:pt idx="1297">
                  <c:v>52.755731000000011</c:v>
                </c:pt>
                <c:pt idx="1298">
                  <c:v>52.761465000000001</c:v>
                </c:pt>
                <c:pt idx="1299">
                  <c:v>52.767094</c:v>
                </c:pt>
                <c:pt idx="1300">
                  <c:v>52.771906000000001</c:v>
                </c:pt>
                <c:pt idx="1301">
                  <c:v>52.776273000000003</c:v>
                </c:pt>
                <c:pt idx="1302">
                  <c:v>52.780623000000006</c:v>
                </c:pt>
                <c:pt idx="1303">
                  <c:v>52.784674000000003</c:v>
                </c:pt>
                <c:pt idx="1304">
                  <c:v>52.788312000000069</c:v>
                </c:pt>
                <c:pt idx="1305">
                  <c:v>52.792009000000043</c:v>
                </c:pt>
                <c:pt idx="1306">
                  <c:v>52.795854000000013</c:v>
                </c:pt>
                <c:pt idx="1307">
                  <c:v>52.799434000000012</c:v>
                </c:pt>
                <c:pt idx="1308">
                  <c:v>52.803108000000002</c:v>
                </c:pt>
                <c:pt idx="1309">
                  <c:v>52.807937000000003</c:v>
                </c:pt>
                <c:pt idx="1310">
                  <c:v>52.813806999999997</c:v>
                </c:pt>
                <c:pt idx="1311">
                  <c:v>52.819063999999997</c:v>
                </c:pt>
                <c:pt idx="1312">
                  <c:v>52.822626</c:v>
                </c:pt>
                <c:pt idx="1313">
                  <c:v>52.825205000000011</c:v>
                </c:pt>
                <c:pt idx="1314">
                  <c:v>52.828024000000006</c:v>
                </c:pt>
                <c:pt idx="1315">
                  <c:v>52.831821999999995</c:v>
                </c:pt>
                <c:pt idx="1316">
                  <c:v>52.837534000000005</c:v>
                </c:pt>
                <c:pt idx="1317">
                  <c:v>52.846126000000005</c:v>
                </c:pt>
                <c:pt idx="1318">
                  <c:v>52.856844999999957</c:v>
                </c:pt>
                <c:pt idx="1319">
                  <c:v>52.867051000000004</c:v>
                </c:pt>
                <c:pt idx="1320">
                  <c:v>52.874801999999995</c:v>
                </c:pt>
                <c:pt idx="1321">
                  <c:v>52.880225999999993</c:v>
                </c:pt>
                <c:pt idx="1322">
                  <c:v>52.884006999999997</c:v>
                </c:pt>
                <c:pt idx="1323">
                  <c:v>52.886142</c:v>
                </c:pt>
                <c:pt idx="1324">
                  <c:v>52.886963999999999</c:v>
                </c:pt>
                <c:pt idx="1325">
                  <c:v>52.887754000000001</c:v>
                </c:pt>
                <c:pt idx="1326">
                  <c:v>52.889178000000001</c:v>
                </c:pt>
                <c:pt idx="1327">
                  <c:v>52.890402000000002</c:v>
                </c:pt>
                <c:pt idx="1328">
                  <c:v>52.890730000000012</c:v>
                </c:pt>
                <c:pt idx="1329">
                  <c:v>52.890909000000001</c:v>
                </c:pt>
                <c:pt idx="1330">
                  <c:v>52.892119000000044</c:v>
                </c:pt>
                <c:pt idx="1331">
                  <c:v>52.894781999999999</c:v>
                </c:pt>
                <c:pt idx="1332">
                  <c:v>52.898853000000003</c:v>
                </c:pt>
                <c:pt idx="1333">
                  <c:v>52.903939000000001</c:v>
                </c:pt>
                <c:pt idx="1334">
                  <c:v>52.908677000000004</c:v>
                </c:pt>
                <c:pt idx="1335">
                  <c:v>52.911533000000006</c:v>
                </c:pt>
                <c:pt idx="1336">
                  <c:v>52.912896000000003</c:v>
                </c:pt>
                <c:pt idx="1337">
                  <c:v>52.915050000000001</c:v>
                </c:pt>
                <c:pt idx="1338">
                  <c:v>52.919338000000003</c:v>
                </c:pt>
                <c:pt idx="1339">
                  <c:v>52.924615000000003</c:v>
                </c:pt>
                <c:pt idx="1340">
                  <c:v>52.929067000000003</c:v>
                </c:pt>
                <c:pt idx="1341">
                  <c:v>52.932310000000044</c:v>
                </c:pt>
                <c:pt idx="1342">
                  <c:v>52.934920000000005</c:v>
                </c:pt>
                <c:pt idx="1343">
                  <c:v>52.937153000000002</c:v>
                </c:pt>
                <c:pt idx="1344">
                  <c:v>52.939103000000003</c:v>
                </c:pt>
                <c:pt idx="1345">
                  <c:v>52.941276000000002</c:v>
                </c:pt>
                <c:pt idx="1346">
                  <c:v>52.944195000000001</c:v>
                </c:pt>
                <c:pt idx="1347">
                  <c:v>52.948004000000005</c:v>
                </c:pt>
                <c:pt idx="1348">
                  <c:v>52.952777000000005</c:v>
                </c:pt>
                <c:pt idx="1349">
                  <c:v>52.958504000000005</c:v>
                </c:pt>
                <c:pt idx="1350">
                  <c:v>52.964620000000004</c:v>
                </c:pt>
                <c:pt idx="1351">
                  <c:v>52.970393000000001</c:v>
                </c:pt>
                <c:pt idx="1352">
                  <c:v>52.975847000000002</c:v>
                </c:pt>
                <c:pt idx="1353">
                  <c:v>52.981356000000005</c:v>
                </c:pt>
                <c:pt idx="1354">
                  <c:v>52.986386999999993</c:v>
                </c:pt>
                <c:pt idx="1355">
                  <c:v>52.989847999999995</c:v>
                </c:pt>
                <c:pt idx="1356">
                  <c:v>52.991838000000001</c:v>
                </c:pt>
                <c:pt idx="1357">
                  <c:v>52.993908000000012</c:v>
                </c:pt>
                <c:pt idx="1358">
                  <c:v>52.997314000000003</c:v>
                </c:pt>
                <c:pt idx="1359">
                  <c:v>53.001931000000006</c:v>
                </c:pt>
                <c:pt idx="1360">
                  <c:v>53.007020000000004</c:v>
                </c:pt>
                <c:pt idx="1361">
                  <c:v>53.012045000000001</c:v>
                </c:pt>
                <c:pt idx="1362">
                  <c:v>53.016507000000004</c:v>
                </c:pt>
                <c:pt idx="1363">
                  <c:v>53.019902000000002</c:v>
                </c:pt>
                <c:pt idx="1364">
                  <c:v>53.022209000000011</c:v>
                </c:pt>
                <c:pt idx="1365">
                  <c:v>53.023833000000003</c:v>
                </c:pt>
                <c:pt idx="1366">
                  <c:v>53.025085000000011</c:v>
                </c:pt>
                <c:pt idx="1367">
                  <c:v>53.026283000000006</c:v>
                </c:pt>
                <c:pt idx="1368">
                  <c:v>53.028145000000045</c:v>
                </c:pt>
                <c:pt idx="1369">
                  <c:v>53.031311000000002</c:v>
                </c:pt>
                <c:pt idx="1370">
                  <c:v>53.035524000000002</c:v>
                </c:pt>
                <c:pt idx="1371">
                  <c:v>53.039973000000003</c:v>
                </c:pt>
                <c:pt idx="1372">
                  <c:v>53.044426000000001</c:v>
                </c:pt>
                <c:pt idx="1373">
                  <c:v>53.049207000000003</c:v>
                </c:pt>
                <c:pt idx="1374">
                  <c:v>53.054054999999998</c:v>
                </c:pt>
                <c:pt idx="1375">
                  <c:v>53.057991999999999</c:v>
                </c:pt>
                <c:pt idx="1376">
                  <c:v>53.060589</c:v>
                </c:pt>
                <c:pt idx="1377">
                  <c:v>53.062499000000003</c:v>
                </c:pt>
                <c:pt idx="1378">
                  <c:v>53.064527000000005</c:v>
                </c:pt>
                <c:pt idx="1379">
                  <c:v>53.066774000000002</c:v>
                </c:pt>
                <c:pt idx="1380">
                  <c:v>53.069028000000003</c:v>
                </c:pt>
                <c:pt idx="1381">
                  <c:v>53.071413</c:v>
                </c:pt>
                <c:pt idx="1382">
                  <c:v>53.074280000000002</c:v>
                </c:pt>
                <c:pt idx="1383">
                  <c:v>53.077836000000005</c:v>
                </c:pt>
                <c:pt idx="1384">
                  <c:v>53.082041000000004</c:v>
                </c:pt>
                <c:pt idx="1385">
                  <c:v>53.086506</c:v>
                </c:pt>
                <c:pt idx="1386">
                  <c:v>53.090495000000011</c:v>
                </c:pt>
                <c:pt idx="1387">
                  <c:v>53.093463</c:v>
                </c:pt>
                <c:pt idx="1388">
                  <c:v>53.095583000000012</c:v>
                </c:pt>
                <c:pt idx="1389">
                  <c:v>53.097509000000002</c:v>
                </c:pt>
                <c:pt idx="1390">
                  <c:v>53.099667000000004</c:v>
                </c:pt>
                <c:pt idx="1391">
                  <c:v>53.102101000000012</c:v>
                </c:pt>
                <c:pt idx="1392">
                  <c:v>53.104880999999999</c:v>
                </c:pt>
                <c:pt idx="1393">
                  <c:v>53.10813000000006</c:v>
                </c:pt>
                <c:pt idx="1394">
                  <c:v>53.111607999999997</c:v>
                </c:pt>
                <c:pt idx="1395">
                  <c:v>53.114804999999997</c:v>
                </c:pt>
                <c:pt idx="1396">
                  <c:v>53.117543000000005</c:v>
                </c:pt>
                <c:pt idx="1397">
                  <c:v>53.120140000000013</c:v>
                </c:pt>
                <c:pt idx="1398">
                  <c:v>53.122962000000044</c:v>
                </c:pt>
                <c:pt idx="1399">
                  <c:v>53.126210000000043</c:v>
                </c:pt>
                <c:pt idx="1400">
                  <c:v>53.130008000000011</c:v>
                </c:pt>
                <c:pt idx="1401">
                  <c:v>53.134209000000006</c:v>
                </c:pt>
                <c:pt idx="1402">
                  <c:v>53.138173000000045</c:v>
                </c:pt>
                <c:pt idx="1403">
                  <c:v>53.141316000000003</c:v>
                </c:pt>
                <c:pt idx="1404">
                  <c:v>53.143773000000003</c:v>
                </c:pt>
                <c:pt idx="1405">
                  <c:v>53.146095000000003</c:v>
                </c:pt>
                <c:pt idx="1406">
                  <c:v>53.148436000000011</c:v>
                </c:pt>
                <c:pt idx="1407">
                  <c:v>53.150562000000001</c:v>
                </c:pt>
                <c:pt idx="1408">
                  <c:v>53.152550000000012</c:v>
                </c:pt>
                <c:pt idx="1409">
                  <c:v>53.154766999999993</c:v>
                </c:pt>
                <c:pt idx="1410">
                  <c:v>53.157234000000003</c:v>
                </c:pt>
                <c:pt idx="1411">
                  <c:v>53.159689999999998</c:v>
                </c:pt>
                <c:pt idx="1412">
                  <c:v>53.162235000000059</c:v>
                </c:pt>
                <c:pt idx="1413">
                  <c:v>53.165226000000011</c:v>
                </c:pt>
                <c:pt idx="1414">
                  <c:v>53.168543000000042</c:v>
                </c:pt>
                <c:pt idx="1415">
                  <c:v>53.171618000000002</c:v>
                </c:pt>
                <c:pt idx="1416">
                  <c:v>53.174280000000003</c:v>
                </c:pt>
                <c:pt idx="1417">
                  <c:v>53.176944000000006</c:v>
                </c:pt>
                <c:pt idx="1418">
                  <c:v>53.179881000000002</c:v>
                </c:pt>
                <c:pt idx="1419">
                  <c:v>53.182892000000002</c:v>
                </c:pt>
                <c:pt idx="1420">
                  <c:v>53.185782000000003</c:v>
                </c:pt>
                <c:pt idx="1421">
                  <c:v>53.188549000000002</c:v>
                </c:pt>
                <c:pt idx="1422">
                  <c:v>53.191010000000013</c:v>
                </c:pt>
                <c:pt idx="1423">
                  <c:v>53.192836000000042</c:v>
                </c:pt>
                <c:pt idx="1424">
                  <c:v>53.194082000000002</c:v>
                </c:pt>
                <c:pt idx="1425">
                  <c:v>53.195239000000043</c:v>
                </c:pt>
                <c:pt idx="1426">
                  <c:v>53.196698000000012</c:v>
                </c:pt>
                <c:pt idx="1427">
                  <c:v>53.198581000000011</c:v>
                </c:pt>
                <c:pt idx="1428">
                  <c:v>53.200983000000001</c:v>
                </c:pt>
                <c:pt idx="1429">
                  <c:v>53.203927</c:v>
                </c:pt>
                <c:pt idx="1430">
                  <c:v>53.207087999999999</c:v>
                </c:pt>
                <c:pt idx="1431">
                  <c:v>53.209962000000012</c:v>
                </c:pt>
                <c:pt idx="1432">
                  <c:v>53.212382000000012</c:v>
                </c:pt>
                <c:pt idx="1433">
                  <c:v>53.214502000000003</c:v>
                </c:pt>
                <c:pt idx="1434">
                  <c:v>53.216412000000012</c:v>
                </c:pt>
                <c:pt idx="1435">
                  <c:v>53.218078000000013</c:v>
                </c:pt>
                <c:pt idx="1436">
                  <c:v>53.219672000000003</c:v>
                </c:pt>
                <c:pt idx="1437">
                  <c:v>53.221555000000045</c:v>
                </c:pt>
                <c:pt idx="1438">
                  <c:v>53.223873000000012</c:v>
                </c:pt>
                <c:pt idx="1439">
                  <c:v>53.226430000000043</c:v>
                </c:pt>
                <c:pt idx="1440">
                  <c:v>53.228944000000013</c:v>
                </c:pt>
                <c:pt idx="1441">
                  <c:v>53.231203000000001</c:v>
                </c:pt>
                <c:pt idx="1442">
                  <c:v>53.233019000000013</c:v>
                </c:pt>
                <c:pt idx="1443">
                  <c:v>53.234398000000013</c:v>
                </c:pt>
                <c:pt idx="1444">
                  <c:v>53.23571800000007</c:v>
                </c:pt>
                <c:pt idx="1445">
                  <c:v>53.237341000000001</c:v>
                </c:pt>
                <c:pt idx="1446">
                  <c:v>53.239104000000012</c:v>
                </c:pt>
                <c:pt idx="1447">
                  <c:v>53.240592000000042</c:v>
                </c:pt>
                <c:pt idx="1448">
                  <c:v>53.241832000000002</c:v>
                </c:pt>
                <c:pt idx="1449">
                  <c:v>53.243336000000049</c:v>
                </c:pt>
                <c:pt idx="1450">
                  <c:v>53.245438000000043</c:v>
                </c:pt>
                <c:pt idx="1451">
                  <c:v>53.247981000000003</c:v>
                </c:pt>
                <c:pt idx="1452">
                  <c:v>53.250622</c:v>
                </c:pt>
                <c:pt idx="1453">
                  <c:v>53.253067000000001</c:v>
                </c:pt>
                <c:pt idx="1454">
                  <c:v>53.254992000000001</c:v>
                </c:pt>
                <c:pt idx="1455">
                  <c:v>53.256168000000002</c:v>
                </c:pt>
                <c:pt idx="1456">
                  <c:v>53.256802</c:v>
                </c:pt>
                <c:pt idx="1457">
                  <c:v>53.257391000000005</c:v>
                </c:pt>
                <c:pt idx="1458">
                  <c:v>53.258160000000011</c:v>
                </c:pt>
                <c:pt idx="1459">
                  <c:v>53.259047000000002</c:v>
                </c:pt>
                <c:pt idx="1460">
                  <c:v>53.260143000000049</c:v>
                </c:pt>
                <c:pt idx="1461">
                  <c:v>53.261664000000003</c:v>
                </c:pt>
                <c:pt idx="1462">
                  <c:v>53.26355800000006</c:v>
                </c:pt>
                <c:pt idx="1463">
                  <c:v>53.265561000000012</c:v>
                </c:pt>
                <c:pt idx="1464">
                  <c:v>53.26753200000006</c:v>
                </c:pt>
                <c:pt idx="1465">
                  <c:v>53.269240000000003</c:v>
                </c:pt>
                <c:pt idx="1466">
                  <c:v>53.270145000000042</c:v>
                </c:pt>
                <c:pt idx="1467">
                  <c:v>53.270112000000069</c:v>
                </c:pt>
                <c:pt idx="1468">
                  <c:v>53.270159000000042</c:v>
                </c:pt>
                <c:pt idx="1469">
                  <c:v>53.271583</c:v>
                </c:pt>
                <c:pt idx="1470">
                  <c:v>53.274439000000001</c:v>
                </c:pt>
                <c:pt idx="1471">
                  <c:v>53.277594000000001</c:v>
                </c:pt>
                <c:pt idx="1472">
                  <c:v>53.280229000000006</c:v>
                </c:pt>
                <c:pt idx="1473">
                  <c:v>53.282310000000059</c:v>
                </c:pt>
                <c:pt idx="1474">
                  <c:v>53.283573000000011</c:v>
                </c:pt>
                <c:pt idx="1475">
                  <c:v>53.283535000000043</c:v>
                </c:pt>
                <c:pt idx="1476">
                  <c:v>53.282714000000013</c:v>
                </c:pt>
                <c:pt idx="1477">
                  <c:v>53.282415000000043</c:v>
                </c:pt>
                <c:pt idx="1478">
                  <c:v>53.282950000000042</c:v>
                </c:pt>
                <c:pt idx="1479">
                  <c:v>53.283359000000011</c:v>
                </c:pt>
                <c:pt idx="1480">
                  <c:v>53.283075000000011</c:v>
                </c:pt>
                <c:pt idx="1481">
                  <c:v>53.282563000000003</c:v>
                </c:pt>
                <c:pt idx="1482">
                  <c:v>53.282170000000043</c:v>
                </c:pt>
                <c:pt idx="1483">
                  <c:v>53.281715000000013</c:v>
                </c:pt>
                <c:pt idx="1484">
                  <c:v>53.281493000000005</c:v>
                </c:pt>
                <c:pt idx="1485">
                  <c:v>53.282270000000011</c:v>
                </c:pt>
                <c:pt idx="1486">
                  <c:v>53.283948000000002</c:v>
                </c:pt>
                <c:pt idx="1487">
                  <c:v>53.285501000000011</c:v>
                </c:pt>
                <c:pt idx="1488">
                  <c:v>53.286477000000005</c:v>
                </c:pt>
                <c:pt idx="1489">
                  <c:v>53.287337000000001</c:v>
                </c:pt>
                <c:pt idx="1490">
                  <c:v>53.288166000000011</c:v>
                </c:pt>
                <c:pt idx="1491">
                  <c:v>53.288514000000013</c:v>
                </c:pt>
                <c:pt idx="1492">
                  <c:v>53.288645000000002</c:v>
                </c:pt>
                <c:pt idx="1493">
                  <c:v>53.289317000000011</c:v>
                </c:pt>
                <c:pt idx="1494">
                  <c:v>53.290093000000013</c:v>
                </c:pt>
                <c:pt idx="1495">
                  <c:v>53.289627000000003</c:v>
                </c:pt>
                <c:pt idx="1496">
                  <c:v>53.287811000000005</c:v>
                </c:pt>
                <c:pt idx="1497">
                  <c:v>53.286026</c:v>
                </c:pt>
                <c:pt idx="1498">
                  <c:v>53.285033000000013</c:v>
                </c:pt>
                <c:pt idx="1499">
                  <c:v>53.284219</c:v>
                </c:pt>
                <c:pt idx="1500">
                  <c:v>53.28322</c:v>
                </c:pt>
                <c:pt idx="1501">
                  <c:v>53.282580000000003</c:v>
                </c:pt>
                <c:pt idx="1502">
                  <c:v>53.282461000000005</c:v>
                </c:pt>
                <c:pt idx="1503">
                  <c:v>53.282282000000002</c:v>
                </c:pt>
                <c:pt idx="1504">
                  <c:v>53.281997000000004</c:v>
                </c:pt>
                <c:pt idx="1505">
                  <c:v>53.282184000000001</c:v>
                </c:pt>
                <c:pt idx="1506">
                  <c:v>53.282585000000012</c:v>
                </c:pt>
                <c:pt idx="1507">
                  <c:v>53.282191000000012</c:v>
                </c:pt>
                <c:pt idx="1508">
                  <c:v>53.281060000000004</c:v>
                </c:pt>
                <c:pt idx="1509">
                  <c:v>53.280418000000012</c:v>
                </c:pt>
                <c:pt idx="1510">
                  <c:v>53.280592000000013</c:v>
                </c:pt>
                <c:pt idx="1511">
                  <c:v>53.280506000000003</c:v>
                </c:pt>
                <c:pt idx="1512">
                  <c:v>53.279584</c:v>
                </c:pt>
                <c:pt idx="1513">
                  <c:v>53.278421000000002</c:v>
                </c:pt>
                <c:pt idx="1514">
                  <c:v>53.277192000000042</c:v>
                </c:pt>
                <c:pt idx="1515">
                  <c:v>53.275300000000044</c:v>
                </c:pt>
                <c:pt idx="1516">
                  <c:v>53.273026000000002</c:v>
                </c:pt>
                <c:pt idx="1517">
                  <c:v>53.271691000000004</c:v>
                </c:pt>
                <c:pt idx="1518">
                  <c:v>53.271619000000001</c:v>
                </c:pt>
                <c:pt idx="1519">
                  <c:v>53.271408000000001</c:v>
                </c:pt>
                <c:pt idx="1520">
                  <c:v>53.269834000000003</c:v>
                </c:pt>
                <c:pt idx="1521">
                  <c:v>53.267222000000011</c:v>
                </c:pt>
                <c:pt idx="1522">
                  <c:v>53.264501000000003</c:v>
                </c:pt>
                <c:pt idx="1523">
                  <c:v>53.262069000000011</c:v>
                </c:pt>
                <c:pt idx="1524">
                  <c:v>53.26011800000007</c:v>
                </c:pt>
                <c:pt idx="1525">
                  <c:v>53.258958000000042</c:v>
                </c:pt>
                <c:pt idx="1526">
                  <c:v>53.258375000000044</c:v>
                </c:pt>
                <c:pt idx="1527">
                  <c:v>53.257613000000006</c:v>
                </c:pt>
                <c:pt idx="1528">
                  <c:v>53.256447000000001</c:v>
                </c:pt>
                <c:pt idx="1529">
                  <c:v>53.255312000000067</c:v>
                </c:pt>
                <c:pt idx="1530">
                  <c:v>53.254054000000004</c:v>
                </c:pt>
                <c:pt idx="1531">
                  <c:v>53.251722000000001</c:v>
                </c:pt>
                <c:pt idx="1532">
                  <c:v>53.248062000000012</c:v>
                </c:pt>
                <c:pt idx="1533">
                  <c:v>53.244214000000007</c:v>
                </c:pt>
                <c:pt idx="1534">
                  <c:v>53.241386000000006</c:v>
                </c:pt>
                <c:pt idx="1535">
                  <c:v>53.239605000000012</c:v>
                </c:pt>
                <c:pt idx="1536">
                  <c:v>53.238340000000044</c:v>
                </c:pt>
                <c:pt idx="1537">
                  <c:v>53.237411000000002</c:v>
                </c:pt>
                <c:pt idx="1538">
                  <c:v>53.236733000000044</c:v>
                </c:pt>
                <c:pt idx="1539">
                  <c:v>53.235919000000059</c:v>
                </c:pt>
                <c:pt idx="1540">
                  <c:v>53.234787000000004</c:v>
                </c:pt>
                <c:pt idx="1541">
                  <c:v>53.233564000000001</c:v>
                </c:pt>
                <c:pt idx="1542">
                  <c:v>53.232088000000012</c:v>
                </c:pt>
                <c:pt idx="1543">
                  <c:v>53.229633000000042</c:v>
                </c:pt>
                <c:pt idx="1544">
                  <c:v>53.226081000000001</c:v>
                </c:pt>
                <c:pt idx="1545">
                  <c:v>53.222380000000044</c:v>
                </c:pt>
                <c:pt idx="1546">
                  <c:v>53.219269000000004</c:v>
                </c:pt>
                <c:pt idx="1547">
                  <c:v>53.216392000000013</c:v>
                </c:pt>
                <c:pt idx="1548">
                  <c:v>53.213281000000002</c:v>
                </c:pt>
                <c:pt idx="1549">
                  <c:v>53.210319000000013</c:v>
                </c:pt>
                <c:pt idx="1550">
                  <c:v>53.208085000000011</c:v>
                </c:pt>
                <c:pt idx="1551">
                  <c:v>53.206480000000006</c:v>
                </c:pt>
                <c:pt idx="1552">
                  <c:v>53.205069000000002</c:v>
                </c:pt>
                <c:pt idx="1553">
                  <c:v>53.203581</c:v>
                </c:pt>
                <c:pt idx="1554">
                  <c:v>53.201641000000002</c:v>
                </c:pt>
                <c:pt idx="1555">
                  <c:v>53.198748000000045</c:v>
                </c:pt>
                <c:pt idx="1556">
                  <c:v>53.195070000000044</c:v>
                </c:pt>
                <c:pt idx="1557">
                  <c:v>53.191564</c:v>
                </c:pt>
                <c:pt idx="1558">
                  <c:v>53.188779000000011</c:v>
                </c:pt>
                <c:pt idx="1559">
                  <c:v>53.186174000000001</c:v>
                </c:pt>
                <c:pt idx="1560">
                  <c:v>53.183077000000004</c:v>
                </c:pt>
                <c:pt idx="1561">
                  <c:v>53.179596000000011</c:v>
                </c:pt>
                <c:pt idx="1562">
                  <c:v>53.176138000000044</c:v>
                </c:pt>
                <c:pt idx="1563">
                  <c:v>53.172798000000043</c:v>
                </c:pt>
                <c:pt idx="1564">
                  <c:v>53.169671000000001</c:v>
                </c:pt>
                <c:pt idx="1565">
                  <c:v>53.167005000000003</c:v>
                </c:pt>
                <c:pt idx="1566">
                  <c:v>53.164660000000005</c:v>
                </c:pt>
                <c:pt idx="1567">
                  <c:v>53.162106000000044</c:v>
                </c:pt>
                <c:pt idx="1568">
                  <c:v>53.159320000000001</c:v>
                </c:pt>
                <c:pt idx="1569">
                  <c:v>53.156858</c:v>
                </c:pt>
                <c:pt idx="1570">
                  <c:v>53.154784999999997</c:v>
                </c:pt>
                <c:pt idx="1571">
                  <c:v>53.152441000000003</c:v>
                </c:pt>
                <c:pt idx="1572">
                  <c:v>53.149493</c:v>
                </c:pt>
                <c:pt idx="1573">
                  <c:v>53.146194000000001</c:v>
                </c:pt>
                <c:pt idx="1574">
                  <c:v>53.142510000000044</c:v>
                </c:pt>
                <c:pt idx="1575">
                  <c:v>53.138176000000044</c:v>
                </c:pt>
                <c:pt idx="1576">
                  <c:v>53.133699</c:v>
                </c:pt>
                <c:pt idx="1577">
                  <c:v>53.130072000000013</c:v>
                </c:pt>
                <c:pt idx="1578">
                  <c:v>53.127287000000003</c:v>
                </c:pt>
                <c:pt idx="1579">
                  <c:v>53.124308000000013</c:v>
                </c:pt>
                <c:pt idx="1580">
                  <c:v>53.120648000000003</c:v>
                </c:pt>
                <c:pt idx="1581">
                  <c:v>53.116774000000007</c:v>
                </c:pt>
                <c:pt idx="1582">
                  <c:v>53.112930000000013</c:v>
                </c:pt>
                <c:pt idx="1583">
                  <c:v>53.108747000000001</c:v>
                </c:pt>
                <c:pt idx="1584">
                  <c:v>53.104272000000002</c:v>
                </c:pt>
                <c:pt idx="1585">
                  <c:v>53.100251</c:v>
                </c:pt>
                <c:pt idx="1586">
                  <c:v>53.096979000000012</c:v>
                </c:pt>
                <c:pt idx="1587">
                  <c:v>53.093805000000003</c:v>
                </c:pt>
                <c:pt idx="1588">
                  <c:v>53.090159000000043</c:v>
                </c:pt>
                <c:pt idx="1589">
                  <c:v>53.086338000000012</c:v>
                </c:pt>
                <c:pt idx="1590">
                  <c:v>53.082831000000006</c:v>
                </c:pt>
                <c:pt idx="1591">
                  <c:v>53.079555000000013</c:v>
                </c:pt>
                <c:pt idx="1592">
                  <c:v>53.076132000000044</c:v>
                </c:pt>
                <c:pt idx="1593">
                  <c:v>53.072404000000006</c:v>
                </c:pt>
                <c:pt idx="1594">
                  <c:v>53.068423000000003</c:v>
                </c:pt>
                <c:pt idx="1595">
                  <c:v>53.064375000000013</c:v>
                </c:pt>
                <c:pt idx="1596">
                  <c:v>53.060607000000005</c:v>
                </c:pt>
                <c:pt idx="1597">
                  <c:v>53.057309000000004</c:v>
                </c:pt>
                <c:pt idx="1598">
                  <c:v>53.054141999999999</c:v>
                </c:pt>
                <c:pt idx="1599">
                  <c:v>53.050601999999998</c:v>
                </c:pt>
                <c:pt idx="1600">
                  <c:v>53.046647999999998</c:v>
                </c:pt>
                <c:pt idx="1601">
                  <c:v>53.042631</c:v>
                </c:pt>
                <c:pt idx="1602">
                  <c:v>53.038738000000045</c:v>
                </c:pt>
                <c:pt idx="1603">
                  <c:v>53.034884999999996</c:v>
                </c:pt>
                <c:pt idx="1604">
                  <c:v>53.031081999999998</c:v>
                </c:pt>
                <c:pt idx="1605">
                  <c:v>53.027466000000004</c:v>
                </c:pt>
                <c:pt idx="1606">
                  <c:v>53.024039000000002</c:v>
                </c:pt>
                <c:pt idx="1607">
                  <c:v>53.020628000000002</c:v>
                </c:pt>
                <c:pt idx="1608">
                  <c:v>53.017273999999993</c:v>
                </c:pt>
                <c:pt idx="1609">
                  <c:v>53.014103000000006</c:v>
                </c:pt>
                <c:pt idx="1610">
                  <c:v>53.010861999999996</c:v>
                </c:pt>
                <c:pt idx="1611">
                  <c:v>53.007269999999998</c:v>
                </c:pt>
                <c:pt idx="1612">
                  <c:v>53.003378000000012</c:v>
                </c:pt>
                <c:pt idx="1613">
                  <c:v>52.999461000000004</c:v>
                </c:pt>
                <c:pt idx="1614">
                  <c:v>52.995705000000044</c:v>
                </c:pt>
                <c:pt idx="1615">
                  <c:v>52.992085000000003</c:v>
                </c:pt>
                <c:pt idx="1616">
                  <c:v>52.988548000000002</c:v>
                </c:pt>
                <c:pt idx="1617">
                  <c:v>52.985030000000002</c:v>
                </c:pt>
                <c:pt idx="1618">
                  <c:v>52.981486999999952</c:v>
                </c:pt>
                <c:pt idx="1619">
                  <c:v>52.977899000000001</c:v>
                </c:pt>
                <c:pt idx="1620">
                  <c:v>52.974283999999997</c:v>
                </c:pt>
                <c:pt idx="1621">
                  <c:v>52.970657000000003</c:v>
                </c:pt>
                <c:pt idx="1622">
                  <c:v>52.967021000000003</c:v>
                </c:pt>
                <c:pt idx="1623">
                  <c:v>52.963374000000002</c:v>
                </c:pt>
                <c:pt idx="1624">
                  <c:v>52.959713000000001</c:v>
                </c:pt>
                <c:pt idx="1625">
                  <c:v>52.956035</c:v>
                </c:pt>
                <c:pt idx="1626">
                  <c:v>52.952326000000006</c:v>
                </c:pt>
                <c:pt idx="1627">
                  <c:v>52.948574000000001</c:v>
                </c:pt>
                <c:pt idx="1628">
                  <c:v>52.944776000000005</c:v>
                </c:pt>
                <c:pt idx="1629">
                  <c:v>52.940942</c:v>
                </c:pt>
                <c:pt idx="1630">
                  <c:v>52.937080999999999</c:v>
                </c:pt>
                <c:pt idx="1631">
                  <c:v>52.933200000000006</c:v>
                </c:pt>
                <c:pt idx="1632">
                  <c:v>52.929295000000003</c:v>
                </c:pt>
                <c:pt idx="1633">
                  <c:v>52.925367000000001</c:v>
                </c:pt>
                <c:pt idx="1634">
                  <c:v>52.921409000000004</c:v>
                </c:pt>
                <c:pt idx="1635">
                  <c:v>52.917420999999997</c:v>
                </c:pt>
                <c:pt idx="1636">
                  <c:v>52.913406000000002</c:v>
                </c:pt>
                <c:pt idx="1637">
                  <c:v>52.909368000000001</c:v>
                </c:pt>
                <c:pt idx="1638">
                  <c:v>52.905300000000011</c:v>
                </c:pt>
                <c:pt idx="1639">
                  <c:v>52.901186000000003</c:v>
                </c:pt>
                <c:pt idx="1640">
                  <c:v>52.897016000000001</c:v>
                </c:pt>
                <c:pt idx="1641">
                  <c:v>52.892798000000013</c:v>
                </c:pt>
                <c:pt idx="1642">
                  <c:v>52.888540000000006</c:v>
                </c:pt>
                <c:pt idx="1643">
                  <c:v>52.884249999999994</c:v>
                </c:pt>
                <c:pt idx="1644">
                  <c:v>52.879932000000011</c:v>
                </c:pt>
                <c:pt idx="1645">
                  <c:v>52.875598000000011</c:v>
                </c:pt>
                <c:pt idx="1646">
                  <c:v>52.871257999999997</c:v>
                </c:pt>
                <c:pt idx="1647">
                  <c:v>52.866926000000007</c:v>
                </c:pt>
                <c:pt idx="1648">
                  <c:v>52.862612000000013</c:v>
                </c:pt>
                <c:pt idx="1649">
                  <c:v>52.858317</c:v>
                </c:pt>
                <c:pt idx="1650">
                  <c:v>52.854017999999996</c:v>
                </c:pt>
                <c:pt idx="1651">
                  <c:v>52.849680999999997</c:v>
                </c:pt>
                <c:pt idx="1652">
                  <c:v>52.845280000000002</c:v>
                </c:pt>
                <c:pt idx="1653">
                  <c:v>52.840819000000003</c:v>
                </c:pt>
                <c:pt idx="1654">
                  <c:v>52.836321000000005</c:v>
                </c:pt>
                <c:pt idx="1655">
                  <c:v>52.831809999999997</c:v>
                </c:pt>
                <c:pt idx="1656">
                  <c:v>52.827297000000002</c:v>
                </c:pt>
                <c:pt idx="1657">
                  <c:v>52.822766000000001</c:v>
                </c:pt>
                <c:pt idx="1658">
                  <c:v>52.818187000000002</c:v>
                </c:pt>
                <c:pt idx="1659">
                  <c:v>52.813543000000003</c:v>
                </c:pt>
                <c:pt idx="1660">
                  <c:v>52.808849000000002</c:v>
                </c:pt>
                <c:pt idx="1661">
                  <c:v>52.804120000000005</c:v>
                </c:pt>
                <c:pt idx="1662">
                  <c:v>52.799362000000045</c:v>
                </c:pt>
                <c:pt idx="1663">
                  <c:v>52.794578000000044</c:v>
                </c:pt>
                <c:pt idx="1664">
                  <c:v>52.789773000000011</c:v>
                </c:pt>
                <c:pt idx="1665">
                  <c:v>52.784956000000001</c:v>
                </c:pt>
                <c:pt idx="1666">
                  <c:v>52.780131000000011</c:v>
                </c:pt>
                <c:pt idx="1667">
                  <c:v>52.775291000000003</c:v>
                </c:pt>
                <c:pt idx="1668">
                  <c:v>52.770435000000013</c:v>
                </c:pt>
                <c:pt idx="1669">
                  <c:v>52.76559000000006</c:v>
                </c:pt>
                <c:pt idx="1670">
                  <c:v>52.760792000000045</c:v>
                </c:pt>
                <c:pt idx="1671">
                  <c:v>52.756047000000002</c:v>
                </c:pt>
                <c:pt idx="1672">
                  <c:v>52.751328000000001</c:v>
                </c:pt>
                <c:pt idx="1673">
                  <c:v>52.746648</c:v>
                </c:pt>
                <c:pt idx="1674">
                  <c:v>52.741975000000011</c:v>
                </c:pt>
                <c:pt idx="1675">
                  <c:v>52.737296000000001</c:v>
                </c:pt>
                <c:pt idx="1676">
                  <c:v>52.732581000000003</c:v>
                </c:pt>
                <c:pt idx="1677">
                  <c:v>52.727928000000013</c:v>
                </c:pt>
                <c:pt idx="1678">
                  <c:v>52.723365000000044</c:v>
                </c:pt>
                <c:pt idx="1679">
                  <c:v>52.718772000000044</c:v>
                </c:pt>
                <c:pt idx="1680">
                  <c:v>52.714129</c:v>
                </c:pt>
                <c:pt idx="1681">
                  <c:v>52.709526000000011</c:v>
                </c:pt>
                <c:pt idx="1682">
                  <c:v>52.705139000000059</c:v>
                </c:pt>
                <c:pt idx="1683">
                  <c:v>52.700872000000011</c:v>
                </c:pt>
                <c:pt idx="1684">
                  <c:v>52.696600000000011</c:v>
                </c:pt>
                <c:pt idx="1685">
                  <c:v>52.692257000000012</c:v>
                </c:pt>
                <c:pt idx="1686">
                  <c:v>52.687871000000001</c:v>
                </c:pt>
                <c:pt idx="1687">
                  <c:v>52.683537000000001</c:v>
                </c:pt>
                <c:pt idx="1688">
                  <c:v>52.679411000000002</c:v>
                </c:pt>
                <c:pt idx="1689">
                  <c:v>52.675656000000011</c:v>
                </c:pt>
                <c:pt idx="1690">
                  <c:v>52.671970000000002</c:v>
                </c:pt>
                <c:pt idx="1691">
                  <c:v>52.667914000000003</c:v>
                </c:pt>
                <c:pt idx="1692">
                  <c:v>52.663306000000013</c:v>
                </c:pt>
                <c:pt idx="1693">
                  <c:v>52.658755000000042</c:v>
                </c:pt>
                <c:pt idx="1694">
                  <c:v>52.654564999999998</c:v>
                </c:pt>
                <c:pt idx="1695">
                  <c:v>52.650598000000002</c:v>
                </c:pt>
                <c:pt idx="1696">
                  <c:v>52.646542000000011</c:v>
                </c:pt>
                <c:pt idx="1697">
                  <c:v>52.642668</c:v>
                </c:pt>
                <c:pt idx="1698">
                  <c:v>52.638920000000013</c:v>
                </c:pt>
                <c:pt idx="1699">
                  <c:v>52.634869999999999</c:v>
                </c:pt>
                <c:pt idx="1700">
                  <c:v>52.630581000000006</c:v>
                </c:pt>
                <c:pt idx="1701">
                  <c:v>52.626808000000011</c:v>
                </c:pt>
                <c:pt idx="1702">
                  <c:v>52.623552000000061</c:v>
                </c:pt>
                <c:pt idx="1703">
                  <c:v>52.620225000000012</c:v>
                </c:pt>
                <c:pt idx="1704">
                  <c:v>52.616775000000011</c:v>
                </c:pt>
                <c:pt idx="1705">
                  <c:v>52.613903000000001</c:v>
                </c:pt>
                <c:pt idx="1706">
                  <c:v>52.611528</c:v>
                </c:pt>
                <c:pt idx="1707">
                  <c:v>52.608993000000012</c:v>
                </c:pt>
                <c:pt idx="1708">
                  <c:v>52.605839000000003</c:v>
                </c:pt>
                <c:pt idx="1709">
                  <c:v>52.602466</c:v>
                </c:pt>
                <c:pt idx="1710">
                  <c:v>52.599018000000044</c:v>
                </c:pt>
                <c:pt idx="1711">
                  <c:v>52.595321000000013</c:v>
                </c:pt>
                <c:pt idx="1712">
                  <c:v>52.591407000000004</c:v>
                </c:pt>
                <c:pt idx="1713">
                  <c:v>52.587730000000001</c:v>
                </c:pt>
                <c:pt idx="1714">
                  <c:v>52.584383999999993</c:v>
                </c:pt>
                <c:pt idx="1715">
                  <c:v>52.581102000000001</c:v>
                </c:pt>
                <c:pt idx="1716">
                  <c:v>52.577914</c:v>
                </c:pt>
                <c:pt idx="1717">
                  <c:v>52.57511800000006</c:v>
                </c:pt>
                <c:pt idx="1718">
                  <c:v>52.572657</c:v>
                </c:pt>
                <c:pt idx="1719">
                  <c:v>52.570086000000003</c:v>
                </c:pt>
                <c:pt idx="1720">
                  <c:v>52.567186</c:v>
                </c:pt>
                <c:pt idx="1721">
                  <c:v>52.564070000000001</c:v>
                </c:pt>
                <c:pt idx="1722">
                  <c:v>52.560862</c:v>
                </c:pt>
                <c:pt idx="1723">
                  <c:v>52.557600000000001</c:v>
                </c:pt>
                <c:pt idx="1724">
                  <c:v>52.554467999999957</c:v>
                </c:pt>
                <c:pt idx="1725">
                  <c:v>52.551669999999994</c:v>
                </c:pt>
                <c:pt idx="1726">
                  <c:v>52.549138000000013</c:v>
                </c:pt>
                <c:pt idx="1727">
                  <c:v>52.546584000000003</c:v>
                </c:pt>
                <c:pt idx="1728">
                  <c:v>52.543897999999999</c:v>
                </c:pt>
                <c:pt idx="1729">
                  <c:v>52.541247999999996</c:v>
                </c:pt>
                <c:pt idx="1730">
                  <c:v>52.538710000000044</c:v>
                </c:pt>
                <c:pt idx="1731">
                  <c:v>52.536125000000013</c:v>
                </c:pt>
                <c:pt idx="1732">
                  <c:v>52.533355000000043</c:v>
                </c:pt>
                <c:pt idx="1733">
                  <c:v>52.530420000000007</c:v>
                </c:pt>
                <c:pt idx="1734">
                  <c:v>52.527348000000003</c:v>
                </c:pt>
                <c:pt idx="1735">
                  <c:v>52.524153000000013</c:v>
                </c:pt>
                <c:pt idx="1736">
                  <c:v>52.521005000000002</c:v>
                </c:pt>
                <c:pt idx="1737">
                  <c:v>52.518145000000011</c:v>
                </c:pt>
                <c:pt idx="1738">
                  <c:v>52.515590000000003</c:v>
                </c:pt>
                <c:pt idx="1739">
                  <c:v>52.513150000000003</c:v>
                </c:pt>
                <c:pt idx="1740">
                  <c:v>52.510662000000004</c:v>
                </c:pt>
                <c:pt idx="1741">
                  <c:v>52.508092000000012</c:v>
                </c:pt>
                <c:pt idx="1742">
                  <c:v>52.505355000000044</c:v>
                </c:pt>
                <c:pt idx="1743">
                  <c:v>52.502368000000011</c:v>
                </c:pt>
                <c:pt idx="1744">
                  <c:v>52.499286000000005</c:v>
                </c:pt>
                <c:pt idx="1745">
                  <c:v>52.496410000000012</c:v>
                </c:pt>
                <c:pt idx="1746">
                  <c:v>52.493780000000001</c:v>
                </c:pt>
                <c:pt idx="1747">
                  <c:v>52.491110000000013</c:v>
                </c:pt>
                <c:pt idx="1748">
                  <c:v>52.488266999999993</c:v>
                </c:pt>
                <c:pt idx="1749">
                  <c:v>52.485494000000003</c:v>
                </c:pt>
                <c:pt idx="1750">
                  <c:v>52.482957000000006</c:v>
                </c:pt>
                <c:pt idx="1751">
                  <c:v>52.480453000000004</c:v>
                </c:pt>
                <c:pt idx="1752">
                  <c:v>52.477797000000002</c:v>
                </c:pt>
                <c:pt idx="1753">
                  <c:v>52.475131000000012</c:v>
                </c:pt>
                <c:pt idx="1754">
                  <c:v>52.472539000000012</c:v>
                </c:pt>
                <c:pt idx="1755">
                  <c:v>52.469841000000002</c:v>
                </c:pt>
                <c:pt idx="1756">
                  <c:v>52.467012000000011</c:v>
                </c:pt>
                <c:pt idx="1757">
                  <c:v>52.464434000000004</c:v>
                </c:pt>
                <c:pt idx="1758">
                  <c:v>52.462339000000043</c:v>
                </c:pt>
                <c:pt idx="1759">
                  <c:v>52.460352000000043</c:v>
                </c:pt>
                <c:pt idx="1760">
                  <c:v>52.457964999999994</c:v>
                </c:pt>
                <c:pt idx="1761">
                  <c:v>52.455178000000011</c:v>
                </c:pt>
                <c:pt idx="1762">
                  <c:v>52.452299000000004</c:v>
                </c:pt>
                <c:pt idx="1763">
                  <c:v>52.449438000000001</c:v>
                </c:pt>
                <c:pt idx="1764">
                  <c:v>52.446595000000002</c:v>
                </c:pt>
                <c:pt idx="1765">
                  <c:v>52.443823999999999</c:v>
                </c:pt>
                <c:pt idx="1766">
                  <c:v>52.440971000000005</c:v>
                </c:pt>
                <c:pt idx="1767">
                  <c:v>52.437682999999993</c:v>
                </c:pt>
                <c:pt idx="1768">
                  <c:v>52.433921000000005</c:v>
                </c:pt>
                <c:pt idx="1769">
                  <c:v>52.430093000000006</c:v>
                </c:pt>
                <c:pt idx="1770">
                  <c:v>52.426525000000012</c:v>
                </c:pt>
                <c:pt idx="1771">
                  <c:v>52.423215000000013</c:v>
                </c:pt>
                <c:pt idx="1772">
                  <c:v>52.420204000000005</c:v>
                </c:pt>
                <c:pt idx="1773">
                  <c:v>52.417647999999957</c:v>
                </c:pt>
                <c:pt idx="1774">
                  <c:v>52.415382000000001</c:v>
                </c:pt>
                <c:pt idx="1775">
                  <c:v>52.412877000000002</c:v>
                </c:pt>
                <c:pt idx="1776">
                  <c:v>52.409863000000001</c:v>
                </c:pt>
                <c:pt idx="1777">
                  <c:v>52.406549000000005</c:v>
                </c:pt>
                <c:pt idx="1778">
                  <c:v>52.403161000000004</c:v>
                </c:pt>
                <c:pt idx="1779">
                  <c:v>52.399691000000004</c:v>
                </c:pt>
                <c:pt idx="1780">
                  <c:v>52.396227000000003</c:v>
                </c:pt>
                <c:pt idx="1781">
                  <c:v>52.393048</c:v>
                </c:pt>
                <c:pt idx="1782">
                  <c:v>52.390186</c:v>
                </c:pt>
                <c:pt idx="1783">
                  <c:v>52.387368999999993</c:v>
                </c:pt>
                <c:pt idx="1784">
                  <c:v>52.384499999999996</c:v>
                </c:pt>
                <c:pt idx="1785">
                  <c:v>52.381751000000001</c:v>
                </c:pt>
                <c:pt idx="1786">
                  <c:v>52.379051000000004</c:v>
                </c:pt>
                <c:pt idx="1787">
                  <c:v>52.375989000000004</c:v>
                </c:pt>
                <c:pt idx="1788">
                  <c:v>52.372385000000001</c:v>
                </c:pt>
                <c:pt idx="1789">
                  <c:v>52.368504000000001</c:v>
                </c:pt>
                <c:pt idx="1790">
                  <c:v>52.364645999999993</c:v>
                </c:pt>
                <c:pt idx="1791">
                  <c:v>52.360903</c:v>
                </c:pt>
                <c:pt idx="1792">
                  <c:v>52.357402999999998</c:v>
                </c:pt>
                <c:pt idx="1793">
                  <c:v>52.354296999999974</c:v>
                </c:pt>
                <c:pt idx="1794">
                  <c:v>52.351399999999998</c:v>
                </c:pt>
                <c:pt idx="1795">
                  <c:v>52.348238000000002</c:v>
                </c:pt>
                <c:pt idx="1796">
                  <c:v>52.344620999999997</c:v>
                </c:pt>
                <c:pt idx="1797">
                  <c:v>52.340783999999999</c:v>
                </c:pt>
                <c:pt idx="1798">
                  <c:v>52.336934000000007</c:v>
                </c:pt>
                <c:pt idx="1799">
                  <c:v>52.333047999999998</c:v>
                </c:pt>
                <c:pt idx="1800">
                  <c:v>52.329167000000005</c:v>
                </c:pt>
                <c:pt idx="1801">
                  <c:v>52.325407000000006</c:v>
                </c:pt>
                <c:pt idx="1802">
                  <c:v>52.321652</c:v>
                </c:pt>
                <c:pt idx="1803">
                  <c:v>52.317658999999999</c:v>
                </c:pt>
                <c:pt idx="1804">
                  <c:v>52.313507999999999</c:v>
                </c:pt>
                <c:pt idx="1805">
                  <c:v>52.309578000000002</c:v>
                </c:pt>
                <c:pt idx="1806">
                  <c:v>52.306031000000004</c:v>
                </c:pt>
                <c:pt idx="1807">
                  <c:v>52.302611000000006</c:v>
                </c:pt>
                <c:pt idx="1808">
                  <c:v>52.29899000000006</c:v>
                </c:pt>
                <c:pt idx="1809">
                  <c:v>52.295103000000076</c:v>
                </c:pt>
                <c:pt idx="1810">
                  <c:v>52.291004000000001</c:v>
                </c:pt>
                <c:pt idx="1811">
                  <c:v>52.286746000000001</c:v>
                </c:pt>
                <c:pt idx="1812">
                  <c:v>52.282533000000043</c:v>
                </c:pt>
                <c:pt idx="1813">
                  <c:v>52.278622000000013</c:v>
                </c:pt>
                <c:pt idx="1814">
                  <c:v>52.274911000000003</c:v>
                </c:pt>
                <c:pt idx="1815">
                  <c:v>52.270955000000043</c:v>
                </c:pt>
                <c:pt idx="1816">
                  <c:v>52.266603000000003</c:v>
                </c:pt>
                <c:pt idx="1817">
                  <c:v>52.26225800000006</c:v>
                </c:pt>
                <c:pt idx="1818">
                  <c:v>52.258265000000002</c:v>
                </c:pt>
                <c:pt idx="1819">
                  <c:v>52.254417000000004</c:v>
                </c:pt>
                <c:pt idx="1820">
                  <c:v>52.250363</c:v>
                </c:pt>
                <c:pt idx="1821">
                  <c:v>52.246073000000003</c:v>
                </c:pt>
                <c:pt idx="1822">
                  <c:v>52.241601000000003</c:v>
                </c:pt>
                <c:pt idx="1823">
                  <c:v>52.236906000000012</c:v>
                </c:pt>
                <c:pt idx="1824">
                  <c:v>52.232160000000043</c:v>
                </c:pt>
                <c:pt idx="1825">
                  <c:v>52.227747000000001</c:v>
                </c:pt>
                <c:pt idx="1826">
                  <c:v>52.223698000000013</c:v>
                </c:pt>
                <c:pt idx="1827">
                  <c:v>52.219639000000001</c:v>
                </c:pt>
                <c:pt idx="1828">
                  <c:v>52.215485000000001</c:v>
                </c:pt>
                <c:pt idx="1829">
                  <c:v>52.211540000000007</c:v>
                </c:pt>
                <c:pt idx="1830">
                  <c:v>52.207686999999993</c:v>
                </c:pt>
                <c:pt idx="1831">
                  <c:v>52.203257000000001</c:v>
                </c:pt>
                <c:pt idx="1832">
                  <c:v>52.197995000000013</c:v>
                </c:pt>
                <c:pt idx="1833">
                  <c:v>52.192405000000043</c:v>
                </c:pt>
                <c:pt idx="1834">
                  <c:v>52.186994000000006</c:v>
                </c:pt>
                <c:pt idx="1835">
                  <c:v>52.181789000000002</c:v>
                </c:pt>
                <c:pt idx="1836">
                  <c:v>52.176821000000004</c:v>
                </c:pt>
                <c:pt idx="1837">
                  <c:v>52.172256000000012</c:v>
                </c:pt>
                <c:pt idx="1838">
                  <c:v>52.167872000000003</c:v>
                </c:pt>
                <c:pt idx="1839">
                  <c:v>52.163182000000013</c:v>
                </c:pt>
                <c:pt idx="1840">
                  <c:v>52.158261000000003</c:v>
                </c:pt>
                <c:pt idx="1841">
                  <c:v>52.153643999999993</c:v>
                </c:pt>
                <c:pt idx="1842">
                  <c:v>52.149343000000002</c:v>
                </c:pt>
                <c:pt idx="1843">
                  <c:v>52.144780000000004</c:v>
                </c:pt>
                <c:pt idx="1844">
                  <c:v>52.139772000000043</c:v>
                </c:pt>
                <c:pt idx="1845">
                  <c:v>52.134644999999999</c:v>
                </c:pt>
                <c:pt idx="1846">
                  <c:v>52.12935800000006</c:v>
                </c:pt>
                <c:pt idx="1847">
                  <c:v>52.123511000000043</c:v>
                </c:pt>
                <c:pt idx="1848">
                  <c:v>52.117305000000002</c:v>
                </c:pt>
                <c:pt idx="1849">
                  <c:v>52.111507000000003</c:v>
                </c:pt>
                <c:pt idx="1850">
                  <c:v>52.106321000000001</c:v>
                </c:pt>
                <c:pt idx="1851">
                  <c:v>52.101286000000002</c:v>
                </c:pt>
                <c:pt idx="1852">
                  <c:v>52.096245000000003</c:v>
                </c:pt>
                <c:pt idx="1853">
                  <c:v>52.091503000000003</c:v>
                </c:pt>
                <c:pt idx="1854">
                  <c:v>52.086986000000003</c:v>
                </c:pt>
                <c:pt idx="1855">
                  <c:v>52.082154000000003</c:v>
                </c:pt>
                <c:pt idx="1856">
                  <c:v>52.076847999999998</c:v>
                </c:pt>
                <c:pt idx="1857">
                  <c:v>52.071418000000001</c:v>
                </c:pt>
                <c:pt idx="1858">
                  <c:v>52.065957000000012</c:v>
                </c:pt>
                <c:pt idx="1859">
                  <c:v>52.060180000000003</c:v>
                </c:pt>
                <c:pt idx="1860">
                  <c:v>52.054105</c:v>
                </c:pt>
                <c:pt idx="1861">
                  <c:v>52.048142000000013</c:v>
                </c:pt>
                <c:pt idx="1862">
                  <c:v>52.042465</c:v>
                </c:pt>
                <c:pt idx="1863">
                  <c:v>52.036931000000003</c:v>
                </c:pt>
                <c:pt idx="1864">
                  <c:v>52.031574000000006</c:v>
                </c:pt>
                <c:pt idx="1865">
                  <c:v>52.026561000000001</c:v>
                </c:pt>
                <c:pt idx="1866">
                  <c:v>52.021689000000002</c:v>
                </c:pt>
                <c:pt idx="1867">
                  <c:v>52.016488999999993</c:v>
                </c:pt>
                <c:pt idx="1868">
                  <c:v>52.010876000000003</c:v>
                </c:pt>
                <c:pt idx="1869">
                  <c:v>52.005204000000006</c:v>
                </c:pt>
                <c:pt idx="1870">
                  <c:v>51.999728000000012</c:v>
                </c:pt>
                <c:pt idx="1871">
                  <c:v>51.994389000000005</c:v>
                </c:pt>
                <c:pt idx="1872">
                  <c:v>51.989140000000006</c:v>
                </c:pt>
                <c:pt idx="1873">
                  <c:v>51.984034000000001</c:v>
                </c:pt>
                <c:pt idx="1874">
                  <c:v>51.978976000000003</c:v>
                </c:pt>
                <c:pt idx="1875">
                  <c:v>51.973732000000012</c:v>
                </c:pt>
                <c:pt idx="1876">
                  <c:v>51.968258000000013</c:v>
                </c:pt>
                <c:pt idx="1877">
                  <c:v>51.962717000000012</c:v>
                </c:pt>
                <c:pt idx="1878">
                  <c:v>51.957167999999996</c:v>
                </c:pt>
                <c:pt idx="1879">
                  <c:v>51.951509000000001</c:v>
                </c:pt>
                <c:pt idx="1880">
                  <c:v>51.945734000000002</c:v>
                </c:pt>
                <c:pt idx="1881">
                  <c:v>51.939987000000002</c:v>
                </c:pt>
                <c:pt idx="1882">
                  <c:v>51.934372000000003</c:v>
                </c:pt>
                <c:pt idx="1883">
                  <c:v>51.928883000000006</c:v>
                </c:pt>
                <c:pt idx="1884">
                  <c:v>51.923531000000011</c:v>
                </c:pt>
                <c:pt idx="1885">
                  <c:v>51.918343</c:v>
                </c:pt>
                <c:pt idx="1886">
                  <c:v>51.913213000000006</c:v>
                </c:pt>
                <c:pt idx="1887">
                  <c:v>51.907926000000003</c:v>
                </c:pt>
                <c:pt idx="1888">
                  <c:v>51.902399000000003</c:v>
                </c:pt>
                <c:pt idx="1889">
                  <c:v>51.896737000000002</c:v>
                </c:pt>
                <c:pt idx="1890">
                  <c:v>51.891067999999997</c:v>
                </c:pt>
                <c:pt idx="1891">
                  <c:v>51.885407999999998</c:v>
                </c:pt>
                <c:pt idx="1892">
                  <c:v>51.879758000000002</c:v>
                </c:pt>
                <c:pt idx="1893">
                  <c:v>51.874166999999993</c:v>
                </c:pt>
                <c:pt idx="1894">
                  <c:v>51.868622000000002</c:v>
                </c:pt>
                <c:pt idx="1895">
                  <c:v>51.863057000000005</c:v>
                </c:pt>
                <c:pt idx="1896">
                  <c:v>51.857528999999992</c:v>
                </c:pt>
                <c:pt idx="1897">
                  <c:v>51.852154000000006</c:v>
                </c:pt>
                <c:pt idx="1898">
                  <c:v>51.846846999999997</c:v>
                </c:pt>
                <c:pt idx="1899">
                  <c:v>51.841361999999997</c:v>
                </c:pt>
                <c:pt idx="1900">
                  <c:v>51.835647000000002</c:v>
                </c:pt>
                <c:pt idx="1901">
                  <c:v>51.829889999999999</c:v>
                </c:pt>
                <c:pt idx="1902">
                  <c:v>51.824185</c:v>
                </c:pt>
                <c:pt idx="1903">
                  <c:v>51.818439000000005</c:v>
                </c:pt>
                <c:pt idx="1904">
                  <c:v>51.812677999999998</c:v>
                </c:pt>
                <c:pt idx="1905">
                  <c:v>51.807067999999994</c:v>
                </c:pt>
                <c:pt idx="1906">
                  <c:v>51.801563000000002</c:v>
                </c:pt>
                <c:pt idx="1907">
                  <c:v>51.795875000000059</c:v>
                </c:pt>
                <c:pt idx="1908">
                  <c:v>51.789884000000001</c:v>
                </c:pt>
                <c:pt idx="1909">
                  <c:v>51.783770000000011</c:v>
                </c:pt>
                <c:pt idx="1910">
                  <c:v>51.777689000000002</c:v>
                </c:pt>
                <c:pt idx="1911">
                  <c:v>51.771619000000001</c:v>
                </c:pt>
                <c:pt idx="1912">
                  <c:v>51.765615000000061</c:v>
                </c:pt>
                <c:pt idx="1913">
                  <c:v>51.759810000000002</c:v>
                </c:pt>
                <c:pt idx="1914">
                  <c:v>51.754055000000001</c:v>
                </c:pt>
                <c:pt idx="1915">
                  <c:v>51.748007000000001</c:v>
                </c:pt>
                <c:pt idx="1916">
                  <c:v>51.741669999999999</c:v>
                </c:pt>
                <c:pt idx="1917">
                  <c:v>51.735457000000011</c:v>
                </c:pt>
                <c:pt idx="1918">
                  <c:v>51.729602000000042</c:v>
                </c:pt>
                <c:pt idx="1919">
                  <c:v>51.723957000000013</c:v>
                </c:pt>
                <c:pt idx="1920">
                  <c:v>51.718427000000005</c:v>
                </c:pt>
                <c:pt idx="1921">
                  <c:v>51.713117000000011</c:v>
                </c:pt>
                <c:pt idx="1922">
                  <c:v>51.707755000000013</c:v>
                </c:pt>
                <c:pt idx="1923">
                  <c:v>51.701683000000003</c:v>
                </c:pt>
                <c:pt idx="1924">
                  <c:v>51.694780000000002</c:v>
                </c:pt>
                <c:pt idx="1925">
                  <c:v>51.687783000000003</c:v>
                </c:pt>
                <c:pt idx="1926">
                  <c:v>51.681316000000002</c:v>
                </c:pt>
                <c:pt idx="1927">
                  <c:v>51.675073000000012</c:v>
                </c:pt>
                <c:pt idx="1928">
                  <c:v>51.668531000000044</c:v>
                </c:pt>
                <c:pt idx="1929">
                  <c:v>51.661817000000006</c:v>
                </c:pt>
                <c:pt idx="1930">
                  <c:v>51.655203</c:v>
                </c:pt>
                <c:pt idx="1931">
                  <c:v>51.648578000000043</c:v>
                </c:pt>
                <c:pt idx="1932">
                  <c:v>51.641956</c:v>
                </c:pt>
                <c:pt idx="1933">
                  <c:v>51.635701000000012</c:v>
                </c:pt>
                <c:pt idx="1934">
                  <c:v>51.629829000000001</c:v>
                </c:pt>
                <c:pt idx="1935">
                  <c:v>51.623782000000013</c:v>
                </c:pt>
                <c:pt idx="1936">
                  <c:v>51.617243000000002</c:v>
                </c:pt>
                <c:pt idx="1937">
                  <c:v>51.610515000000042</c:v>
                </c:pt>
                <c:pt idx="1938">
                  <c:v>51.603844000000002</c:v>
                </c:pt>
                <c:pt idx="1939">
                  <c:v>51.597136000000013</c:v>
                </c:pt>
                <c:pt idx="1940">
                  <c:v>51.590601000000007</c:v>
                </c:pt>
                <c:pt idx="1941">
                  <c:v>51.584828999999999</c:v>
                </c:pt>
                <c:pt idx="1942">
                  <c:v>51.579781000000004</c:v>
                </c:pt>
                <c:pt idx="1943">
                  <c:v>51.574486999999998</c:v>
                </c:pt>
                <c:pt idx="1944">
                  <c:v>51.568189000000011</c:v>
                </c:pt>
                <c:pt idx="1945">
                  <c:v>51.560941</c:v>
                </c:pt>
                <c:pt idx="1946">
                  <c:v>51.552987999999999</c:v>
                </c:pt>
                <c:pt idx="1947">
                  <c:v>51.544511</c:v>
                </c:pt>
                <c:pt idx="1948">
                  <c:v>51.536249000000005</c:v>
                </c:pt>
                <c:pt idx="1949">
                  <c:v>51.529285000000002</c:v>
                </c:pt>
                <c:pt idx="1950">
                  <c:v>51.52371200000006</c:v>
                </c:pt>
                <c:pt idx="1951">
                  <c:v>51.518569000000006</c:v>
                </c:pt>
                <c:pt idx="1952">
                  <c:v>51.513474000000002</c:v>
                </c:pt>
                <c:pt idx="1953">
                  <c:v>51.508849000000005</c:v>
                </c:pt>
                <c:pt idx="1954">
                  <c:v>51.50412</c:v>
                </c:pt>
                <c:pt idx="1955">
                  <c:v>51.497856000000006</c:v>
                </c:pt>
                <c:pt idx="1956">
                  <c:v>51.490159000000013</c:v>
                </c:pt>
                <c:pt idx="1957">
                  <c:v>51.482824000000001</c:v>
                </c:pt>
                <c:pt idx="1958">
                  <c:v>51.476497999999999</c:v>
                </c:pt>
                <c:pt idx="1959">
                  <c:v>51.469926000000001</c:v>
                </c:pt>
                <c:pt idx="1960">
                  <c:v>51.462635000000013</c:v>
                </c:pt>
                <c:pt idx="1961">
                  <c:v>51.455877999999998</c:v>
                </c:pt>
                <c:pt idx="1962">
                  <c:v>51.450227999999996</c:v>
                </c:pt>
                <c:pt idx="1963">
                  <c:v>51.444740999999993</c:v>
                </c:pt>
                <c:pt idx="1964">
                  <c:v>51.439040000000006</c:v>
                </c:pt>
                <c:pt idx="1965">
                  <c:v>51.433807999999999</c:v>
                </c:pt>
                <c:pt idx="1966">
                  <c:v>51.428883000000006</c:v>
                </c:pt>
                <c:pt idx="1967">
                  <c:v>51.423671000000006</c:v>
                </c:pt>
                <c:pt idx="1968">
                  <c:v>51.419580000000003</c:v>
                </c:pt>
                <c:pt idx="1969">
                  <c:v>51.418613000000001</c:v>
                </c:pt>
                <c:pt idx="1970">
                  <c:v>51.419148</c:v>
                </c:pt>
                <c:pt idx="1971">
                  <c:v>51.416343000000005</c:v>
                </c:pt>
                <c:pt idx="1972">
                  <c:v>51.408337000000003</c:v>
                </c:pt>
                <c:pt idx="1973">
                  <c:v>51.398618000000013</c:v>
                </c:pt>
                <c:pt idx="1974">
                  <c:v>51.391112000000042</c:v>
                </c:pt>
                <c:pt idx="1975">
                  <c:v>51.385704000000004</c:v>
                </c:pt>
                <c:pt idx="1976">
                  <c:v>51.380262999999999</c:v>
                </c:pt>
                <c:pt idx="1977">
                  <c:v>51.374579000000004</c:v>
                </c:pt>
                <c:pt idx="1978">
                  <c:v>51.369228</c:v>
                </c:pt>
                <c:pt idx="1979">
                  <c:v>51.363840000000003</c:v>
                </c:pt>
                <c:pt idx="1980">
                  <c:v>51.358734000000005</c:v>
                </c:pt>
                <c:pt idx="1981">
                  <c:v>51.355749000000003</c:v>
                </c:pt>
                <c:pt idx="1982">
                  <c:v>51.355218000000001</c:v>
                </c:pt>
                <c:pt idx="1983">
                  <c:v>51.354549999999996</c:v>
                </c:pt>
                <c:pt idx="1984">
                  <c:v>51.351828999999974</c:v>
                </c:pt>
                <c:pt idx="1985">
                  <c:v>51.348141000000005</c:v>
                </c:pt>
                <c:pt idx="1986">
                  <c:v>51.344709999999999</c:v>
                </c:pt>
                <c:pt idx="1987">
                  <c:v>51.340843999999997</c:v>
                </c:pt>
                <c:pt idx="1988">
                  <c:v>51.336039</c:v>
                </c:pt>
                <c:pt idx="1989">
                  <c:v>51.331440999999998</c:v>
                </c:pt>
                <c:pt idx="1990">
                  <c:v>51.327857000000002</c:v>
                </c:pt>
                <c:pt idx="1991">
                  <c:v>51.324716000000002</c:v>
                </c:pt>
                <c:pt idx="1992">
                  <c:v>51.322229</c:v>
                </c:pt>
                <c:pt idx="1993">
                  <c:v>51.321652</c:v>
                </c:pt>
                <c:pt idx="1994">
                  <c:v>51.322614000000002</c:v>
                </c:pt>
                <c:pt idx="1995">
                  <c:v>51.322944</c:v>
                </c:pt>
                <c:pt idx="1996">
                  <c:v>51.321806999999993</c:v>
                </c:pt>
                <c:pt idx="1997">
                  <c:v>51.320878</c:v>
                </c:pt>
                <c:pt idx="1998">
                  <c:v>51.320406000000006</c:v>
                </c:pt>
                <c:pt idx="1999">
                  <c:v>51.318548</c:v>
                </c:pt>
                <c:pt idx="2000">
                  <c:v>51.314818999999993</c:v>
                </c:pt>
                <c:pt idx="2001">
                  <c:v>51.311438999999993</c:v>
                </c:pt>
                <c:pt idx="2002">
                  <c:v>51.310643999999975</c:v>
                </c:pt>
                <c:pt idx="2003">
                  <c:v>51.311306000000002</c:v>
                </c:pt>
                <c:pt idx="2004">
                  <c:v>51.311094999999995</c:v>
                </c:pt>
                <c:pt idx="2005">
                  <c:v>51.310037000000001</c:v>
                </c:pt>
                <c:pt idx="2006">
                  <c:v>51.309926000000004</c:v>
                </c:pt>
                <c:pt idx="2007">
                  <c:v>51.311041999999958</c:v>
                </c:pt>
                <c:pt idx="2008">
                  <c:v>51.311968999999998</c:v>
                </c:pt>
                <c:pt idx="2009">
                  <c:v>51.311671999999994</c:v>
                </c:pt>
                <c:pt idx="2010">
                  <c:v>51.309753000000001</c:v>
                </c:pt>
                <c:pt idx="2011">
                  <c:v>51.306393</c:v>
                </c:pt>
                <c:pt idx="2012">
                  <c:v>51.303285999999993</c:v>
                </c:pt>
                <c:pt idx="2013">
                  <c:v>51.302523000000001</c:v>
                </c:pt>
                <c:pt idx="2014">
                  <c:v>51.303789000000002</c:v>
                </c:pt>
                <c:pt idx="2015">
                  <c:v>51.304351000000004</c:v>
                </c:pt>
                <c:pt idx="2016">
                  <c:v>51.302752000000012</c:v>
                </c:pt>
                <c:pt idx="2017">
                  <c:v>51.300806000000001</c:v>
                </c:pt>
                <c:pt idx="2018">
                  <c:v>51.300696000000002</c:v>
                </c:pt>
                <c:pt idx="2019">
                  <c:v>51.302561000000004</c:v>
                </c:pt>
                <c:pt idx="2020">
                  <c:v>51.305207000000003</c:v>
                </c:pt>
                <c:pt idx="2021">
                  <c:v>51.307669999999995</c:v>
                </c:pt>
                <c:pt idx="2022">
                  <c:v>51.309434000000003</c:v>
                </c:pt>
                <c:pt idx="2023">
                  <c:v>51.309223999999993</c:v>
                </c:pt>
                <c:pt idx="2024">
                  <c:v>51.306488999999999</c:v>
                </c:pt>
                <c:pt idx="2025">
                  <c:v>51.302827000000001</c:v>
                </c:pt>
                <c:pt idx="2026">
                  <c:v>51.300804999999997</c:v>
                </c:pt>
                <c:pt idx="2027">
                  <c:v>51.301363000000002</c:v>
                </c:pt>
                <c:pt idx="2028">
                  <c:v>51.303755000000002</c:v>
                </c:pt>
                <c:pt idx="2029">
                  <c:v>51.306871999999998</c:v>
                </c:pt>
                <c:pt idx="2030">
                  <c:v>51.309419000000005</c:v>
                </c:pt>
                <c:pt idx="2031">
                  <c:v>51.309823000000002</c:v>
                </c:pt>
                <c:pt idx="2032">
                  <c:v>51.30771</c:v>
                </c:pt>
                <c:pt idx="2033">
                  <c:v>51.305049000000004</c:v>
                </c:pt>
                <c:pt idx="2034">
                  <c:v>51.303836000000004</c:v>
                </c:pt>
                <c:pt idx="2035">
                  <c:v>51.303149000000005</c:v>
                </c:pt>
                <c:pt idx="2036">
                  <c:v>51.301361999999997</c:v>
                </c:pt>
                <c:pt idx="2037">
                  <c:v>51.299063000000011</c:v>
                </c:pt>
                <c:pt idx="2038">
                  <c:v>51.297330000000059</c:v>
                </c:pt>
                <c:pt idx="2039">
                  <c:v>51.29594500000006</c:v>
                </c:pt>
                <c:pt idx="2040">
                  <c:v>51.294923000000011</c:v>
                </c:pt>
                <c:pt idx="2041">
                  <c:v>51.295782000000059</c:v>
                </c:pt>
                <c:pt idx="2042">
                  <c:v>51.298750000000069</c:v>
                </c:pt>
                <c:pt idx="2043">
                  <c:v>51.300887999999958</c:v>
                </c:pt>
                <c:pt idx="2044">
                  <c:v>51.299582000000044</c:v>
                </c:pt>
                <c:pt idx="2045">
                  <c:v>51.29573000000007</c:v>
                </c:pt>
                <c:pt idx="2046">
                  <c:v>51.292027000000012</c:v>
                </c:pt>
                <c:pt idx="2047">
                  <c:v>51.289188000000003</c:v>
                </c:pt>
                <c:pt idx="2048">
                  <c:v>51.286920000000002</c:v>
                </c:pt>
                <c:pt idx="2049">
                  <c:v>51.285914000000012</c:v>
                </c:pt>
                <c:pt idx="2050">
                  <c:v>51.285487000000003</c:v>
                </c:pt>
                <c:pt idx="2051">
                  <c:v>51.284396000000001</c:v>
                </c:pt>
                <c:pt idx="2052">
                  <c:v>51.282793000000012</c:v>
                </c:pt>
                <c:pt idx="2053">
                  <c:v>51.281318000000013</c:v>
                </c:pt>
                <c:pt idx="2054">
                  <c:v>51.278882000000003</c:v>
                </c:pt>
                <c:pt idx="2055">
                  <c:v>51.273913000000043</c:v>
                </c:pt>
                <c:pt idx="2056">
                  <c:v>51.267500000000013</c:v>
                </c:pt>
                <c:pt idx="2057">
                  <c:v>51.262034000000043</c:v>
                </c:pt>
                <c:pt idx="2058">
                  <c:v>51.257358000000011</c:v>
                </c:pt>
                <c:pt idx="2059">
                  <c:v>51.250926</c:v>
                </c:pt>
                <c:pt idx="2060">
                  <c:v>51.242203000000003</c:v>
                </c:pt>
                <c:pt idx="2061">
                  <c:v>51.235327000000012</c:v>
                </c:pt>
                <c:pt idx="2062">
                  <c:v>51.233625000000011</c:v>
                </c:pt>
                <c:pt idx="2063">
                  <c:v>51.234583000000001</c:v>
                </c:pt>
                <c:pt idx="2064">
                  <c:v>51.233539000000043</c:v>
                </c:pt>
                <c:pt idx="2065">
                  <c:v>51.229153000000068</c:v>
                </c:pt>
                <c:pt idx="2066">
                  <c:v>51.222801000000011</c:v>
                </c:pt>
                <c:pt idx="2067">
                  <c:v>51.215179000000013</c:v>
                </c:pt>
                <c:pt idx="2068">
                  <c:v>51.207654000000005</c:v>
                </c:pt>
                <c:pt idx="2069">
                  <c:v>51.202271000000003</c:v>
                </c:pt>
                <c:pt idx="2070">
                  <c:v>51.197593000000012</c:v>
                </c:pt>
                <c:pt idx="2071">
                  <c:v>51.191798000000013</c:v>
                </c:pt>
                <c:pt idx="2072">
                  <c:v>51.18506</c:v>
                </c:pt>
                <c:pt idx="2073">
                  <c:v>51.179524000000001</c:v>
                </c:pt>
                <c:pt idx="2074">
                  <c:v>51.175074000000002</c:v>
                </c:pt>
                <c:pt idx="2075">
                  <c:v>51.168644</c:v>
                </c:pt>
                <c:pt idx="2076">
                  <c:v>51.160313000000045</c:v>
                </c:pt>
                <c:pt idx="2077">
                  <c:v>51.150718000000012</c:v>
                </c:pt>
                <c:pt idx="2078">
                  <c:v>51.139207000000006</c:v>
                </c:pt>
                <c:pt idx="2079">
                  <c:v>51.125099000000013</c:v>
                </c:pt>
                <c:pt idx="2080">
                  <c:v>51.111993000000005</c:v>
                </c:pt>
                <c:pt idx="2081">
                  <c:v>51.105042000000012</c:v>
                </c:pt>
                <c:pt idx="2082">
                  <c:v>51.101483000000002</c:v>
                </c:pt>
                <c:pt idx="2083">
                  <c:v>51.093388000000012</c:v>
                </c:pt>
                <c:pt idx="2084">
                  <c:v>51.078956000000012</c:v>
                </c:pt>
                <c:pt idx="2085">
                  <c:v>51.063606</c:v>
                </c:pt>
                <c:pt idx="2086">
                  <c:v>51.053315000000012</c:v>
                </c:pt>
                <c:pt idx="2087">
                  <c:v>51.047215000000001</c:v>
                </c:pt>
                <c:pt idx="2088">
                  <c:v>51.040866999999999</c:v>
                </c:pt>
                <c:pt idx="2089">
                  <c:v>51.031691000000002</c:v>
                </c:pt>
                <c:pt idx="2090">
                  <c:v>51.018955000000012</c:v>
                </c:pt>
                <c:pt idx="2091">
                  <c:v>51.004217000000004</c:v>
                </c:pt>
                <c:pt idx="2092">
                  <c:v>50.990331000000012</c:v>
                </c:pt>
                <c:pt idx="2093">
                  <c:v>50.980131</c:v>
                </c:pt>
                <c:pt idx="2094">
                  <c:v>50.972922000000011</c:v>
                </c:pt>
                <c:pt idx="2095">
                  <c:v>50.964691999999999</c:v>
                </c:pt>
                <c:pt idx="2096">
                  <c:v>50.955256000000006</c:v>
                </c:pt>
                <c:pt idx="2097">
                  <c:v>50.945375000000013</c:v>
                </c:pt>
                <c:pt idx="2098">
                  <c:v>50.934072</c:v>
                </c:pt>
                <c:pt idx="2099">
                  <c:v>50.920823000000006</c:v>
                </c:pt>
                <c:pt idx="2100">
                  <c:v>50.907094999999998</c:v>
                </c:pt>
                <c:pt idx="2101">
                  <c:v>50.895201</c:v>
                </c:pt>
                <c:pt idx="2102">
                  <c:v>50.885221999999999</c:v>
                </c:pt>
                <c:pt idx="2103">
                  <c:v>50.874794000000001</c:v>
                </c:pt>
                <c:pt idx="2104">
                  <c:v>50.864198000000002</c:v>
                </c:pt>
                <c:pt idx="2105">
                  <c:v>50.854224999999957</c:v>
                </c:pt>
                <c:pt idx="2106">
                  <c:v>50.843138000000003</c:v>
                </c:pt>
                <c:pt idx="2107">
                  <c:v>50.829486999999993</c:v>
                </c:pt>
                <c:pt idx="2108">
                  <c:v>50.816751000000004</c:v>
                </c:pt>
                <c:pt idx="2109">
                  <c:v>50.809381999999999</c:v>
                </c:pt>
                <c:pt idx="2110">
                  <c:v>50.804379000000004</c:v>
                </c:pt>
                <c:pt idx="2111">
                  <c:v>50.794955000000044</c:v>
                </c:pt>
                <c:pt idx="2112">
                  <c:v>50.781251000000005</c:v>
                </c:pt>
                <c:pt idx="2113">
                  <c:v>50.768184000000012</c:v>
                </c:pt>
                <c:pt idx="2114">
                  <c:v>50.758848</c:v>
                </c:pt>
                <c:pt idx="2115">
                  <c:v>50.752754000000003</c:v>
                </c:pt>
                <c:pt idx="2116">
                  <c:v>50.748577000000012</c:v>
                </c:pt>
                <c:pt idx="2117">
                  <c:v>50.745643000000001</c:v>
                </c:pt>
                <c:pt idx="2118">
                  <c:v>50.742289</c:v>
                </c:pt>
                <c:pt idx="2119">
                  <c:v>50.737101000000003</c:v>
                </c:pt>
                <c:pt idx="2120">
                  <c:v>50.72997800000006</c:v>
                </c:pt>
                <c:pt idx="2121">
                  <c:v>50.722473000000043</c:v>
                </c:pt>
                <c:pt idx="2122">
                  <c:v>50.715934000000011</c:v>
                </c:pt>
                <c:pt idx="2123">
                  <c:v>50.709745000000012</c:v>
                </c:pt>
                <c:pt idx="2124">
                  <c:v>50.705139000000059</c:v>
                </c:pt>
                <c:pt idx="2125">
                  <c:v>50.704674000000004</c:v>
                </c:pt>
                <c:pt idx="2126">
                  <c:v>50.705978000000044</c:v>
                </c:pt>
                <c:pt idx="2127">
                  <c:v>50.703378000000043</c:v>
                </c:pt>
                <c:pt idx="2128">
                  <c:v>50.69675500000006</c:v>
                </c:pt>
                <c:pt idx="2129">
                  <c:v>50.692744000000012</c:v>
                </c:pt>
                <c:pt idx="2130">
                  <c:v>50.694848</c:v>
                </c:pt>
                <c:pt idx="2131">
                  <c:v>50.698050000000045</c:v>
                </c:pt>
                <c:pt idx="2132">
                  <c:v>50.697811000000002</c:v>
                </c:pt>
                <c:pt idx="2133">
                  <c:v>50.694935000000044</c:v>
                </c:pt>
                <c:pt idx="2134">
                  <c:v>50.690469</c:v>
                </c:pt>
                <c:pt idx="2135">
                  <c:v>50.685859000000001</c:v>
                </c:pt>
                <c:pt idx="2136">
                  <c:v>50.683077000000004</c:v>
                </c:pt>
                <c:pt idx="2137">
                  <c:v>50.682565000000011</c:v>
                </c:pt>
                <c:pt idx="2138">
                  <c:v>50.682866000000004</c:v>
                </c:pt>
                <c:pt idx="2139">
                  <c:v>50.682936000000012</c:v>
                </c:pt>
                <c:pt idx="2140">
                  <c:v>50.683741000000005</c:v>
                </c:pt>
                <c:pt idx="2141">
                  <c:v>50.686173000000011</c:v>
                </c:pt>
                <c:pt idx="2142">
                  <c:v>50.688740000000003</c:v>
                </c:pt>
                <c:pt idx="2143">
                  <c:v>50.689169</c:v>
                </c:pt>
                <c:pt idx="2144">
                  <c:v>50.6875</c:v>
                </c:pt>
                <c:pt idx="2145">
                  <c:v>50.685594000000002</c:v>
                </c:pt>
                <c:pt idx="2146">
                  <c:v>50.684147000000003</c:v>
                </c:pt>
                <c:pt idx="2147">
                  <c:v>50.683255000000003</c:v>
                </c:pt>
                <c:pt idx="2148">
                  <c:v>50.682793000000011</c:v>
                </c:pt>
                <c:pt idx="2149">
                  <c:v>50.682590000000012</c:v>
                </c:pt>
                <c:pt idx="2150">
                  <c:v>50.682793000000011</c:v>
                </c:pt>
                <c:pt idx="2151">
                  <c:v>50.681367999999999</c:v>
                </c:pt>
                <c:pt idx="2152">
                  <c:v>50.67662</c:v>
                </c:pt>
                <c:pt idx="2153">
                  <c:v>50.670318000000044</c:v>
                </c:pt>
                <c:pt idx="2154">
                  <c:v>50.667175000000043</c:v>
                </c:pt>
                <c:pt idx="2155">
                  <c:v>50.669648000000002</c:v>
                </c:pt>
                <c:pt idx="2156">
                  <c:v>50.675273000000011</c:v>
                </c:pt>
                <c:pt idx="2157">
                  <c:v>50.679029</c:v>
                </c:pt>
                <c:pt idx="2158">
                  <c:v>50.677389000000005</c:v>
                </c:pt>
                <c:pt idx="2159">
                  <c:v>50.671921000000005</c:v>
                </c:pt>
                <c:pt idx="2160">
                  <c:v>50.667226000000007</c:v>
                </c:pt>
                <c:pt idx="2161">
                  <c:v>50.665739000000045</c:v>
                </c:pt>
                <c:pt idx="2162">
                  <c:v>50.665922000000045</c:v>
                </c:pt>
                <c:pt idx="2163">
                  <c:v>50.665136000000068</c:v>
                </c:pt>
                <c:pt idx="2164">
                  <c:v>50.663323000000013</c:v>
                </c:pt>
                <c:pt idx="2165">
                  <c:v>50.660902000000043</c:v>
                </c:pt>
                <c:pt idx="2166">
                  <c:v>50.656821000000001</c:v>
                </c:pt>
                <c:pt idx="2167">
                  <c:v>50.650700000000001</c:v>
                </c:pt>
                <c:pt idx="2168">
                  <c:v>50.645039000000011</c:v>
                </c:pt>
                <c:pt idx="2169">
                  <c:v>50.643430000000002</c:v>
                </c:pt>
                <c:pt idx="2170">
                  <c:v>50.645343000000011</c:v>
                </c:pt>
                <c:pt idx="2171">
                  <c:v>50.644998000000001</c:v>
                </c:pt>
                <c:pt idx="2172">
                  <c:v>50.639134000000013</c:v>
                </c:pt>
                <c:pt idx="2173">
                  <c:v>50.631039000000001</c:v>
                </c:pt>
                <c:pt idx="2174">
                  <c:v>50.625942000000045</c:v>
                </c:pt>
                <c:pt idx="2175">
                  <c:v>50.622969000000012</c:v>
                </c:pt>
                <c:pt idx="2176">
                  <c:v>50.618531000000011</c:v>
                </c:pt>
                <c:pt idx="2177">
                  <c:v>50.612585000000003</c:v>
                </c:pt>
                <c:pt idx="2178">
                  <c:v>50.60669</c:v>
                </c:pt>
                <c:pt idx="2179">
                  <c:v>50.600756000000011</c:v>
                </c:pt>
                <c:pt idx="2180">
                  <c:v>50.593484000000004</c:v>
                </c:pt>
                <c:pt idx="2181">
                  <c:v>50.585630000000002</c:v>
                </c:pt>
                <c:pt idx="2182">
                  <c:v>50.578342000000013</c:v>
                </c:pt>
                <c:pt idx="2183">
                  <c:v>50.571035000000002</c:v>
                </c:pt>
                <c:pt idx="2184">
                  <c:v>50.564120000000003</c:v>
                </c:pt>
                <c:pt idx="2185">
                  <c:v>50.558774</c:v>
                </c:pt>
                <c:pt idx="2186">
                  <c:v>50.554960999999999</c:v>
                </c:pt>
                <c:pt idx="2187">
                  <c:v>50.550182</c:v>
                </c:pt>
                <c:pt idx="2188">
                  <c:v>50.542515000000044</c:v>
                </c:pt>
                <c:pt idx="2189">
                  <c:v>50.533911000000003</c:v>
                </c:pt>
                <c:pt idx="2190">
                  <c:v>50.525476000000012</c:v>
                </c:pt>
                <c:pt idx="2191">
                  <c:v>50.516181000000003</c:v>
                </c:pt>
                <c:pt idx="2192">
                  <c:v>50.506720000000001</c:v>
                </c:pt>
                <c:pt idx="2193">
                  <c:v>50.498989000000002</c:v>
                </c:pt>
                <c:pt idx="2194">
                  <c:v>50.492097000000001</c:v>
                </c:pt>
                <c:pt idx="2195">
                  <c:v>50.483019000000006</c:v>
                </c:pt>
                <c:pt idx="2196">
                  <c:v>50.471667999999994</c:v>
                </c:pt>
                <c:pt idx="2197">
                  <c:v>50.460681999999998</c:v>
                </c:pt>
                <c:pt idx="2198">
                  <c:v>50.451765999999999</c:v>
                </c:pt>
                <c:pt idx="2199">
                  <c:v>50.443264999999997</c:v>
                </c:pt>
                <c:pt idx="2200">
                  <c:v>50.433600000000006</c:v>
                </c:pt>
                <c:pt idx="2201">
                  <c:v>50.424254000000005</c:v>
                </c:pt>
                <c:pt idx="2202">
                  <c:v>50.414090999999999</c:v>
                </c:pt>
                <c:pt idx="2203">
                  <c:v>50.400570000000002</c:v>
                </c:pt>
                <c:pt idx="2204">
                  <c:v>50.383856999999999</c:v>
                </c:pt>
                <c:pt idx="2205">
                  <c:v>50.368257</c:v>
                </c:pt>
                <c:pt idx="2206">
                  <c:v>50.359039999999993</c:v>
                </c:pt>
                <c:pt idx="2207">
                  <c:v>50.356533000000006</c:v>
                </c:pt>
                <c:pt idx="2208">
                  <c:v>50.355279999999993</c:v>
                </c:pt>
                <c:pt idx="2209">
                  <c:v>50.351645999999974</c:v>
                </c:pt>
                <c:pt idx="2210">
                  <c:v>50.341987999999994</c:v>
                </c:pt>
                <c:pt idx="2211">
                  <c:v>50.324153000000003</c:v>
                </c:pt>
                <c:pt idx="2212">
                  <c:v>50.303249999999998</c:v>
                </c:pt>
                <c:pt idx="2213">
                  <c:v>50.287439000000006</c:v>
                </c:pt>
                <c:pt idx="2214">
                  <c:v>50.278517000000043</c:v>
                </c:pt>
                <c:pt idx="2215">
                  <c:v>50.270900000000012</c:v>
                </c:pt>
                <c:pt idx="2216">
                  <c:v>50.260194000000013</c:v>
                </c:pt>
                <c:pt idx="2217">
                  <c:v>50.245980000000003</c:v>
                </c:pt>
                <c:pt idx="2218">
                  <c:v>50.233199000000013</c:v>
                </c:pt>
                <c:pt idx="2219">
                  <c:v>50.223072000000045</c:v>
                </c:pt>
                <c:pt idx="2220">
                  <c:v>50.209263</c:v>
                </c:pt>
                <c:pt idx="2221">
                  <c:v>50.193998000000043</c:v>
                </c:pt>
                <c:pt idx="2222">
                  <c:v>50.179567000000006</c:v>
                </c:pt>
                <c:pt idx="2223">
                  <c:v>50.164219000000003</c:v>
                </c:pt>
                <c:pt idx="2224">
                  <c:v>50.141181000000003</c:v>
                </c:pt>
                <c:pt idx="2225">
                  <c:v>50.112941000000006</c:v>
                </c:pt>
                <c:pt idx="2226">
                  <c:v>50.097187000000005</c:v>
                </c:pt>
                <c:pt idx="2227">
                  <c:v>50.099791000000003</c:v>
                </c:pt>
                <c:pt idx="2228">
                  <c:v>50.102211000000011</c:v>
                </c:pt>
                <c:pt idx="2229">
                  <c:v>50.094644000000002</c:v>
                </c:pt>
                <c:pt idx="2230">
                  <c:v>50.080361000000003</c:v>
                </c:pt>
                <c:pt idx="2231">
                  <c:v>50.065518000000068</c:v>
                </c:pt>
                <c:pt idx="2232">
                  <c:v>50.056776000000006</c:v>
                </c:pt>
                <c:pt idx="2233">
                  <c:v>50.050837999999999</c:v>
                </c:pt>
                <c:pt idx="2234">
                  <c:v>50.037750000000003</c:v>
                </c:pt>
                <c:pt idx="2235">
                  <c:v>50.014061999999996</c:v>
                </c:pt>
                <c:pt idx="2236">
                  <c:v>49.992453000000012</c:v>
                </c:pt>
                <c:pt idx="2237">
                  <c:v>49.988221000000003</c:v>
                </c:pt>
                <c:pt idx="2238">
                  <c:v>50.000315000000043</c:v>
                </c:pt>
                <c:pt idx="2239">
                  <c:v>50.010348</c:v>
                </c:pt>
                <c:pt idx="2240">
                  <c:v>50.003909</c:v>
                </c:pt>
                <c:pt idx="2241">
                  <c:v>49.991627000000001</c:v>
                </c:pt>
                <c:pt idx="2242">
                  <c:v>49.993180000000002</c:v>
                </c:pt>
                <c:pt idx="2243">
                  <c:v>50.013075000000001</c:v>
                </c:pt>
                <c:pt idx="2244">
                  <c:v>50.030661000000002</c:v>
                </c:pt>
                <c:pt idx="2245">
                  <c:v>50.031244999999998</c:v>
                </c:pt>
                <c:pt idx="2246">
                  <c:v>50.023972000000043</c:v>
                </c:pt>
                <c:pt idx="2247">
                  <c:v>50.028185000000043</c:v>
                </c:pt>
                <c:pt idx="2248">
                  <c:v>50.048334000000011</c:v>
                </c:pt>
                <c:pt idx="2249">
                  <c:v>50.074089000000001</c:v>
                </c:pt>
                <c:pt idx="2250">
                  <c:v>50.093616000000011</c:v>
                </c:pt>
                <c:pt idx="2251">
                  <c:v>50.095397000000013</c:v>
                </c:pt>
                <c:pt idx="2252">
                  <c:v>50.077249000000002</c:v>
                </c:pt>
                <c:pt idx="2253">
                  <c:v>50.048183000000002</c:v>
                </c:pt>
                <c:pt idx="2254">
                  <c:v>50.021119000000013</c:v>
                </c:pt>
                <c:pt idx="2255">
                  <c:v>49.991039000000001</c:v>
                </c:pt>
                <c:pt idx="2256">
                  <c:v>49.944732000000002</c:v>
                </c:pt>
                <c:pt idx="2257">
                  <c:v>49.886486999999974</c:v>
                </c:pt>
                <c:pt idx="2258">
                  <c:v>49.831082999999992</c:v>
                </c:pt>
                <c:pt idx="2259">
                  <c:v>49.781967999999999</c:v>
                </c:pt>
                <c:pt idx="2260">
                  <c:v>49.729436000000042</c:v>
                </c:pt>
                <c:pt idx="2261">
                  <c:v>49.665609000000003</c:v>
                </c:pt>
                <c:pt idx="2262">
                  <c:v>49.588275000000003</c:v>
                </c:pt>
                <c:pt idx="2263">
                  <c:v>49.503994000000006</c:v>
                </c:pt>
                <c:pt idx="2264">
                  <c:v>49.435073000000003</c:v>
                </c:pt>
                <c:pt idx="2265">
                  <c:v>49.390886000000002</c:v>
                </c:pt>
                <c:pt idx="2266">
                  <c:v>49.348641000000001</c:v>
                </c:pt>
                <c:pt idx="2267">
                  <c:v>49.299326000000043</c:v>
                </c:pt>
                <c:pt idx="2268">
                  <c:v>49.234287000000002</c:v>
                </c:pt>
                <c:pt idx="2269">
                  <c:v>49.159059000000006</c:v>
                </c:pt>
                <c:pt idx="2270">
                  <c:v>49.094449000000004</c:v>
                </c:pt>
                <c:pt idx="2271">
                  <c:v>49.042777000000001</c:v>
                </c:pt>
                <c:pt idx="2272">
                  <c:v>48.995456000000011</c:v>
                </c:pt>
                <c:pt idx="2273">
                  <c:v>48.950331000000006</c:v>
                </c:pt>
                <c:pt idx="2274">
                  <c:v>48.912379000000001</c:v>
                </c:pt>
                <c:pt idx="2275">
                  <c:v>48.873833000000005</c:v>
                </c:pt>
                <c:pt idx="2276">
                  <c:v>48.824200000000005</c:v>
                </c:pt>
                <c:pt idx="2277">
                  <c:v>48.76853100000006</c:v>
                </c:pt>
                <c:pt idx="2278">
                  <c:v>48.710938000000013</c:v>
                </c:pt>
                <c:pt idx="2279">
                  <c:v>48.650814000000004</c:v>
                </c:pt>
                <c:pt idx="2280">
                  <c:v>48.595023000000012</c:v>
                </c:pt>
                <c:pt idx="2281">
                  <c:v>48.555582000000001</c:v>
                </c:pt>
                <c:pt idx="2282">
                  <c:v>48.520904000000002</c:v>
                </c:pt>
                <c:pt idx="2283">
                  <c:v>48.468432000000043</c:v>
                </c:pt>
                <c:pt idx="2284">
                  <c:v>48.405446000000005</c:v>
                </c:pt>
                <c:pt idx="2285">
                  <c:v>48.345033000000001</c:v>
                </c:pt>
                <c:pt idx="2286">
                  <c:v>48.287403000000005</c:v>
                </c:pt>
                <c:pt idx="2287">
                  <c:v>48.227513000000044</c:v>
                </c:pt>
                <c:pt idx="2288">
                  <c:v>48.167254</c:v>
                </c:pt>
                <c:pt idx="2289">
                  <c:v>48.112302000000042</c:v>
                </c:pt>
                <c:pt idx="2290">
                  <c:v>48.062122000000059</c:v>
                </c:pt>
                <c:pt idx="2291">
                  <c:v>48.008383000000002</c:v>
                </c:pt>
                <c:pt idx="2292">
                  <c:v>47.945010000000003</c:v>
                </c:pt>
                <c:pt idx="2293">
                  <c:v>47.878043000000005</c:v>
                </c:pt>
                <c:pt idx="2294">
                  <c:v>47.810372000000001</c:v>
                </c:pt>
                <c:pt idx="2295">
                  <c:v>47.734301000000002</c:v>
                </c:pt>
                <c:pt idx="2296">
                  <c:v>47.649766</c:v>
                </c:pt>
                <c:pt idx="2297">
                  <c:v>47.568730000000045</c:v>
                </c:pt>
                <c:pt idx="2298">
                  <c:v>47.514807999999995</c:v>
                </c:pt>
                <c:pt idx="2299">
                  <c:v>47.476663000000002</c:v>
                </c:pt>
                <c:pt idx="2300">
                  <c:v>47.407116000000002</c:v>
                </c:pt>
                <c:pt idx="2301">
                  <c:v>47.313473999999999</c:v>
                </c:pt>
                <c:pt idx="2302">
                  <c:v>47.210758000000013</c:v>
                </c:pt>
                <c:pt idx="2303">
                  <c:v>47.110875</c:v>
                </c:pt>
                <c:pt idx="2304">
                  <c:v>47.024105000000013</c:v>
                </c:pt>
                <c:pt idx="2305">
                  <c:v>46.957814999999997</c:v>
                </c:pt>
                <c:pt idx="2306">
                  <c:v>46.894287999999996</c:v>
                </c:pt>
                <c:pt idx="2307">
                  <c:v>46.810090999999993</c:v>
                </c:pt>
                <c:pt idx="2308">
                  <c:v>46.718809</c:v>
                </c:pt>
                <c:pt idx="2309">
                  <c:v>46.632448000000011</c:v>
                </c:pt>
                <c:pt idx="2310">
                  <c:v>46.542937000000002</c:v>
                </c:pt>
                <c:pt idx="2311">
                  <c:v>46.441513</c:v>
                </c:pt>
                <c:pt idx="2312">
                  <c:v>46.331533</c:v>
                </c:pt>
                <c:pt idx="2313">
                  <c:v>46.232501000000013</c:v>
                </c:pt>
                <c:pt idx="2314">
                  <c:v>46.162458000000044</c:v>
                </c:pt>
                <c:pt idx="2315">
                  <c:v>46.087929000000003</c:v>
                </c:pt>
                <c:pt idx="2316">
                  <c:v>45.956245999999993</c:v>
                </c:pt>
                <c:pt idx="2317">
                  <c:v>45.823599000000002</c:v>
                </c:pt>
                <c:pt idx="2318">
                  <c:v>45.722666000000011</c:v>
                </c:pt>
                <c:pt idx="2319">
                  <c:v>45.626505000000044</c:v>
                </c:pt>
                <c:pt idx="2320">
                  <c:v>45.525525000000044</c:v>
                </c:pt>
                <c:pt idx="2321">
                  <c:v>45.422100000000043</c:v>
                </c:pt>
                <c:pt idx="2322">
                  <c:v>45.325386000000002</c:v>
                </c:pt>
                <c:pt idx="2323">
                  <c:v>45.234738000000043</c:v>
                </c:pt>
                <c:pt idx="2324">
                  <c:v>45.131101000000001</c:v>
                </c:pt>
                <c:pt idx="2325">
                  <c:v>45.005527000000001</c:v>
                </c:pt>
                <c:pt idx="2326">
                  <c:v>44.887670999999997</c:v>
                </c:pt>
                <c:pt idx="2327">
                  <c:v>44.788130000000059</c:v>
                </c:pt>
                <c:pt idx="2328">
                  <c:v>44.693455000000043</c:v>
                </c:pt>
                <c:pt idx="2329">
                  <c:v>44.593922000000013</c:v>
                </c:pt>
                <c:pt idx="2330">
                  <c:v>44.473292000000001</c:v>
                </c:pt>
                <c:pt idx="2331">
                  <c:v>44.337627999999995</c:v>
                </c:pt>
                <c:pt idx="2332">
                  <c:v>44.210677000000004</c:v>
                </c:pt>
                <c:pt idx="2333">
                  <c:v>44.102384000000001</c:v>
                </c:pt>
                <c:pt idx="2334">
                  <c:v>44.01191</c:v>
                </c:pt>
                <c:pt idx="2335">
                  <c:v>43.930044000000002</c:v>
                </c:pt>
                <c:pt idx="2336">
                  <c:v>43.837743000000003</c:v>
                </c:pt>
                <c:pt idx="2337">
                  <c:v>43.717876000000004</c:v>
                </c:pt>
                <c:pt idx="2338">
                  <c:v>43.586581000000002</c:v>
                </c:pt>
                <c:pt idx="2339">
                  <c:v>43.472883000000003</c:v>
                </c:pt>
                <c:pt idx="2340">
                  <c:v>43.372258000000002</c:v>
                </c:pt>
                <c:pt idx="2341">
                  <c:v>43.279592000000044</c:v>
                </c:pt>
                <c:pt idx="2342">
                  <c:v>43.196744000000002</c:v>
                </c:pt>
                <c:pt idx="2343">
                  <c:v>43.118441000000004</c:v>
                </c:pt>
                <c:pt idx="2344">
                  <c:v>43.035894000000006</c:v>
                </c:pt>
                <c:pt idx="2345">
                  <c:v>42.957933000000004</c:v>
                </c:pt>
                <c:pt idx="2346">
                  <c:v>42.841617999999997</c:v>
                </c:pt>
                <c:pt idx="2347">
                  <c:v>42.638687000000004</c:v>
                </c:pt>
                <c:pt idx="2348">
                  <c:v>42.509127000000007</c:v>
                </c:pt>
                <c:pt idx="2349">
                  <c:v>42.450741999999998</c:v>
                </c:pt>
                <c:pt idx="2350">
                  <c:v>42.391686999999997</c:v>
                </c:pt>
                <c:pt idx="2351">
                  <c:v>42.340216000000005</c:v>
                </c:pt>
                <c:pt idx="2352">
                  <c:v>42.265428000000043</c:v>
                </c:pt>
                <c:pt idx="2353">
                  <c:v>42.136048000000002</c:v>
                </c:pt>
                <c:pt idx="2354">
                  <c:v>42.020046000000001</c:v>
                </c:pt>
                <c:pt idx="2355">
                  <c:v>41.978170000000013</c:v>
                </c:pt>
                <c:pt idx="2356">
                  <c:v>41.976787999999999</c:v>
                </c:pt>
                <c:pt idx="2357">
                  <c:v>41.996027000000005</c:v>
                </c:pt>
                <c:pt idx="2358">
                  <c:v>42.045116000000043</c:v>
                </c:pt>
                <c:pt idx="2359">
                  <c:v>42.122018000000068</c:v>
                </c:pt>
                <c:pt idx="2360">
                  <c:v>42.202486</c:v>
                </c:pt>
                <c:pt idx="2361">
                  <c:v>42.270060000000001</c:v>
                </c:pt>
                <c:pt idx="2362">
                  <c:v>42.325268000000001</c:v>
                </c:pt>
                <c:pt idx="2363">
                  <c:v>42.351579999999998</c:v>
                </c:pt>
                <c:pt idx="2364">
                  <c:v>42.307212</c:v>
                </c:pt>
                <c:pt idx="2365">
                  <c:v>42.235061000000002</c:v>
                </c:pt>
                <c:pt idx="2366">
                  <c:v>42.214677999999999</c:v>
                </c:pt>
                <c:pt idx="2367">
                  <c:v>42.223304000000013</c:v>
                </c:pt>
                <c:pt idx="2368">
                  <c:v>42.239684000000004</c:v>
                </c:pt>
                <c:pt idx="2369">
                  <c:v>42.269844000000006</c:v>
                </c:pt>
                <c:pt idx="2370">
                  <c:v>42.322181</c:v>
                </c:pt>
                <c:pt idx="2371">
                  <c:v>42.396095000000003</c:v>
                </c:pt>
                <c:pt idx="2372">
                  <c:v>42.480976000000005</c:v>
                </c:pt>
                <c:pt idx="2373">
                  <c:v>42.571423000000003</c:v>
                </c:pt>
                <c:pt idx="2374">
                  <c:v>42.679823000000006</c:v>
                </c:pt>
                <c:pt idx="2375">
                  <c:v>42.827687999999995</c:v>
                </c:pt>
                <c:pt idx="2376">
                  <c:v>43.027422000000001</c:v>
                </c:pt>
                <c:pt idx="2377">
                  <c:v>43.269239000000013</c:v>
                </c:pt>
                <c:pt idx="2378">
                  <c:v>43.520455000000013</c:v>
                </c:pt>
                <c:pt idx="2379">
                  <c:v>43.74837200000006</c:v>
                </c:pt>
                <c:pt idx="2380">
                  <c:v>43.946483999999998</c:v>
                </c:pt>
                <c:pt idx="2381">
                  <c:v>44.137341000000006</c:v>
                </c:pt>
                <c:pt idx="2382">
                  <c:v>44.339798000000002</c:v>
                </c:pt>
                <c:pt idx="2383">
                  <c:v>44.540148000000002</c:v>
                </c:pt>
                <c:pt idx="2384">
                  <c:v>44.701304</c:v>
                </c:pt>
                <c:pt idx="2385">
                  <c:v>44.805151000000002</c:v>
                </c:pt>
                <c:pt idx="2386">
                  <c:v>44.872134000000003</c:v>
                </c:pt>
                <c:pt idx="2387">
                  <c:v>44.941997000000001</c:v>
                </c:pt>
                <c:pt idx="2388">
                  <c:v>45.036991</c:v>
                </c:pt>
                <c:pt idx="2389">
                  <c:v>45.151791000000003</c:v>
                </c:pt>
                <c:pt idx="2390">
                  <c:v>45.27803200000006</c:v>
                </c:pt>
                <c:pt idx="2391">
                  <c:v>45.418163</c:v>
                </c:pt>
                <c:pt idx="2392">
                  <c:v>45.571390000000001</c:v>
                </c:pt>
                <c:pt idx="2393">
                  <c:v>45.726460000000003</c:v>
                </c:pt>
                <c:pt idx="2394">
                  <c:v>45.879073000000005</c:v>
                </c:pt>
                <c:pt idx="2395">
                  <c:v>46.036727000000006</c:v>
                </c:pt>
                <c:pt idx="2396">
                  <c:v>46.199705000000044</c:v>
                </c:pt>
                <c:pt idx="2397">
                  <c:v>46.361613000000006</c:v>
                </c:pt>
                <c:pt idx="2398">
                  <c:v>46.517144000000002</c:v>
                </c:pt>
                <c:pt idx="2399">
                  <c:v>46.665989000000003</c:v>
                </c:pt>
                <c:pt idx="2400">
                  <c:v>46.806986999999999</c:v>
                </c:pt>
                <c:pt idx="2401">
                  <c:v>46.936547000000004</c:v>
                </c:pt>
                <c:pt idx="2402">
                  <c:v>47.055956000000002</c:v>
                </c:pt>
                <c:pt idx="2403">
                  <c:v>47.171166000000007</c:v>
                </c:pt>
                <c:pt idx="2404">
                  <c:v>47.284863000000001</c:v>
                </c:pt>
                <c:pt idx="2405">
                  <c:v>47.392351000000012</c:v>
                </c:pt>
                <c:pt idx="2406">
                  <c:v>47.489702000000001</c:v>
                </c:pt>
                <c:pt idx="2407">
                  <c:v>47.580566000000005</c:v>
                </c:pt>
                <c:pt idx="2408">
                  <c:v>47.667646000000005</c:v>
                </c:pt>
                <c:pt idx="2409">
                  <c:v>47.746330000000043</c:v>
                </c:pt>
                <c:pt idx="2410">
                  <c:v>47.813554000000003</c:v>
                </c:pt>
                <c:pt idx="2411">
                  <c:v>47.874944999999997</c:v>
                </c:pt>
                <c:pt idx="2412">
                  <c:v>47.935679</c:v>
                </c:pt>
                <c:pt idx="2413">
                  <c:v>47.992573000000043</c:v>
                </c:pt>
                <c:pt idx="2414">
                  <c:v>48.041623000000001</c:v>
                </c:pt>
                <c:pt idx="2415">
                  <c:v>48.088737000000002</c:v>
                </c:pt>
                <c:pt idx="2416">
                  <c:v>48.136938000000043</c:v>
                </c:pt>
                <c:pt idx="2417">
                  <c:v>48.181196</c:v>
                </c:pt>
                <c:pt idx="2418">
                  <c:v>48.222389000000042</c:v>
                </c:pt>
                <c:pt idx="2419">
                  <c:v>48.260756000000043</c:v>
                </c:pt>
                <c:pt idx="2420">
                  <c:v>48.287556000000002</c:v>
                </c:pt>
                <c:pt idx="2421">
                  <c:v>48.298944000000013</c:v>
                </c:pt>
                <c:pt idx="2422">
                  <c:v>48.312217000000004</c:v>
                </c:pt>
                <c:pt idx="2423">
                  <c:v>48.345092000000001</c:v>
                </c:pt>
                <c:pt idx="2424">
                  <c:v>48.395623000000001</c:v>
                </c:pt>
                <c:pt idx="2425">
                  <c:v>48.437549000000004</c:v>
                </c:pt>
                <c:pt idx="2426">
                  <c:v>48.442576000000003</c:v>
                </c:pt>
                <c:pt idx="2427">
                  <c:v>48.422724000000002</c:v>
                </c:pt>
                <c:pt idx="2428">
                  <c:v>48.413739</c:v>
                </c:pt>
                <c:pt idx="2429">
                  <c:v>48.428877</c:v>
                </c:pt>
                <c:pt idx="2430">
                  <c:v>48.446933000000001</c:v>
                </c:pt>
                <c:pt idx="2431">
                  <c:v>48.453916</c:v>
                </c:pt>
                <c:pt idx="2432">
                  <c:v>48.451747999999995</c:v>
                </c:pt>
                <c:pt idx="2433">
                  <c:v>48.440218000000002</c:v>
                </c:pt>
                <c:pt idx="2434">
                  <c:v>48.428220000000003</c:v>
                </c:pt>
                <c:pt idx="2435">
                  <c:v>48.421349000000006</c:v>
                </c:pt>
                <c:pt idx="2436">
                  <c:v>48.408390000000011</c:v>
                </c:pt>
                <c:pt idx="2437">
                  <c:v>48.379084999999996</c:v>
                </c:pt>
                <c:pt idx="2438">
                  <c:v>48.348049000000003</c:v>
                </c:pt>
                <c:pt idx="2439">
                  <c:v>48.356927999999996</c:v>
                </c:pt>
                <c:pt idx="2440">
                  <c:v>48.411214999999999</c:v>
                </c:pt>
                <c:pt idx="2441">
                  <c:v>48.415673000000005</c:v>
                </c:pt>
                <c:pt idx="2442">
                  <c:v>48.388791000000005</c:v>
                </c:pt>
                <c:pt idx="2443">
                  <c:v>48.380156000000007</c:v>
                </c:pt>
                <c:pt idx="2444">
                  <c:v>48.35748099999995</c:v>
                </c:pt>
                <c:pt idx="2445">
                  <c:v>48.341186999999998</c:v>
                </c:pt>
                <c:pt idx="2446">
                  <c:v>48.342200000000005</c:v>
                </c:pt>
                <c:pt idx="2447">
                  <c:v>48.344872999999993</c:v>
                </c:pt>
                <c:pt idx="2448">
                  <c:v>48.337063999999998</c:v>
                </c:pt>
                <c:pt idx="2449">
                  <c:v>48.323957</c:v>
                </c:pt>
                <c:pt idx="2450">
                  <c:v>48.308550000000011</c:v>
                </c:pt>
                <c:pt idx="2451">
                  <c:v>48.290582000000043</c:v>
                </c:pt>
                <c:pt idx="2452">
                  <c:v>48.275634000000011</c:v>
                </c:pt>
                <c:pt idx="2453">
                  <c:v>48.267778000000042</c:v>
                </c:pt>
                <c:pt idx="2454">
                  <c:v>48.269978000000044</c:v>
                </c:pt>
                <c:pt idx="2455">
                  <c:v>48.270301000000003</c:v>
                </c:pt>
                <c:pt idx="2456">
                  <c:v>48.256373000000011</c:v>
                </c:pt>
                <c:pt idx="2457">
                  <c:v>48.236333000000045</c:v>
                </c:pt>
                <c:pt idx="2458">
                  <c:v>48.224861000000004</c:v>
                </c:pt>
                <c:pt idx="2459">
                  <c:v>48.215314000000049</c:v>
                </c:pt>
                <c:pt idx="2460">
                  <c:v>48.198079000000043</c:v>
                </c:pt>
                <c:pt idx="2461">
                  <c:v>48.190324000000011</c:v>
                </c:pt>
                <c:pt idx="2462">
                  <c:v>48.178871000000001</c:v>
                </c:pt>
                <c:pt idx="2463">
                  <c:v>48.141147000000004</c:v>
                </c:pt>
                <c:pt idx="2464">
                  <c:v>48.100647000000002</c:v>
                </c:pt>
                <c:pt idx="2465">
                  <c:v>48.076271000000006</c:v>
                </c:pt>
                <c:pt idx="2466">
                  <c:v>48.056781000000001</c:v>
                </c:pt>
                <c:pt idx="2467">
                  <c:v>48.025911000000043</c:v>
                </c:pt>
                <c:pt idx="2468">
                  <c:v>47.991609000000004</c:v>
                </c:pt>
                <c:pt idx="2469">
                  <c:v>47.962800000000001</c:v>
                </c:pt>
                <c:pt idx="2470">
                  <c:v>47.937851000000002</c:v>
                </c:pt>
                <c:pt idx="2471">
                  <c:v>47.915803000000004</c:v>
                </c:pt>
                <c:pt idx="2472">
                  <c:v>47.896655000000003</c:v>
                </c:pt>
                <c:pt idx="2473">
                  <c:v>47.879474999999999</c:v>
                </c:pt>
                <c:pt idx="2474">
                  <c:v>47.861557000000005</c:v>
                </c:pt>
                <c:pt idx="2475">
                  <c:v>47.840119000000001</c:v>
                </c:pt>
                <c:pt idx="2476">
                  <c:v>47.816797999999999</c:v>
                </c:pt>
                <c:pt idx="2477">
                  <c:v>47.797815000000043</c:v>
                </c:pt>
                <c:pt idx="2478">
                  <c:v>47.779964</c:v>
                </c:pt>
                <c:pt idx="2479">
                  <c:v>47.758478000000011</c:v>
                </c:pt>
                <c:pt idx="2480">
                  <c:v>47.738392000000069</c:v>
                </c:pt>
                <c:pt idx="2481">
                  <c:v>47.718748000000012</c:v>
                </c:pt>
                <c:pt idx="2482">
                  <c:v>47.698942000000059</c:v>
                </c:pt>
                <c:pt idx="2483">
                  <c:v>47.676661000000003</c:v>
                </c:pt>
                <c:pt idx="2484">
                  <c:v>47.652596000000003</c:v>
                </c:pt>
                <c:pt idx="2485">
                  <c:v>47.632104000000012</c:v>
                </c:pt>
                <c:pt idx="2486">
                  <c:v>47.615527</c:v>
                </c:pt>
                <c:pt idx="2487">
                  <c:v>47.601697999999999</c:v>
                </c:pt>
                <c:pt idx="2488">
                  <c:v>47.588045000000001</c:v>
                </c:pt>
                <c:pt idx="2489">
                  <c:v>47.571826999999999</c:v>
                </c:pt>
                <c:pt idx="2490">
                  <c:v>47.552161000000005</c:v>
                </c:pt>
                <c:pt idx="2491">
                  <c:v>47.532283</c:v>
                </c:pt>
                <c:pt idx="2492">
                  <c:v>47.511374000000004</c:v>
                </c:pt>
                <c:pt idx="2493">
                  <c:v>47.486339000000001</c:v>
                </c:pt>
                <c:pt idx="2494">
                  <c:v>47.469172000000043</c:v>
                </c:pt>
                <c:pt idx="2495">
                  <c:v>47.459521000000002</c:v>
                </c:pt>
                <c:pt idx="2496">
                  <c:v>47.443722000000001</c:v>
                </c:pt>
                <c:pt idx="2497">
                  <c:v>47.423641000000003</c:v>
                </c:pt>
                <c:pt idx="2498">
                  <c:v>47.403933000000002</c:v>
                </c:pt>
                <c:pt idx="2499">
                  <c:v>47.384997999999996</c:v>
                </c:pt>
                <c:pt idx="2500">
                  <c:v>47.366029000000005</c:v>
                </c:pt>
                <c:pt idx="2501">
                  <c:v>47.346853999999993</c:v>
                </c:pt>
                <c:pt idx="2502">
                  <c:v>47.327663000000001</c:v>
                </c:pt>
                <c:pt idx="2503">
                  <c:v>47.307824999999994</c:v>
                </c:pt>
                <c:pt idx="2504">
                  <c:v>47.287984000000002</c:v>
                </c:pt>
                <c:pt idx="2505">
                  <c:v>47.268779000000045</c:v>
                </c:pt>
                <c:pt idx="2506">
                  <c:v>47.249175000000044</c:v>
                </c:pt>
                <c:pt idx="2507">
                  <c:v>47.229383000000013</c:v>
                </c:pt>
                <c:pt idx="2508">
                  <c:v>47.211379000000001</c:v>
                </c:pt>
                <c:pt idx="2509">
                  <c:v>47.195655000000045</c:v>
                </c:pt>
                <c:pt idx="2510">
                  <c:v>47.178832000000043</c:v>
                </c:pt>
                <c:pt idx="2511">
                  <c:v>47.158481000000002</c:v>
                </c:pt>
                <c:pt idx="2512">
                  <c:v>47.137324</c:v>
                </c:pt>
                <c:pt idx="2513">
                  <c:v>47.117927000000002</c:v>
                </c:pt>
                <c:pt idx="2514">
                  <c:v>47.098894000000001</c:v>
                </c:pt>
                <c:pt idx="2515">
                  <c:v>47.079899000000005</c:v>
                </c:pt>
                <c:pt idx="2516">
                  <c:v>47.061541000000005</c:v>
                </c:pt>
                <c:pt idx="2517">
                  <c:v>47.043661999999998</c:v>
                </c:pt>
                <c:pt idx="2518">
                  <c:v>47.024879000000006</c:v>
                </c:pt>
                <c:pt idx="2519">
                  <c:v>47.003222000000001</c:v>
                </c:pt>
                <c:pt idx="2520">
                  <c:v>46.980294999999998</c:v>
                </c:pt>
                <c:pt idx="2521">
                  <c:v>46.958737000000006</c:v>
                </c:pt>
                <c:pt idx="2522">
                  <c:v>46.938843000000006</c:v>
                </c:pt>
                <c:pt idx="2523">
                  <c:v>46.917571000000002</c:v>
                </c:pt>
                <c:pt idx="2524">
                  <c:v>46.893734000000002</c:v>
                </c:pt>
                <c:pt idx="2525">
                  <c:v>46.869341000000006</c:v>
                </c:pt>
                <c:pt idx="2526">
                  <c:v>46.845064000000001</c:v>
                </c:pt>
                <c:pt idx="2527">
                  <c:v>46.816844999999994</c:v>
                </c:pt>
                <c:pt idx="2528">
                  <c:v>46.786755000000042</c:v>
                </c:pt>
                <c:pt idx="2529">
                  <c:v>46.764123000000012</c:v>
                </c:pt>
                <c:pt idx="2530">
                  <c:v>46.745840000000001</c:v>
                </c:pt>
                <c:pt idx="2531">
                  <c:v>46.726962000000043</c:v>
                </c:pt>
                <c:pt idx="2532">
                  <c:v>46.709289000000005</c:v>
                </c:pt>
                <c:pt idx="2533">
                  <c:v>46.694161000000001</c:v>
                </c:pt>
                <c:pt idx="2534">
                  <c:v>46.678737000000012</c:v>
                </c:pt>
                <c:pt idx="2535">
                  <c:v>46.658998000000011</c:v>
                </c:pt>
                <c:pt idx="2536">
                  <c:v>46.636059000000003</c:v>
                </c:pt>
                <c:pt idx="2537">
                  <c:v>46.615745000000011</c:v>
                </c:pt>
                <c:pt idx="2538">
                  <c:v>46.597223</c:v>
                </c:pt>
                <c:pt idx="2539">
                  <c:v>46.578560000000003</c:v>
                </c:pt>
                <c:pt idx="2540">
                  <c:v>46.560982000000003</c:v>
                </c:pt>
                <c:pt idx="2541">
                  <c:v>46.547746000000004</c:v>
                </c:pt>
                <c:pt idx="2542">
                  <c:v>46.534269999999999</c:v>
                </c:pt>
                <c:pt idx="2543">
                  <c:v>46.510680000000001</c:v>
                </c:pt>
                <c:pt idx="2544">
                  <c:v>46.488486000000002</c:v>
                </c:pt>
                <c:pt idx="2545">
                  <c:v>46.467012000000011</c:v>
                </c:pt>
                <c:pt idx="2546">
                  <c:v>46.437688999999999</c:v>
                </c:pt>
                <c:pt idx="2547">
                  <c:v>46.405987000000003</c:v>
                </c:pt>
                <c:pt idx="2548">
                  <c:v>46.375026000000005</c:v>
                </c:pt>
                <c:pt idx="2549">
                  <c:v>46.345673000000005</c:v>
                </c:pt>
                <c:pt idx="2550">
                  <c:v>46.317773000000003</c:v>
                </c:pt>
                <c:pt idx="2551">
                  <c:v>46.289534000000003</c:v>
                </c:pt>
                <c:pt idx="2552">
                  <c:v>46.261009000000001</c:v>
                </c:pt>
                <c:pt idx="2553">
                  <c:v>46.233816000000012</c:v>
                </c:pt>
                <c:pt idx="2554">
                  <c:v>46.209387</c:v>
                </c:pt>
                <c:pt idx="2555">
                  <c:v>46.185698000000002</c:v>
                </c:pt>
                <c:pt idx="2556">
                  <c:v>46.158979000000002</c:v>
                </c:pt>
                <c:pt idx="2557">
                  <c:v>46.132052000000044</c:v>
                </c:pt>
                <c:pt idx="2558">
                  <c:v>46.106076000000002</c:v>
                </c:pt>
                <c:pt idx="2559">
                  <c:v>46.078116000000044</c:v>
                </c:pt>
                <c:pt idx="2560">
                  <c:v>46.046377</c:v>
                </c:pt>
                <c:pt idx="2561">
                  <c:v>46.017307000000002</c:v>
                </c:pt>
                <c:pt idx="2562">
                  <c:v>45.995816000000012</c:v>
                </c:pt>
                <c:pt idx="2563">
                  <c:v>45.973295</c:v>
                </c:pt>
                <c:pt idx="2564">
                  <c:v>45.944363000000003</c:v>
                </c:pt>
                <c:pt idx="2565">
                  <c:v>45.915001000000004</c:v>
                </c:pt>
                <c:pt idx="2566">
                  <c:v>45.885781000000001</c:v>
                </c:pt>
                <c:pt idx="2567">
                  <c:v>45.855287999999994</c:v>
                </c:pt>
                <c:pt idx="2568">
                  <c:v>45.824759</c:v>
                </c:pt>
                <c:pt idx="2569">
                  <c:v>45.793989000000003</c:v>
                </c:pt>
                <c:pt idx="2570">
                  <c:v>45.762660000000011</c:v>
                </c:pt>
                <c:pt idx="2571">
                  <c:v>45.730577000000011</c:v>
                </c:pt>
                <c:pt idx="2572">
                  <c:v>45.701076</c:v>
                </c:pt>
                <c:pt idx="2573">
                  <c:v>45.675425000000011</c:v>
                </c:pt>
                <c:pt idx="2574">
                  <c:v>45.652625</c:v>
                </c:pt>
                <c:pt idx="2575">
                  <c:v>45.627189000000001</c:v>
                </c:pt>
                <c:pt idx="2576">
                  <c:v>45.590081000000005</c:v>
                </c:pt>
                <c:pt idx="2577">
                  <c:v>45.546836000000006</c:v>
                </c:pt>
                <c:pt idx="2578">
                  <c:v>45.509801000000003</c:v>
                </c:pt>
                <c:pt idx="2579">
                  <c:v>45.483443000000001</c:v>
                </c:pt>
                <c:pt idx="2580">
                  <c:v>45.458839000000005</c:v>
                </c:pt>
                <c:pt idx="2581">
                  <c:v>45.422942000000013</c:v>
                </c:pt>
                <c:pt idx="2582">
                  <c:v>45.380280999999997</c:v>
                </c:pt>
                <c:pt idx="2583">
                  <c:v>45.339961000000002</c:v>
                </c:pt>
                <c:pt idx="2584">
                  <c:v>45.304186999999999</c:v>
                </c:pt>
                <c:pt idx="2585">
                  <c:v>45.275537000000043</c:v>
                </c:pt>
                <c:pt idx="2586">
                  <c:v>45.251978000000001</c:v>
                </c:pt>
                <c:pt idx="2587">
                  <c:v>45.224996000000012</c:v>
                </c:pt>
                <c:pt idx="2588">
                  <c:v>45.189575000000012</c:v>
                </c:pt>
                <c:pt idx="2589">
                  <c:v>45.150273000000006</c:v>
                </c:pt>
                <c:pt idx="2590">
                  <c:v>45.111879999999999</c:v>
                </c:pt>
                <c:pt idx="2591">
                  <c:v>45.071631000000004</c:v>
                </c:pt>
                <c:pt idx="2592">
                  <c:v>45.028848000000011</c:v>
                </c:pt>
                <c:pt idx="2593">
                  <c:v>44.986943000000004</c:v>
                </c:pt>
                <c:pt idx="2594">
                  <c:v>44.947465999999999</c:v>
                </c:pt>
                <c:pt idx="2595">
                  <c:v>44.908411000000001</c:v>
                </c:pt>
                <c:pt idx="2596">
                  <c:v>44.870102000000003</c:v>
                </c:pt>
                <c:pt idx="2597">
                  <c:v>44.839453000000006</c:v>
                </c:pt>
                <c:pt idx="2598">
                  <c:v>44.817766999999975</c:v>
                </c:pt>
                <c:pt idx="2599">
                  <c:v>44.799909000000042</c:v>
                </c:pt>
                <c:pt idx="2600">
                  <c:v>44.779343000000011</c:v>
                </c:pt>
                <c:pt idx="2601">
                  <c:v>44.753723000000001</c:v>
                </c:pt>
                <c:pt idx="2602">
                  <c:v>44.726106000000044</c:v>
                </c:pt>
                <c:pt idx="2603">
                  <c:v>44.696427</c:v>
                </c:pt>
                <c:pt idx="2604">
                  <c:v>44.662368000000043</c:v>
                </c:pt>
                <c:pt idx="2605">
                  <c:v>44.624619000000003</c:v>
                </c:pt>
                <c:pt idx="2606">
                  <c:v>44.590273000000003</c:v>
                </c:pt>
                <c:pt idx="2607">
                  <c:v>44.563384000000006</c:v>
                </c:pt>
                <c:pt idx="2608">
                  <c:v>44.541845999999993</c:v>
                </c:pt>
                <c:pt idx="2609">
                  <c:v>44.526953000000013</c:v>
                </c:pt>
                <c:pt idx="2610">
                  <c:v>44.520148000000013</c:v>
                </c:pt>
                <c:pt idx="2611">
                  <c:v>44.520964000000006</c:v>
                </c:pt>
                <c:pt idx="2612">
                  <c:v>44.532533000000043</c:v>
                </c:pt>
                <c:pt idx="2613">
                  <c:v>44.559504000000004</c:v>
                </c:pt>
                <c:pt idx="2614">
                  <c:v>44.591860000000004</c:v>
                </c:pt>
                <c:pt idx="2615">
                  <c:v>44.602974000000003</c:v>
                </c:pt>
                <c:pt idx="2616">
                  <c:v>44.571440000000003</c:v>
                </c:pt>
                <c:pt idx="2617">
                  <c:v>44.495270000000012</c:v>
                </c:pt>
                <c:pt idx="2618">
                  <c:v>44.389104000000003</c:v>
                </c:pt>
                <c:pt idx="2619">
                  <c:v>44.276049</c:v>
                </c:pt>
                <c:pt idx="2620">
                  <c:v>44.175242000000011</c:v>
                </c:pt>
                <c:pt idx="2621">
                  <c:v>44.094201000000005</c:v>
                </c:pt>
                <c:pt idx="2622">
                  <c:v>44.031477000000002</c:v>
                </c:pt>
                <c:pt idx="2623">
                  <c:v>43.980637999999999</c:v>
                </c:pt>
                <c:pt idx="2624">
                  <c:v>43.933051000000006</c:v>
                </c:pt>
                <c:pt idx="2625">
                  <c:v>43.878505000000011</c:v>
                </c:pt>
                <c:pt idx="2626">
                  <c:v>43.813087999999958</c:v>
                </c:pt>
                <c:pt idx="2627">
                  <c:v>43.746008000000003</c:v>
                </c:pt>
                <c:pt idx="2628">
                  <c:v>43.688743000000002</c:v>
                </c:pt>
                <c:pt idx="2629">
                  <c:v>43.643126000000002</c:v>
                </c:pt>
                <c:pt idx="2630">
                  <c:v>43.603720000000003</c:v>
                </c:pt>
                <c:pt idx="2631">
                  <c:v>43.562854000000002</c:v>
                </c:pt>
                <c:pt idx="2632">
                  <c:v>43.515880999999993</c:v>
                </c:pt>
                <c:pt idx="2633">
                  <c:v>43.465798000000042</c:v>
                </c:pt>
                <c:pt idx="2634">
                  <c:v>43.416115000000012</c:v>
                </c:pt>
                <c:pt idx="2635">
                  <c:v>43.365683000000004</c:v>
                </c:pt>
                <c:pt idx="2636">
                  <c:v>43.310421999999996</c:v>
                </c:pt>
                <c:pt idx="2637">
                  <c:v>43.249080000000006</c:v>
                </c:pt>
                <c:pt idx="2638">
                  <c:v>43.188049000000007</c:v>
                </c:pt>
                <c:pt idx="2639">
                  <c:v>43.134586000000006</c:v>
                </c:pt>
                <c:pt idx="2640">
                  <c:v>43.087820000000001</c:v>
                </c:pt>
                <c:pt idx="2641">
                  <c:v>43.042282</c:v>
                </c:pt>
                <c:pt idx="2642">
                  <c:v>42.993783000000001</c:v>
                </c:pt>
                <c:pt idx="2643">
                  <c:v>42.941797000000001</c:v>
                </c:pt>
                <c:pt idx="2644">
                  <c:v>42.889732000000002</c:v>
                </c:pt>
                <c:pt idx="2645">
                  <c:v>42.841004999999996</c:v>
                </c:pt>
                <c:pt idx="2646">
                  <c:v>42.793645000000012</c:v>
                </c:pt>
                <c:pt idx="2647">
                  <c:v>42.742206000000003</c:v>
                </c:pt>
                <c:pt idx="2648">
                  <c:v>42.685798000000013</c:v>
                </c:pt>
                <c:pt idx="2649">
                  <c:v>42.627173000000013</c:v>
                </c:pt>
                <c:pt idx="2650">
                  <c:v>42.568427</c:v>
                </c:pt>
                <c:pt idx="2651">
                  <c:v>42.511346000000003</c:v>
                </c:pt>
                <c:pt idx="2652">
                  <c:v>42.458142000000002</c:v>
                </c:pt>
                <c:pt idx="2653">
                  <c:v>42.410207999999997</c:v>
                </c:pt>
                <c:pt idx="2654">
                  <c:v>42.362727</c:v>
                </c:pt>
                <c:pt idx="2655">
                  <c:v>42.308599000000001</c:v>
                </c:pt>
                <c:pt idx="2656">
                  <c:v>42.247563</c:v>
                </c:pt>
                <c:pt idx="2657">
                  <c:v>42.186844000000001</c:v>
                </c:pt>
                <c:pt idx="2658">
                  <c:v>42.130251000000001</c:v>
                </c:pt>
                <c:pt idx="2659">
                  <c:v>42.072096000000002</c:v>
                </c:pt>
                <c:pt idx="2660">
                  <c:v>42.004995000000001</c:v>
                </c:pt>
                <c:pt idx="2661">
                  <c:v>41.931015000000002</c:v>
                </c:pt>
                <c:pt idx="2662">
                  <c:v>41.856961999999996</c:v>
                </c:pt>
                <c:pt idx="2663">
                  <c:v>41.784566000000005</c:v>
                </c:pt>
                <c:pt idx="2664">
                  <c:v>41.715182000000013</c:v>
                </c:pt>
                <c:pt idx="2665">
                  <c:v>41.653624000000001</c:v>
                </c:pt>
                <c:pt idx="2666">
                  <c:v>41.600482</c:v>
                </c:pt>
                <c:pt idx="2667">
                  <c:v>41.548438000000012</c:v>
                </c:pt>
                <c:pt idx="2668">
                  <c:v>41.489757000000004</c:v>
                </c:pt>
                <c:pt idx="2669">
                  <c:v>41.422810000000013</c:v>
                </c:pt>
                <c:pt idx="2670">
                  <c:v>41.349667999999994</c:v>
                </c:pt>
                <c:pt idx="2671">
                  <c:v>41.272841</c:v>
                </c:pt>
                <c:pt idx="2672">
                  <c:v>41.197388000000011</c:v>
                </c:pt>
                <c:pt idx="2673">
                  <c:v>41.129797000000003</c:v>
                </c:pt>
                <c:pt idx="2674">
                  <c:v>41.071002</c:v>
                </c:pt>
                <c:pt idx="2675">
                  <c:v>41.014220000000002</c:v>
                </c:pt>
                <c:pt idx="2676">
                  <c:v>40.952127000000004</c:v>
                </c:pt>
                <c:pt idx="2677">
                  <c:v>40.883161999999999</c:v>
                </c:pt>
                <c:pt idx="2678">
                  <c:v>40.807701999999999</c:v>
                </c:pt>
                <c:pt idx="2679">
                  <c:v>40.725250000000059</c:v>
                </c:pt>
                <c:pt idx="2680">
                  <c:v>40.638790000000043</c:v>
                </c:pt>
                <c:pt idx="2681">
                  <c:v>40.556026000000003</c:v>
                </c:pt>
                <c:pt idx="2682">
                  <c:v>40.480384000000001</c:v>
                </c:pt>
                <c:pt idx="2683">
                  <c:v>40.406244000000001</c:v>
                </c:pt>
                <c:pt idx="2684">
                  <c:v>40.327461999999997</c:v>
                </c:pt>
                <c:pt idx="2685">
                  <c:v>40.243635000000012</c:v>
                </c:pt>
                <c:pt idx="2686">
                  <c:v>40.155794</c:v>
                </c:pt>
                <c:pt idx="2687">
                  <c:v>40.064244000000002</c:v>
                </c:pt>
                <c:pt idx="2688">
                  <c:v>39.973229000000003</c:v>
                </c:pt>
                <c:pt idx="2689">
                  <c:v>39.888499000000003</c:v>
                </c:pt>
                <c:pt idx="2690">
                  <c:v>39.807423999999997</c:v>
                </c:pt>
                <c:pt idx="2691">
                  <c:v>39.719783</c:v>
                </c:pt>
                <c:pt idx="2692">
                  <c:v>39.621190000000013</c:v>
                </c:pt>
                <c:pt idx="2693">
                  <c:v>39.517972</c:v>
                </c:pt>
                <c:pt idx="2694">
                  <c:v>39.417088999999997</c:v>
                </c:pt>
                <c:pt idx="2695">
                  <c:v>39.319327000000001</c:v>
                </c:pt>
                <c:pt idx="2696">
                  <c:v>39.224982000000011</c:v>
                </c:pt>
                <c:pt idx="2697">
                  <c:v>39.136561</c:v>
                </c:pt>
                <c:pt idx="2698">
                  <c:v>39.050374000000005</c:v>
                </c:pt>
                <c:pt idx="2699">
                  <c:v>38.956099000000002</c:v>
                </c:pt>
                <c:pt idx="2700">
                  <c:v>38.849589999999999</c:v>
                </c:pt>
                <c:pt idx="2701">
                  <c:v>38.737927000000006</c:v>
                </c:pt>
                <c:pt idx="2702">
                  <c:v>38.627844000000003</c:v>
                </c:pt>
                <c:pt idx="2703">
                  <c:v>38.518740000000001</c:v>
                </c:pt>
                <c:pt idx="2704">
                  <c:v>38.410512000000011</c:v>
                </c:pt>
                <c:pt idx="2705">
                  <c:v>38.306908</c:v>
                </c:pt>
                <c:pt idx="2706">
                  <c:v>38.205876000000011</c:v>
                </c:pt>
                <c:pt idx="2707">
                  <c:v>38.097708000000011</c:v>
                </c:pt>
                <c:pt idx="2708">
                  <c:v>37.979198000000011</c:v>
                </c:pt>
                <c:pt idx="2709">
                  <c:v>37.859487999999949</c:v>
                </c:pt>
                <c:pt idx="2710">
                  <c:v>37.746050000000011</c:v>
                </c:pt>
                <c:pt idx="2711">
                  <c:v>37.634601000000004</c:v>
                </c:pt>
                <c:pt idx="2712">
                  <c:v>37.519049000000003</c:v>
                </c:pt>
                <c:pt idx="2713">
                  <c:v>37.400852</c:v>
                </c:pt>
                <c:pt idx="2714">
                  <c:v>37.281798000000002</c:v>
                </c:pt>
                <c:pt idx="2715">
                  <c:v>37.157983999999999</c:v>
                </c:pt>
                <c:pt idx="2716">
                  <c:v>37.02810800000006</c:v>
                </c:pt>
                <c:pt idx="2717">
                  <c:v>36.898093000000003</c:v>
                </c:pt>
                <c:pt idx="2718">
                  <c:v>36.771236000000002</c:v>
                </c:pt>
                <c:pt idx="2719">
                  <c:v>36.642925000000012</c:v>
                </c:pt>
                <c:pt idx="2720">
                  <c:v>36.509993000000001</c:v>
                </c:pt>
                <c:pt idx="2721">
                  <c:v>36.3752</c:v>
                </c:pt>
                <c:pt idx="2722">
                  <c:v>36.237717000000011</c:v>
                </c:pt>
                <c:pt idx="2723">
                  <c:v>36.090570000000042</c:v>
                </c:pt>
                <c:pt idx="2724">
                  <c:v>35.933260000000004</c:v>
                </c:pt>
                <c:pt idx="2725">
                  <c:v>35.775287000000006</c:v>
                </c:pt>
                <c:pt idx="2726">
                  <c:v>35.621177000000003</c:v>
                </c:pt>
                <c:pt idx="2727">
                  <c:v>35.462789000000001</c:v>
                </c:pt>
                <c:pt idx="2728">
                  <c:v>35.293149000000042</c:v>
                </c:pt>
                <c:pt idx="2729">
                  <c:v>35.116669999999999</c:v>
                </c:pt>
                <c:pt idx="2730">
                  <c:v>34.938947000000006</c:v>
                </c:pt>
                <c:pt idx="2731">
                  <c:v>34.757643000000002</c:v>
                </c:pt>
                <c:pt idx="2732">
                  <c:v>34.570394</c:v>
                </c:pt>
                <c:pt idx="2733">
                  <c:v>34.380131000000006</c:v>
                </c:pt>
                <c:pt idx="2734">
                  <c:v>34.186396000000002</c:v>
                </c:pt>
                <c:pt idx="2735">
                  <c:v>33.983560000000004</c:v>
                </c:pt>
                <c:pt idx="2736">
                  <c:v>33.773057000000001</c:v>
                </c:pt>
                <c:pt idx="2737">
                  <c:v>33.564067999999999</c:v>
                </c:pt>
                <c:pt idx="2738">
                  <c:v>33.357273999999997</c:v>
                </c:pt>
                <c:pt idx="2739">
                  <c:v>33.143002000000003</c:v>
                </c:pt>
                <c:pt idx="2740">
                  <c:v>32.921202000000001</c:v>
                </c:pt>
                <c:pt idx="2741">
                  <c:v>32.706657</c:v>
                </c:pt>
                <c:pt idx="2742">
                  <c:v>32.50665</c:v>
                </c:pt>
                <c:pt idx="2743">
                  <c:v>32.310714000000004</c:v>
                </c:pt>
                <c:pt idx="2744">
                  <c:v>32.110329</c:v>
                </c:pt>
                <c:pt idx="2745">
                  <c:v>31.91114</c:v>
                </c:pt>
                <c:pt idx="2746">
                  <c:v>31.717839999999999</c:v>
                </c:pt>
                <c:pt idx="2747">
                  <c:v>31.524415000000001</c:v>
                </c:pt>
                <c:pt idx="2748">
                  <c:v>31.328907000000001</c:v>
                </c:pt>
                <c:pt idx="2749">
                  <c:v>31.141262999999999</c:v>
                </c:pt>
                <c:pt idx="2750">
                  <c:v>30.966662999999972</c:v>
                </c:pt>
                <c:pt idx="2751">
                  <c:v>30.796842999999978</c:v>
                </c:pt>
                <c:pt idx="2752">
                  <c:v>30.626621</c:v>
                </c:pt>
                <c:pt idx="2753">
                  <c:v>30.462635999999968</c:v>
                </c:pt>
                <c:pt idx="2754">
                  <c:v>30.307207999999999</c:v>
                </c:pt>
                <c:pt idx="2755">
                  <c:v>30.151050000000033</c:v>
                </c:pt>
                <c:pt idx="2756">
                  <c:v>29.990935999999987</c:v>
                </c:pt>
                <c:pt idx="2757">
                  <c:v>29.837066000000021</c:v>
                </c:pt>
                <c:pt idx="2758">
                  <c:v>29.694082999999999</c:v>
                </c:pt>
                <c:pt idx="2759">
                  <c:v>29.553117</c:v>
                </c:pt>
                <c:pt idx="2760">
                  <c:v>29.410803999999999</c:v>
                </c:pt>
                <c:pt idx="2761">
                  <c:v>29.277018000000005</c:v>
                </c:pt>
                <c:pt idx="2762">
                  <c:v>29.155241999999987</c:v>
                </c:pt>
                <c:pt idx="2763">
                  <c:v>29.034845000000022</c:v>
                </c:pt>
                <c:pt idx="2764">
                  <c:v>28.911474999999999</c:v>
                </c:pt>
                <c:pt idx="2765">
                  <c:v>28.795312999999968</c:v>
                </c:pt>
                <c:pt idx="2766">
                  <c:v>28.689954000000021</c:v>
                </c:pt>
                <c:pt idx="2767">
                  <c:v>28.583405999999989</c:v>
                </c:pt>
                <c:pt idx="2768">
                  <c:v>28.46960899999997</c:v>
                </c:pt>
                <c:pt idx="2769">
                  <c:v>28.359314999999999</c:v>
                </c:pt>
                <c:pt idx="2770">
                  <c:v>28.260019999999972</c:v>
                </c:pt>
                <c:pt idx="2771">
                  <c:v>28.164596</c:v>
                </c:pt>
                <c:pt idx="2772">
                  <c:v>28.068239999999957</c:v>
                </c:pt>
                <c:pt idx="2773">
                  <c:v>27.977108999999999</c:v>
                </c:pt>
                <c:pt idx="2774">
                  <c:v>27.891958000000034</c:v>
                </c:pt>
                <c:pt idx="2775">
                  <c:v>27.803501000000001</c:v>
                </c:pt>
                <c:pt idx="2776">
                  <c:v>27.712071000000005</c:v>
                </c:pt>
                <c:pt idx="2777">
                  <c:v>27.630873000000033</c:v>
                </c:pt>
                <c:pt idx="2778">
                  <c:v>27.561691999999987</c:v>
                </c:pt>
                <c:pt idx="2779">
                  <c:v>27.488894999999989</c:v>
                </c:pt>
                <c:pt idx="2780">
                  <c:v>27.405396999999972</c:v>
                </c:pt>
                <c:pt idx="2781">
                  <c:v>27.323060999999999</c:v>
                </c:pt>
                <c:pt idx="2782">
                  <c:v>27.24905</c:v>
                </c:pt>
                <c:pt idx="2783">
                  <c:v>27.174498000000021</c:v>
                </c:pt>
                <c:pt idx="2784">
                  <c:v>27.095661</c:v>
                </c:pt>
                <c:pt idx="2785">
                  <c:v>27.02352399999997</c:v>
                </c:pt>
                <c:pt idx="2786">
                  <c:v>26.962133999999956</c:v>
                </c:pt>
                <c:pt idx="2787">
                  <c:v>26.899232999999974</c:v>
                </c:pt>
                <c:pt idx="2788">
                  <c:v>26.828488999999987</c:v>
                </c:pt>
                <c:pt idx="2789">
                  <c:v>26.760111999999989</c:v>
                </c:pt>
                <c:pt idx="2790">
                  <c:v>26.699923999999999</c:v>
                </c:pt>
                <c:pt idx="2791">
                  <c:v>26.639861000000039</c:v>
                </c:pt>
                <c:pt idx="2792">
                  <c:v>26.577711999999988</c:v>
                </c:pt>
                <c:pt idx="2793">
                  <c:v>26.523585000000001</c:v>
                </c:pt>
                <c:pt idx="2794">
                  <c:v>26.478214999999974</c:v>
                </c:pt>
                <c:pt idx="2795">
                  <c:v>26.427803999999988</c:v>
                </c:pt>
                <c:pt idx="2796">
                  <c:v>26.369140000000002</c:v>
                </c:pt>
                <c:pt idx="2797">
                  <c:v>26.317122999999999</c:v>
                </c:pt>
                <c:pt idx="2798">
                  <c:v>26.278305</c:v>
                </c:pt>
                <c:pt idx="2799">
                  <c:v>26.239448999999986</c:v>
                </c:pt>
                <c:pt idx="2800">
                  <c:v>26.190980000000021</c:v>
                </c:pt>
                <c:pt idx="2801">
                  <c:v>26.139752999999999</c:v>
                </c:pt>
                <c:pt idx="2802">
                  <c:v>26.090121</c:v>
                </c:pt>
                <c:pt idx="2803">
                  <c:v>26.034714999999988</c:v>
                </c:pt>
                <c:pt idx="2804">
                  <c:v>25.972904</c:v>
                </c:pt>
                <c:pt idx="2805">
                  <c:v>25.916812</c:v>
                </c:pt>
                <c:pt idx="2806">
                  <c:v>25.870339999999974</c:v>
                </c:pt>
                <c:pt idx="2807">
                  <c:v>25.822718999999989</c:v>
                </c:pt>
                <c:pt idx="2808">
                  <c:v>25.770005000000001</c:v>
                </c:pt>
                <c:pt idx="2809">
                  <c:v>25.721738999999989</c:v>
                </c:pt>
                <c:pt idx="2810">
                  <c:v>25.679207000000005</c:v>
                </c:pt>
                <c:pt idx="2811">
                  <c:v>25.628993999999999</c:v>
                </c:pt>
                <c:pt idx="2812">
                  <c:v>25.565788999999974</c:v>
                </c:pt>
                <c:pt idx="2813">
                  <c:v>25.500454999999999</c:v>
                </c:pt>
                <c:pt idx="2814">
                  <c:v>25.438725000000002</c:v>
                </c:pt>
                <c:pt idx="2815">
                  <c:v>25.373103</c:v>
                </c:pt>
                <c:pt idx="2816">
                  <c:v>25.302872000000001</c:v>
                </c:pt>
                <c:pt idx="2817">
                  <c:v>25.239564999999999</c:v>
                </c:pt>
                <c:pt idx="2818">
                  <c:v>25.184795000000001</c:v>
                </c:pt>
                <c:pt idx="2819">
                  <c:v>25.124534000000001</c:v>
                </c:pt>
                <c:pt idx="2820">
                  <c:v>25.053542999999973</c:v>
                </c:pt>
                <c:pt idx="2821">
                  <c:v>24.983406999999964</c:v>
                </c:pt>
                <c:pt idx="2822">
                  <c:v>24.918643999999972</c:v>
                </c:pt>
                <c:pt idx="2823">
                  <c:v>24.847367999999999</c:v>
                </c:pt>
                <c:pt idx="2824">
                  <c:v>24.764503999999974</c:v>
                </c:pt>
                <c:pt idx="2825">
                  <c:v>24.681947000000001</c:v>
                </c:pt>
                <c:pt idx="2826">
                  <c:v>24.607011000000021</c:v>
                </c:pt>
                <c:pt idx="2827">
                  <c:v>24.531534000000001</c:v>
                </c:pt>
                <c:pt idx="2828">
                  <c:v>24.451418</c:v>
                </c:pt>
                <c:pt idx="2829">
                  <c:v>24.375571999999988</c:v>
                </c:pt>
                <c:pt idx="2830">
                  <c:v>24.307009999999988</c:v>
                </c:pt>
                <c:pt idx="2831">
                  <c:v>24.235935000000001</c:v>
                </c:pt>
                <c:pt idx="2832">
                  <c:v>24.159275999999998</c:v>
                </c:pt>
                <c:pt idx="2833">
                  <c:v>24.085615999999973</c:v>
                </c:pt>
                <c:pt idx="2834">
                  <c:v>24.013788999999999</c:v>
                </c:pt>
                <c:pt idx="2835">
                  <c:v>23.929480999999978</c:v>
                </c:pt>
                <c:pt idx="2836">
                  <c:v>23.831042</c:v>
                </c:pt>
                <c:pt idx="2837">
                  <c:v>23.735678999999987</c:v>
                </c:pt>
                <c:pt idx="2838">
                  <c:v>23.651532</c:v>
                </c:pt>
                <c:pt idx="2839">
                  <c:v>23.566321999999989</c:v>
                </c:pt>
                <c:pt idx="2840">
                  <c:v>23.472674999999974</c:v>
                </c:pt>
                <c:pt idx="2841">
                  <c:v>23.380475000000001</c:v>
                </c:pt>
                <c:pt idx="2842">
                  <c:v>23.294657999999988</c:v>
                </c:pt>
                <c:pt idx="2843">
                  <c:v>23.204588999999999</c:v>
                </c:pt>
                <c:pt idx="2844">
                  <c:v>23.106068000000022</c:v>
                </c:pt>
                <c:pt idx="2845">
                  <c:v>23.010639999999974</c:v>
                </c:pt>
                <c:pt idx="2846">
                  <c:v>22.923121999999989</c:v>
                </c:pt>
                <c:pt idx="2847">
                  <c:v>22.832553999999988</c:v>
                </c:pt>
                <c:pt idx="2848">
                  <c:v>22.735064000000001</c:v>
                </c:pt>
                <c:pt idx="2849">
                  <c:v>22.642764</c:v>
                </c:pt>
                <c:pt idx="2850">
                  <c:v>22.560745999999973</c:v>
                </c:pt>
                <c:pt idx="2851">
                  <c:v>22.478463999999974</c:v>
                </c:pt>
                <c:pt idx="2852">
                  <c:v>22.392790000000002</c:v>
                </c:pt>
                <c:pt idx="2853">
                  <c:v>22.315228999999999</c:v>
                </c:pt>
                <c:pt idx="2854">
                  <c:v>22.247019999999978</c:v>
                </c:pt>
                <c:pt idx="2855">
                  <c:v>22.171967000000034</c:v>
                </c:pt>
                <c:pt idx="2856">
                  <c:v>22.083675999999986</c:v>
                </c:pt>
                <c:pt idx="2857">
                  <c:v>21.994714999999989</c:v>
                </c:pt>
                <c:pt idx="2858">
                  <c:v>21.909742999999956</c:v>
                </c:pt>
                <c:pt idx="2859">
                  <c:v>21.815836999999988</c:v>
                </c:pt>
                <c:pt idx="2860">
                  <c:v>21.709961000000021</c:v>
                </c:pt>
                <c:pt idx="2861">
                  <c:v>21.608775000000001</c:v>
                </c:pt>
                <c:pt idx="2862">
                  <c:v>21.519376999999999</c:v>
                </c:pt>
                <c:pt idx="2863">
                  <c:v>21.426342999999957</c:v>
                </c:pt>
                <c:pt idx="2864">
                  <c:v>21.319802000000021</c:v>
                </c:pt>
                <c:pt idx="2865">
                  <c:v>21.210121999999988</c:v>
                </c:pt>
                <c:pt idx="2866">
                  <c:v>21.103245999999999</c:v>
                </c:pt>
                <c:pt idx="2867">
                  <c:v>20.987765</c:v>
                </c:pt>
                <c:pt idx="2868">
                  <c:v>20.859241000000001</c:v>
                </c:pt>
                <c:pt idx="2869">
                  <c:v>20.731528000000001</c:v>
                </c:pt>
                <c:pt idx="2870">
                  <c:v>20.611374000000033</c:v>
                </c:pt>
                <c:pt idx="2871">
                  <c:v>20.486794999999972</c:v>
                </c:pt>
                <c:pt idx="2872">
                  <c:v>20.352689999999978</c:v>
                </c:pt>
                <c:pt idx="2873">
                  <c:v>20.22216999999997</c:v>
                </c:pt>
                <c:pt idx="2874">
                  <c:v>20.100653000000001</c:v>
                </c:pt>
                <c:pt idx="2875">
                  <c:v>19.975122999999975</c:v>
                </c:pt>
                <c:pt idx="2876">
                  <c:v>19.841127</c:v>
                </c:pt>
                <c:pt idx="2877">
                  <c:v>19.713384000000001</c:v>
                </c:pt>
                <c:pt idx="2878">
                  <c:v>19.596762999999989</c:v>
                </c:pt>
                <c:pt idx="2879">
                  <c:v>19.473636999999975</c:v>
                </c:pt>
                <c:pt idx="2880">
                  <c:v>19.333449999999978</c:v>
                </c:pt>
                <c:pt idx="2881">
                  <c:v>19.189215999999988</c:v>
                </c:pt>
                <c:pt idx="2882">
                  <c:v>19.052201</c:v>
                </c:pt>
                <c:pt idx="2883">
                  <c:v>18.916528999999986</c:v>
                </c:pt>
                <c:pt idx="2884">
                  <c:v>18.780830999999989</c:v>
                </c:pt>
                <c:pt idx="2885">
                  <c:v>18.658176999999988</c:v>
                </c:pt>
                <c:pt idx="2886">
                  <c:v>18.551694999999999</c:v>
                </c:pt>
                <c:pt idx="2887">
                  <c:v>18.446228999999974</c:v>
                </c:pt>
                <c:pt idx="2888">
                  <c:v>18.335540000000002</c:v>
                </c:pt>
                <c:pt idx="2889">
                  <c:v>18.231963000000022</c:v>
                </c:pt>
                <c:pt idx="2890">
                  <c:v>18.139547</c:v>
                </c:pt>
                <c:pt idx="2891">
                  <c:v>18.046074999999988</c:v>
                </c:pt>
                <c:pt idx="2892">
                  <c:v>17.951204000000001</c:v>
                </c:pt>
                <c:pt idx="2893">
                  <c:v>17.872595</c:v>
                </c:pt>
                <c:pt idx="2894">
                  <c:v>17.813600000000001</c:v>
                </c:pt>
                <c:pt idx="2895">
                  <c:v>17.755271999999987</c:v>
                </c:pt>
                <c:pt idx="2896">
                  <c:v>17.690669</c:v>
                </c:pt>
                <c:pt idx="2897">
                  <c:v>17.636500000000005</c:v>
                </c:pt>
                <c:pt idx="2898">
                  <c:v>17.599847</c:v>
                </c:pt>
                <c:pt idx="2899">
                  <c:v>17.565099999999973</c:v>
                </c:pt>
                <c:pt idx="2900">
                  <c:v>17.524815000000022</c:v>
                </c:pt>
                <c:pt idx="2901">
                  <c:v>17.492573999999973</c:v>
                </c:pt>
                <c:pt idx="2902">
                  <c:v>17.473378</c:v>
                </c:pt>
                <c:pt idx="2903">
                  <c:v>17.452526999999975</c:v>
                </c:pt>
                <c:pt idx="2904">
                  <c:v>17.425692999999956</c:v>
                </c:pt>
                <c:pt idx="2905">
                  <c:v>17.409536999999968</c:v>
                </c:pt>
                <c:pt idx="2906">
                  <c:v>17.410326999999974</c:v>
                </c:pt>
                <c:pt idx="2907">
                  <c:v>17.412258000000001</c:v>
                </c:pt>
                <c:pt idx="2908">
                  <c:v>17.407948999999999</c:v>
                </c:pt>
                <c:pt idx="2909">
                  <c:v>17.410091000000001</c:v>
                </c:pt>
                <c:pt idx="2910">
                  <c:v>17.421242999999972</c:v>
                </c:pt>
                <c:pt idx="2911">
                  <c:v>17.423731999999973</c:v>
                </c:pt>
                <c:pt idx="2912">
                  <c:v>17.411729999999974</c:v>
                </c:pt>
                <c:pt idx="2913">
                  <c:v>17.402599999999964</c:v>
                </c:pt>
                <c:pt idx="2914">
                  <c:v>17.404458999999999</c:v>
                </c:pt>
                <c:pt idx="2915">
                  <c:v>17.403323999999973</c:v>
                </c:pt>
                <c:pt idx="2916">
                  <c:v>17.394089999999988</c:v>
                </c:pt>
                <c:pt idx="2917">
                  <c:v>17.3932</c:v>
                </c:pt>
                <c:pt idx="2918">
                  <c:v>17.407433999999974</c:v>
                </c:pt>
                <c:pt idx="2919">
                  <c:v>17.420024999999974</c:v>
                </c:pt>
                <c:pt idx="2920">
                  <c:v>17.420598999999989</c:v>
                </c:pt>
                <c:pt idx="2921">
                  <c:v>17.419919</c:v>
                </c:pt>
                <c:pt idx="2922">
                  <c:v>17.422720999999957</c:v>
                </c:pt>
                <c:pt idx="2923">
                  <c:v>17.415766999999974</c:v>
                </c:pt>
                <c:pt idx="2924">
                  <c:v>17.395722999999968</c:v>
                </c:pt>
                <c:pt idx="2925">
                  <c:v>17.380048999999989</c:v>
                </c:pt>
                <c:pt idx="2926">
                  <c:v>17.377672</c:v>
                </c:pt>
                <c:pt idx="2927">
                  <c:v>17.376759</c:v>
                </c:pt>
                <c:pt idx="2928">
                  <c:v>17.371682</c:v>
                </c:pt>
                <c:pt idx="2929">
                  <c:v>17.373379</c:v>
                </c:pt>
                <c:pt idx="2930">
                  <c:v>17.383485</c:v>
                </c:pt>
                <c:pt idx="2931">
                  <c:v>17.387415000000001</c:v>
                </c:pt>
                <c:pt idx="2932">
                  <c:v>17.382685999999989</c:v>
                </c:pt>
                <c:pt idx="2933">
                  <c:v>17.385157</c:v>
                </c:pt>
                <c:pt idx="2934">
                  <c:v>17.39790900000002</c:v>
                </c:pt>
                <c:pt idx="2935">
                  <c:v>17.40369099999997</c:v>
                </c:pt>
                <c:pt idx="2936">
                  <c:v>17.397552999999988</c:v>
                </c:pt>
                <c:pt idx="2937">
                  <c:v>17.397276000000005</c:v>
                </c:pt>
                <c:pt idx="2938">
                  <c:v>17.411351000000021</c:v>
                </c:pt>
                <c:pt idx="2939">
                  <c:v>17.425989999999974</c:v>
                </c:pt>
                <c:pt idx="2940">
                  <c:v>17.433769999999978</c:v>
                </c:pt>
                <c:pt idx="2941">
                  <c:v>17.446774999999974</c:v>
                </c:pt>
                <c:pt idx="2942">
                  <c:v>17.470813</c:v>
                </c:pt>
                <c:pt idx="2943">
                  <c:v>17.494591999999987</c:v>
                </c:pt>
                <c:pt idx="2944">
                  <c:v>17.514133000000001</c:v>
                </c:pt>
                <c:pt idx="2945">
                  <c:v>17.540624999999974</c:v>
                </c:pt>
                <c:pt idx="2946">
                  <c:v>17.574321999999999</c:v>
                </c:pt>
                <c:pt idx="2947">
                  <c:v>17.598870999999999</c:v>
                </c:pt>
                <c:pt idx="2948">
                  <c:v>17.614062000000022</c:v>
                </c:pt>
                <c:pt idx="2949">
                  <c:v>17.644452999999999</c:v>
                </c:pt>
                <c:pt idx="2950">
                  <c:v>17.700077</c:v>
                </c:pt>
                <c:pt idx="2951">
                  <c:v>17.76182</c:v>
                </c:pt>
                <c:pt idx="2952">
                  <c:v>17.819319</c:v>
                </c:pt>
                <c:pt idx="2953">
                  <c:v>17.885974000000001</c:v>
                </c:pt>
                <c:pt idx="2954">
                  <c:v>17.964508999999989</c:v>
                </c:pt>
                <c:pt idx="2955">
                  <c:v>18.035685000000001</c:v>
                </c:pt>
                <c:pt idx="2956">
                  <c:v>18.091251000000021</c:v>
                </c:pt>
                <c:pt idx="2957">
                  <c:v>18.146405999999999</c:v>
                </c:pt>
                <c:pt idx="2958">
                  <c:v>18.210528</c:v>
                </c:pt>
                <c:pt idx="2959">
                  <c:v>18.273211999999987</c:v>
                </c:pt>
                <c:pt idx="2960">
                  <c:v>18.328146999999973</c:v>
                </c:pt>
                <c:pt idx="2961">
                  <c:v>18.384589999999989</c:v>
                </c:pt>
                <c:pt idx="2962">
                  <c:v>18.44586</c:v>
                </c:pt>
                <c:pt idx="2963">
                  <c:v>18.502324999999974</c:v>
                </c:pt>
                <c:pt idx="2964">
                  <c:v>18.554511000000005</c:v>
                </c:pt>
                <c:pt idx="2965">
                  <c:v>18.617390000000022</c:v>
                </c:pt>
                <c:pt idx="2966">
                  <c:v>18.692815000000021</c:v>
                </c:pt>
                <c:pt idx="2967">
                  <c:v>18.762820999999974</c:v>
                </c:pt>
                <c:pt idx="2968">
                  <c:v>18.818429999999989</c:v>
                </c:pt>
                <c:pt idx="2969">
                  <c:v>18.8705</c:v>
                </c:pt>
                <c:pt idx="2970">
                  <c:v>18.925305000000002</c:v>
                </c:pt>
                <c:pt idx="2971">
                  <c:v>18.975551999999986</c:v>
                </c:pt>
                <c:pt idx="2972">
                  <c:v>19.022856999999988</c:v>
                </c:pt>
                <c:pt idx="2973">
                  <c:v>19.08248499999997</c:v>
                </c:pt>
                <c:pt idx="2974">
                  <c:v>19.156601999999999</c:v>
                </c:pt>
                <c:pt idx="2975">
                  <c:v>19.227491000000001</c:v>
                </c:pt>
                <c:pt idx="2976">
                  <c:v>19.28600399999997</c:v>
                </c:pt>
                <c:pt idx="2977">
                  <c:v>19.343345999999986</c:v>
                </c:pt>
                <c:pt idx="2978">
                  <c:v>19.407176</c:v>
                </c:pt>
                <c:pt idx="2979">
                  <c:v>19.470142999999968</c:v>
                </c:pt>
                <c:pt idx="2980">
                  <c:v>19.529682999999974</c:v>
                </c:pt>
                <c:pt idx="2981">
                  <c:v>19.595801999999999</c:v>
                </c:pt>
                <c:pt idx="2982">
                  <c:v>19.671790999999999</c:v>
                </c:pt>
                <c:pt idx="2983">
                  <c:v>19.749703999999973</c:v>
                </c:pt>
                <c:pt idx="2984">
                  <c:v>19.830950000000033</c:v>
                </c:pt>
                <c:pt idx="2985">
                  <c:v>19.928805000000001</c:v>
                </c:pt>
                <c:pt idx="2986">
                  <c:v>20.044920999999999</c:v>
                </c:pt>
                <c:pt idx="2987">
                  <c:v>20.165807000000001</c:v>
                </c:pt>
                <c:pt idx="2988">
                  <c:v>20.287098</c:v>
                </c:pt>
                <c:pt idx="2989">
                  <c:v>20.418299999999974</c:v>
                </c:pt>
                <c:pt idx="2990">
                  <c:v>20.559477999999999</c:v>
                </c:pt>
                <c:pt idx="2991">
                  <c:v>20.698157999999999</c:v>
                </c:pt>
                <c:pt idx="2992">
                  <c:v>20.835267999999999</c:v>
                </c:pt>
                <c:pt idx="2993">
                  <c:v>20.989901</c:v>
                </c:pt>
                <c:pt idx="2994">
                  <c:v>21.171291000000021</c:v>
                </c:pt>
                <c:pt idx="2995">
                  <c:v>21.368587999999974</c:v>
                </c:pt>
                <c:pt idx="2996">
                  <c:v>21.574107000000001</c:v>
                </c:pt>
                <c:pt idx="2997">
                  <c:v>21.794837999999999</c:v>
                </c:pt>
                <c:pt idx="2998">
                  <c:v>22.033840000000001</c:v>
                </c:pt>
                <c:pt idx="2999">
                  <c:v>22.281235999999989</c:v>
                </c:pt>
                <c:pt idx="3000">
                  <c:v>22.530691000000001</c:v>
                </c:pt>
                <c:pt idx="3001">
                  <c:v>22.785878</c:v>
                </c:pt>
                <c:pt idx="3002">
                  <c:v>23.045005999999987</c:v>
                </c:pt>
                <c:pt idx="3003">
                  <c:v>23.297885000000033</c:v>
                </c:pt>
                <c:pt idx="3004">
                  <c:v>23.543315</c:v>
                </c:pt>
                <c:pt idx="3005">
                  <c:v>23.791428999999987</c:v>
                </c:pt>
                <c:pt idx="3006">
                  <c:v>24.044775999999999</c:v>
                </c:pt>
                <c:pt idx="3007">
                  <c:v>24.294620999999989</c:v>
                </c:pt>
                <c:pt idx="3008">
                  <c:v>24.538931000000005</c:v>
                </c:pt>
                <c:pt idx="3009">
                  <c:v>24.785824000000002</c:v>
                </c:pt>
                <c:pt idx="3010">
                  <c:v>25.03604</c:v>
                </c:pt>
                <c:pt idx="3011">
                  <c:v>25.280291999999989</c:v>
                </c:pt>
                <c:pt idx="3012">
                  <c:v>25.517320999999999</c:v>
                </c:pt>
                <c:pt idx="3013">
                  <c:v>25.75657</c:v>
                </c:pt>
                <c:pt idx="3014">
                  <c:v>25.999599999999973</c:v>
                </c:pt>
                <c:pt idx="3015">
                  <c:v>26.236540000000002</c:v>
                </c:pt>
                <c:pt idx="3016">
                  <c:v>26.464651</c:v>
                </c:pt>
                <c:pt idx="3017">
                  <c:v>26.693335999999999</c:v>
                </c:pt>
                <c:pt idx="3018">
                  <c:v>26.926967000000001</c:v>
                </c:pt>
                <c:pt idx="3019">
                  <c:v>27.158621</c:v>
                </c:pt>
                <c:pt idx="3020">
                  <c:v>27.383756999999989</c:v>
                </c:pt>
                <c:pt idx="3021">
                  <c:v>27.604094000000021</c:v>
                </c:pt>
                <c:pt idx="3022">
                  <c:v>27.815828000000021</c:v>
                </c:pt>
                <c:pt idx="3023">
                  <c:v>28.010684999999999</c:v>
                </c:pt>
                <c:pt idx="3024">
                  <c:v>28.191971000000034</c:v>
                </c:pt>
                <c:pt idx="3025">
                  <c:v>28.374231999999999</c:v>
                </c:pt>
                <c:pt idx="3026">
                  <c:v>28.563730999999972</c:v>
                </c:pt>
                <c:pt idx="3027">
                  <c:v>28.753340999999974</c:v>
                </c:pt>
                <c:pt idx="3028">
                  <c:v>28.938641999999973</c:v>
                </c:pt>
                <c:pt idx="3029">
                  <c:v>29.123588999999999</c:v>
                </c:pt>
                <c:pt idx="3030">
                  <c:v>29.308168999999999</c:v>
                </c:pt>
                <c:pt idx="3031">
                  <c:v>29.486686999999975</c:v>
                </c:pt>
                <c:pt idx="3032">
                  <c:v>29.662008</c:v>
                </c:pt>
                <c:pt idx="3033">
                  <c:v>29.846118000000001</c:v>
                </c:pt>
                <c:pt idx="3034">
                  <c:v>30.041678999999988</c:v>
                </c:pt>
                <c:pt idx="3035">
                  <c:v>30.23638</c:v>
                </c:pt>
                <c:pt idx="3036">
                  <c:v>30.420046999999968</c:v>
                </c:pt>
                <c:pt idx="3037">
                  <c:v>30.595715999999989</c:v>
                </c:pt>
                <c:pt idx="3038">
                  <c:v>30.771283</c:v>
                </c:pt>
                <c:pt idx="3039">
                  <c:v>30.95233199999997</c:v>
                </c:pt>
                <c:pt idx="3040">
                  <c:v>31.145311</c:v>
                </c:pt>
                <c:pt idx="3041">
                  <c:v>31.354664000000021</c:v>
                </c:pt>
                <c:pt idx="3042">
                  <c:v>31.573225999999988</c:v>
                </c:pt>
                <c:pt idx="3043">
                  <c:v>31.786801000000001</c:v>
                </c:pt>
                <c:pt idx="3044">
                  <c:v>31.991094</c:v>
                </c:pt>
                <c:pt idx="3045">
                  <c:v>32.193878000000012</c:v>
                </c:pt>
                <c:pt idx="3046">
                  <c:v>32.400211000000006</c:v>
                </c:pt>
                <c:pt idx="3047">
                  <c:v>32.607860999999993</c:v>
                </c:pt>
                <c:pt idx="3048">
                  <c:v>32.817556000000003</c:v>
                </c:pt>
                <c:pt idx="3049">
                  <c:v>33.033790000000003</c:v>
                </c:pt>
                <c:pt idx="3050">
                  <c:v>33.253364000000005</c:v>
                </c:pt>
                <c:pt idx="3051">
                  <c:v>33.466552000000043</c:v>
                </c:pt>
                <c:pt idx="3052">
                  <c:v>33.672858000000012</c:v>
                </c:pt>
                <c:pt idx="3053">
                  <c:v>33.883375000000001</c:v>
                </c:pt>
                <c:pt idx="3054">
                  <c:v>34.104365000000001</c:v>
                </c:pt>
                <c:pt idx="3055">
                  <c:v>34.329495000000001</c:v>
                </c:pt>
                <c:pt idx="3056">
                  <c:v>34.550259000000004</c:v>
                </c:pt>
                <c:pt idx="3057">
                  <c:v>34.763202000000042</c:v>
                </c:pt>
                <c:pt idx="3058">
                  <c:v>34.965543000000011</c:v>
                </c:pt>
                <c:pt idx="3059">
                  <c:v>35.155555000000042</c:v>
                </c:pt>
                <c:pt idx="3060">
                  <c:v>35.340152000000003</c:v>
                </c:pt>
                <c:pt idx="3061">
                  <c:v>35.531887999999995</c:v>
                </c:pt>
                <c:pt idx="3062">
                  <c:v>35.736087000000005</c:v>
                </c:pt>
                <c:pt idx="3063">
                  <c:v>35.949689999999997</c:v>
                </c:pt>
                <c:pt idx="3064">
                  <c:v>36.172681000000004</c:v>
                </c:pt>
                <c:pt idx="3065">
                  <c:v>36.409992000000003</c:v>
                </c:pt>
                <c:pt idx="3066">
                  <c:v>36.661836000000001</c:v>
                </c:pt>
                <c:pt idx="3067">
                  <c:v>36.924006000000006</c:v>
                </c:pt>
                <c:pt idx="3068">
                  <c:v>37.198961000000011</c:v>
                </c:pt>
                <c:pt idx="3069">
                  <c:v>37.494579000000002</c:v>
                </c:pt>
                <c:pt idx="3070">
                  <c:v>37.809561000000002</c:v>
                </c:pt>
                <c:pt idx="3071">
                  <c:v>38.131089000000003</c:v>
                </c:pt>
                <c:pt idx="3072">
                  <c:v>38.449707000000004</c:v>
                </c:pt>
                <c:pt idx="3073">
                  <c:v>38.766853000000012</c:v>
                </c:pt>
                <c:pt idx="3074">
                  <c:v>39.085824000000002</c:v>
                </c:pt>
                <c:pt idx="3075">
                  <c:v>39.405157000000003</c:v>
                </c:pt>
                <c:pt idx="3076">
                  <c:v>39.723085000000012</c:v>
                </c:pt>
                <c:pt idx="3077">
                  <c:v>40.038919000000043</c:v>
                </c:pt>
                <c:pt idx="3078">
                  <c:v>40.347140000000003</c:v>
                </c:pt>
                <c:pt idx="3079">
                  <c:v>40.638529000000013</c:v>
                </c:pt>
                <c:pt idx="3080">
                  <c:v>40.910505000000001</c:v>
                </c:pt>
                <c:pt idx="3081">
                  <c:v>41.170577000000002</c:v>
                </c:pt>
                <c:pt idx="3082">
                  <c:v>41.428570000000043</c:v>
                </c:pt>
                <c:pt idx="3083">
                  <c:v>41.691338000000044</c:v>
                </c:pt>
                <c:pt idx="3084">
                  <c:v>41.964589000000004</c:v>
                </c:pt>
                <c:pt idx="3085">
                  <c:v>42.251006000000004</c:v>
                </c:pt>
                <c:pt idx="3086">
                  <c:v>42.543707000000005</c:v>
                </c:pt>
                <c:pt idx="3087">
                  <c:v>42.828216000000012</c:v>
                </c:pt>
                <c:pt idx="3088">
                  <c:v>43.093699000000001</c:v>
                </c:pt>
                <c:pt idx="3089">
                  <c:v>43.338245000000001</c:v>
                </c:pt>
                <c:pt idx="3090">
                  <c:v>43.563511000000013</c:v>
                </c:pt>
                <c:pt idx="3091">
                  <c:v>43.770036000000012</c:v>
                </c:pt>
                <c:pt idx="3092">
                  <c:v>43.958180000000006</c:v>
                </c:pt>
                <c:pt idx="3093">
                  <c:v>44.127756000000012</c:v>
                </c:pt>
                <c:pt idx="3094">
                  <c:v>44.275602000000013</c:v>
                </c:pt>
                <c:pt idx="3095">
                  <c:v>44.398786000000001</c:v>
                </c:pt>
                <c:pt idx="3096">
                  <c:v>44.501507000000004</c:v>
                </c:pt>
                <c:pt idx="3097">
                  <c:v>44.594681000000001</c:v>
                </c:pt>
                <c:pt idx="3098">
                  <c:v>44.688053000000011</c:v>
                </c:pt>
                <c:pt idx="3099">
                  <c:v>44.786313000000042</c:v>
                </c:pt>
                <c:pt idx="3100">
                  <c:v>44.891923000000006</c:v>
                </c:pt>
                <c:pt idx="3101">
                  <c:v>45.006389000000006</c:v>
                </c:pt>
                <c:pt idx="3102">
                  <c:v>45.129418000000044</c:v>
                </c:pt>
                <c:pt idx="3103">
                  <c:v>45.263369000000012</c:v>
                </c:pt>
                <c:pt idx="3104">
                  <c:v>45.419076000000004</c:v>
                </c:pt>
                <c:pt idx="3105">
                  <c:v>45.611181000000002</c:v>
                </c:pt>
                <c:pt idx="3106">
                  <c:v>45.846433000000005</c:v>
                </c:pt>
                <c:pt idx="3107">
                  <c:v>46.12093500000006</c:v>
                </c:pt>
                <c:pt idx="3108">
                  <c:v>46.428143000000013</c:v>
                </c:pt>
                <c:pt idx="3109">
                  <c:v>46.763598000000044</c:v>
                </c:pt>
                <c:pt idx="3110">
                  <c:v>47.122173000000068</c:v>
                </c:pt>
                <c:pt idx="3111">
                  <c:v>47.497521000000006</c:v>
                </c:pt>
                <c:pt idx="3112">
                  <c:v>47.885953000000001</c:v>
                </c:pt>
                <c:pt idx="3113">
                  <c:v>48.286491000000005</c:v>
                </c:pt>
                <c:pt idx="3114">
                  <c:v>48.696305000000059</c:v>
                </c:pt>
                <c:pt idx="3115">
                  <c:v>49.109343000000003</c:v>
                </c:pt>
                <c:pt idx="3116">
                  <c:v>49.519123</c:v>
                </c:pt>
                <c:pt idx="3117">
                  <c:v>49.920124000000001</c:v>
                </c:pt>
                <c:pt idx="3118">
                  <c:v>50.308071000000005</c:v>
                </c:pt>
                <c:pt idx="3119">
                  <c:v>50.682362000000012</c:v>
                </c:pt>
                <c:pt idx="3120">
                  <c:v>51.046573000000002</c:v>
                </c:pt>
                <c:pt idx="3121">
                  <c:v>51.402231</c:v>
                </c:pt>
                <c:pt idx="3122">
                  <c:v>51.741704000000006</c:v>
                </c:pt>
                <c:pt idx="3123">
                  <c:v>52.049918000000012</c:v>
                </c:pt>
                <c:pt idx="3124">
                  <c:v>52.313601999999996</c:v>
                </c:pt>
                <c:pt idx="3125">
                  <c:v>52.528467000000006</c:v>
                </c:pt>
                <c:pt idx="3126">
                  <c:v>52.699166000000012</c:v>
                </c:pt>
                <c:pt idx="3127">
                  <c:v>52.833823000000002</c:v>
                </c:pt>
                <c:pt idx="3128">
                  <c:v>52.938053000000011</c:v>
                </c:pt>
                <c:pt idx="3129">
                  <c:v>53.013185</c:v>
                </c:pt>
                <c:pt idx="3130">
                  <c:v>53.059099000000003</c:v>
                </c:pt>
                <c:pt idx="3131">
                  <c:v>53.077603000000003</c:v>
                </c:pt>
                <c:pt idx="3132">
                  <c:v>53.073272000000003</c:v>
                </c:pt>
                <c:pt idx="3133">
                  <c:v>53.053177000000005</c:v>
                </c:pt>
                <c:pt idx="3134">
                  <c:v>53.027456000000001</c:v>
                </c:pt>
                <c:pt idx="3135">
                  <c:v>53.009263000000004</c:v>
                </c:pt>
                <c:pt idx="3136">
                  <c:v>53.012294000000004</c:v>
                </c:pt>
                <c:pt idx="3137">
                  <c:v>53.047581000000001</c:v>
                </c:pt>
                <c:pt idx="3138">
                  <c:v>53.122725000000059</c:v>
                </c:pt>
                <c:pt idx="3139">
                  <c:v>53.243138000000044</c:v>
                </c:pt>
                <c:pt idx="3140">
                  <c:v>53.411338000000001</c:v>
                </c:pt>
                <c:pt idx="3141">
                  <c:v>53.623583000000011</c:v>
                </c:pt>
                <c:pt idx="3142">
                  <c:v>53.869036000000001</c:v>
                </c:pt>
                <c:pt idx="3143">
                  <c:v>54.134354000000002</c:v>
                </c:pt>
                <c:pt idx="3144">
                  <c:v>54.40842</c:v>
                </c:pt>
                <c:pt idx="3145">
                  <c:v>54.682401000000006</c:v>
                </c:pt>
                <c:pt idx="3146">
                  <c:v>54.948244000000003</c:v>
                </c:pt>
                <c:pt idx="3147">
                  <c:v>55.199361000000003</c:v>
                </c:pt>
                <c:pt idx="3148">
                  <c:v>55.431327000000003</c:v>
                </c:pt>
                <c:pt idx="3149">
                  <c:v>55.640591000000001</c:v>
                </c:pt>
                <c:pt idx="3150">
                  <c:v>55.823632000000003</c:v>
                </c:pt>
                <c:pt idx="3151">
                  <c:v>55.978270000000002</c:v>
                </c:pt>
                <c:pt idx="3152">
                  <c:v>56.104980000000005</c:v>
                </c:pt>
                <c:pt idx="3153">
                  <c:v>56.206183000000003</c:v>
                </c:pt>
                <c:pt idx="3154">
                  <c:v>56.284003000000006</c:v>
                </c:pt>
                <c:pt idx="3155">
                  <c:v>56.338036000000002</c:v>
                </c:pt>
                <c:pt idx="3156">
                  <c:v>56.364922</c:v>
                </c:pt>
                <c:pt idx="3157">
                  <c:v>56.360715000000013</c:v>
                </c:pt>
                <c:pt idx="3158">
                  <c:v>56.324304000000005</c:v>
                </c:pt>
                <c:pt idx="3159">
                  <c:v>56.258851</c:v>
                </c:pt>
                <c:pt idx="3160">
                  <c:v>56.170866000000004</c:v>
                </c:pt>
                <c:pt idx="3161">
                  <c:v>56.068212000000059</c:v>
                </c:pt>
                <c:pt idx="3162">
                  <c:v>55.956661999999994</c:v>
                </c:pt>
                <c:pt idx="3163">
                  <c:v>55.836295</c:v>
                </c:pt>
                <c:pt idx="3164">
                  <c:v>55.702547000000003</c:v>
                </c:pt>
                <c:pt idx="3165">
                  <c:v>55.552396000000002</c:v>
                </c:pt>
                <c:pt idx="3166">
                  <c:v>55.388148000000001</c:v>
                </c:pt>
                <c:pt idx="3167">
                  <c:v>55.213653000000001</c:v>
                </c:pt>
                <c:pt idx="3168">
                  <c:v>55.028956000000044</c:v>
                </c:pt>
                <c:pt idx="3169">
                  <c:v>54.831586000000001</c:v>
                </c:pt>
                <c:pt idx="3170">
                  <c:v>54.622344000000012</c:v>
                </c:pt>
                <c:pt idx="3171">
                  <c:v>54.406987999999998</c:v>
                </c:pt>
                <c:pt idx="3172">
                  <c:v>54.191656000000002</c:v>
                </c:pt>
                <c:pt idx="3173">
                  <c:v>53.978203000000001</c:v>
                </c:pt>
                <c:pt idx="3174">
                  <c:v>53.764698000000003</c:v>
                </c:pt>
                <c:pt idx="3175">
                  <c:v>53.549997000000005</c:v>
                </c:pt>
                <c:pt idx="3176">
                  <c:v>53.337109000000005</c:v>
                </c:pt>
                <c:pt idx="3177">
                  <c:v>53.131018000000012</c:v>
                </c:pt>
                <c:pt idx="3178">
                  <c:v>52.933342000000003</c:v>
                </c:pt>
                <c:pt idx="3179">
                  <c:v>52.741216000000001</c:v>
                </c:pt>
                <c:pt idx="3180">
                  <c:v>52.551648999999998</c:v>
                </c:pt>
                <c:pt idx="3181">
                  <c:v>52.364532000000011</c:v>
                </c:pt>
                <c:pt idx="3182">
                  <c:v>52.181266999999998</c:v>
                </c:pt>
                <c:pt idx="3183">
                  <c:v>52.003207000000003</c:v>
                </c:pt>
                <c:pt idx="3184">
                  <c:v>51.832041000000004</c:v>
                </c:pt>
                <c:pt idx="3185">
                  <c:v>51.669546000000011</c:v>
                </c:pt>
                <c:pt idx="3186">
                  <c:v>51.516413</c:v>
                </c:pt>
                <c:pt idx="3187">
                  <c:v>51.373080000000002</c:v>
                </c:pt>
                <c:pt idx="3188">
                  <c:v>51.240817</c:v>
                </c:pt>
                <c:pt idx="3189">
                  <c:v>51.118431000000001</c:v>
                </c:pt>
                <c:pt idx="3190">
                  <c:v>50.999107000000002</c:v>
                </c:pt>
                <c:pt idx="3191">
                  <c:v>50.876283999999998</c:v>
                </c:pt>
                <c:pt idx="3192">
                  <c:v>50.753186000000007</c:v>
                </c:pt>
                <c:pt idx="3193">
                  <c:v>50.640635000000003</c:v>
                </c:pt>
                <c:pt idx="3194">
                  <c:v>50.544072</c:v>
                </c:pt>
                <c:pt idx="3195">
                  <c:v>50.458618000000001</c:v>
                </c:pt>
                <c:pt idx="3196">
                  <c:v>50.378788</c:v>
                </c:pt>
                <c:pt idx="3197">
                  <c:v>50.307169999999999</c:v>
                </c:pt>
                <c:pt idx="3198">
                  <c:v>50.250801000000003</c:v>
                </c:pt>
                <c:pt idx="3199">
                  <c:v>50.214376000000001</c:v>
                </c:pt>
                <c:pt idx="3200">
                  <c:v>50.199568000000042</c:v>
                </c:pt>
                <c:pt idx="3201">
                  <c:v>50.205223000000011</c:v>
                </c:pt>
                <c:pt idx="3202">
                  <c:v>50.225000000000044</c:v>
                </c:pt>
                <c:pt idx="3203">
                  <c:v>50.249988000000002</c:v>
                </c:pt>
                <c:pt idx="3204">
                  <c:v>50.277378000000013</c:v>
                </c:pt>
                <c:pt idx="3205">
                  <c:v>50.313494999999996</c:v>
                </c:pt>
                <c:pt idx="3206">
                  <c:v>50.367100000000001</c:v>
                </c:pt>
                <c:pt idx="3207">
                  <c:v>50.443326000000006</c:v>
                </c:pt>
                <c:pt idx="3208">
                  <c:v>50.543636000000006</c:v>
                </c:pt>
                <c:pt idx="3209">
                  <c:v>50.665580000000013</c:v>
                </c:pt>
                <c:pt idx="3210">
                  <c:v>50.801354000000003</c:v>
                </c:pt>
                <c:pt idx="3211">
                  <c:v>50.942334000000002</c:v>
                </c:pt>
                <c:pt idx="3212">
                  <c:v>51.086832000000001</c:v>
                </c:pt>
                <c:pt idx="3213">
                  <c:v>51.239843</c:v>
                </c:pt>
                <c:pt idx="3214">
                  <c:v>51.406693000000004</c:v>
                </c:pt>
                <c:pt idx="3215">
                  <c:v>51.591931000000002</c:v>
                </c:pt>
                <c:pt idx="3216">
                  <c:v>51.801239000000002</c:v>
                </c:pt>
                <c:pt idx="3217">
                  <c:v>52.036245000000001</c:v>
                </c:pt>
                <c:pt idx="3218">
                  <c:v>52.288930000000043</c:v>
                </c:pt>
                <c:pt idx="3219">
                  <c:v>52.550009000000003</c:v>
                </c:pt>
                <c:pt idx="3220">
                  <c:v>52.821986000000003</c:v>
                </c:pt>
                <c:pt idx="3221">
                  <c:v>53.114427999999997</c:v>
                </c:pt>
                <c:pt idx="3222">
                  <c:v>53.426351000000011</c:v>
                </c:pt>
                <c:pt idx="3223">
                  <c:v>53.742979000000012</c:v>
                </c:pt>
                <c:pt idx="3224">
                  <c:v>54.050961999999998</c:v>
                </c:pt>
                <c:pt idx="3225">
                  <c:v>54.347771000000002</c:v>
                </c:pt>
                <c:pt idx="3226">
                  <c:v>54.635522000000044</c:v>
                </c:pt>
                <c:pt idx="3227">
                  <c:v>54.915032000000011</c:v>
                </c:pt>
                <c:pt idx="3228">
                  <c:v>55.187266000000001</c:v>
                </c:pt>
                <c:pt idx="3229">
                  <c:v>55.450991000000002</c:v>
                </c:pt>
                <c:pt idx="3230">
                  <c:v>55.696372000000061</c:v>
                </c:pt>
                <c:pt idx="3231">
                  <c:v>55.908902000000012</c:v>
                </c:pt>
                <c:pt idx="3232">
                  <c:v>56.081241999999996</c:v>
                </c:pt>
                <c:pt idx="3233">
                  <c:v>56.213919000000011</c:v>
                </c:pt>
                <c:pt idx="3234">
                  <c:v>56.305718000000013</c:v>
                </c:pt>
                <c:pt idx="3235">
                  <c:v>56.354658999999998</c:v>
                </c:pt>
                <c:pt idx="3236">
                  <c:v>56.369681999999997</c:v>
                </c:pt>
                <c:pt idx="3237">
                  <c:v>56.369009000000005</c:v>
                </c:pt>
                <c:pt idx="3238">
                  <c:v>56.362342000000012</c:v>
                </c:pt>
                <c:pt idx="3239">
                  <c:v>56.344658999999993</c:v>
                </c:pt>
                <c:pt idx="3240">
                  <c:v>56.311346999999998</c:v>
                </c:pt>
                <c:pt idx="3241">
                  <c:v>56.268121000000043</c:v>
                </c:pt>
                <c:pt idx="3242">
                  <c:v>56.219948000000002</c:v>
                </c:pt>
                <c:pt idx="3243">
                  <c:v>56.160336000000044</c:v>
                </c:pt>
                <c:pt idx="3244">
                  <c:v>56.078579000000012</c:v>
                </c:pt>
                <c:pt idx="3245">
                  <c:v>55.969155000000043</c:v>
                </c:pt>
                <c:pt idx="3246">
                  <c:v>55.829086000000004</c:v>
                </c:pt>
                <c:pt idx="3247">
                  <c:v>55.656187000000003</c:v>
                </c:pt>
                <c:pt idx="3248">
                  <c:v>55.456353</c:v>
                </c:pt>
                <c:pt idx="3249">
                  <c:v>55.243364</c:v>
                </c:pt>
                <c:pt idx="3250">
                  <c:v>55.024656</c:v>
                </c:pt>
                <c:pt idx="3251">
                  <c:v>54.793869000000001</c:v>
                </c:pt>
                <c:pt idx="3252">
                  <c:v>54.540599</c:v>
                </c:pt>
                <c:pt idx="3253">
                  <c:v>54.259014000000001</c:v>
                </c:pt>
                <c:pt idx="3254">
                  <c:v>53.945374000000001</c:v>
                </c:pt>
                <c:pt idx="3255">
                  <c:v>53.598732000000069</c:v>
                </c:pt>
                <c:pt idx="3256">
                  <c:v>53.226906000000042</c:v>
                </c:pt>
                <c:pt idx="3257">
                  <c:v>52.839373000000002</c:v>
                </c:pt>
                <c:pt idx="3258">
                  <c:v>52.431550000000001</c:v>
                </c:pt>
                <c:pt idx="3259">
                  <c:v>51.989671000000001</c:v>
                </c:pt>
                <c:pt idx="3260">
                  <c:v>51.513826999999999</c:v>
                </c:pt>
                <c:pt idx="3261">
                  <c:v>51.022058000000044</c:v>
                </c:pt>
                <c:pt idx="3262">
                  <c:v>50.53058</c:v>
                </c:pt>
                <c:pt idx="3263">
                  <c:v>50.046781000000003</c:v>
                </c:pt>
                <c:pt idx="3264">
                  <c:v>49.582811</c:v>
                </c:pt>
                <c:pt idx="3265">
                  <c:v>49.155543000000002</c:v>
                </c:pt>
                <c:pt idx="3266">
                  <c:v>48.767546000000003</c:v>
                </c:pt>
                <c:pt idx="3267">
                  <c:v>48.406214000000006</c:v>
                </c:pt>
                <c:pt idx="3268">
                  <c:v>48.067829000000003</c:v>
                </c:pt>
                <c:pt idx="3269">
                  <c:v>47.766673000000011</c:v>
                </c:pt>
                <c:pt idx="3270">
                  <c:v>47.517957000000003</c:v>
                </c:pt>
                <c:pt idx="3271">
                  <c:v>47.330801999999998</c:v>
                </c:pt>
                <c:pt idx="3272">
                  <c:v>47.219615000000012</c:v>
                </c:pt>
                <c:pt idx="3273">
                  <c:v>47.198901000000049</c:v>
                </c:pt>
                <c:pt idx="3274">
                  <c:v>47.259253000000001</c:v>
                </c:pt>
                <c:pt idx="3275">
                  <c:v>47.368432000000013</c:v>
                </c:pt>
                <c:pt idx="3276">
                  <c:v>47.503420000000006</c:v>
                </c:pt>
                <c:pt idx="3277">
                  <c:v>47.660185000000013</c:v>
                </c:pt>
                <c:pt idx="3278">
                  <c:v>47.823314000000003</c:v>
                </c:pt>
                <c:pt idx="3279">
                  <c:v>47.948182000000003</c:v>
                </c:pt>
                <c:pt idx="3280">
                  <c:v>47.988326000000001</c:v>
                </c:pt>
                <c:pt idx="3281">
                  <c:v>47.925896000000002</c:v>
                </c:pt>
                <c:pt idx="3282">
                  <c:v>47.762872000000044</c:v>
                </c:pt>
                <c:pt idx="3283">
                  <c:v>47.503091000000005</c:v>
                </c:pt>
                <c:pt idx="3284">
                  <c:v>47.160768000000012</c:v>
                </c:pt>
                <c:pt idx="3285">
                  <c:v>46.767780000000002</c:v>
                </c:pt>
                <c:pt idx="3286">
                  <c:v>46.353755</c:v>
                </c:pt>
                <c:pt idx="3287">
                  <c:v>45.930351000000002</c:v>
                </c:pt>
                <c:pt idx="3288">
                  <c:v>45.504300000000001</c:v>
                </c:pt>
                <c:pt idx="3289">
                  <c:v>45.087958</c:v>
                </c:pt>
                <c:pt idx="3290">
                  <c:v>44.687727000000002</c:v>
                </c:pt>
                <c:pt idx="3291">
                  <c:v>44.302618000000002</c:v>
                </c:pt>
                <c:pt idx="3292">
                  <c:v>43.941081999999994</c:v>
                </c:pt>
                <c:pt idx="3293">
                  <c:v>43.617409000000002</c:v>
                </c:pt>
                <c:pt idx="3294">
                  <c:v>43.323661000000001</c:v>
                </c:pt>
                <c:pt idx="3295">
                  <c:v>43.026738000000044</c:v>
                </c:pt>
                <c:pt idx="3296">
                  <c:v>42.702273000000012</c:v>
                </c:pt>
                <c:pt idx="3297">
                  <c:v>42.350779000000003</c:v>
                </c:pt>
                <c:pt idx="3298">
                  <c:v>41.976684999999996</c:v>
                </c:pt>
                <c:pt idx="3299">
                  <c:v>41.581060000000001</c:v>
                </c:pt>
                <c:pt idx="3300">
                  <c:v>41.182908000000012</c:v>
                </c:pt>
                <c:pt idx="3301">
                  <c:v>40.818864999999995</c:v>
                </c:pt>
                <c:pt idx="3302">
                  <c:v>40.511991999999999</c:v>
                </c:pt>
                <c:pt idx="3303">
                  <c:v>40.263585000000013</c:v>
                </c:pt>
                <c:pt idx="3304">
                  <c:v>40.080889999999997</c:v>
                </c:pt>
                <c:pt idx="3305">
                  <c:v>39.986012000000002</c:v>
                </c:pt>
                <c:pt idx="3306">
                  <c:v>39.990209</c:v>
                </c:pt>
                <c:pt idx="3307">
                  <c:v>40.085987000000003</c:v>
                </c:pt>
                <c:pt idx="3308">
                  <c:v>40.271227000000003</c:v>
                </c:pt>
                <c:pt idx="3309">
                  <c:v>40.555983000000005</c:v>
                </c:pt>
                <c:pt idx="3310">
                  <c:v>40.935973000000011</c:v>
                </c:pt>
                <c:pt idx="3311">
                  <c:v>41.380506000000004</c:v>
                </c:pt>
                <c:pt idx="3312">
                  <c:v>41.859799999999993</c:v>
                </c:pt>
                <c:pt idx="3313">
                  <c:v>42.364147000000003</c:v>
                </c:pt>
                <c:pt idx="3314">
                  <c:v>42.881856999999997</c:v>
                </c:pt>
                <c:pt idx="3315">
                  <c:v>43.386049999999997</c:v>
                </c:pt>
                <c:pt idx="3316">
                  <c:v>43.860233000000001</c:v>
                </c:pt>
                <c:pt idx="3317">
                  <c:v>44.307607999999995</c:v>
                </c:pt>
                <c:pt idx="3318">
                  <c:v>44.717484999999996</c:v>
                </c:pt>
                <c:pt idx="3319">
                  <c:v>45.052630000000001</c:v>
                </c:pt>
                <c:pt idx="3320">
                  <c:v>45.292235000000069</c:v>
                </c:pt>
                <c:pt idx="3321">
                  <c:v>45.458343000000006</c:v>
                </c:pt>
                <c:pt idx="3322">
                  <c:v>45.575033000000012</c:v>
                </c:pt>
                <c:pt idx="3323">
                  <c:v>45.634797000000006</c:v>
                </c:pt>
                <c:pt idx="3324">
                  <c:v>45.626136000000059</c:v>
                </c:pt>
                <c:pt idx="3325">
                  <c:v>45.556714000000007</c:v>
                </c:pt>
                <c:pt idx="3326">
                  <c:v>45.435747000000006</c:v>
                </c:pt>
                <c:pt idx="3327">
                  <c:v>45.270139000000043</c:v>
                </c:pt>
                <c:pt idx="3328">
                  <c:v>45.102491000000001</c:v>
                </c:pt>
                <c:pt idx="3329">
                  <c:v>44.972353000000012</c:v>
                </c:pt>
                <c:pt idx="3330">
                  <c:v>44.84301</c:v>
                </c:pt>
                <c:pt idx="3331">
                  <c:v>44.555274000000004</c:v>
                </c:pt>
                <c:pt idx="3332">
                  <c:v>44.045287999999999</c:v>
                </c:pt>
                <c:pt idx="3333">
                  <c:v>43.575370000000042</c:v>
                </c:pt>
                <c:pt idx="3334">
                  <c:v>43.320666999999993</c:v>
                </c:pt>
                <c:pt idx="3335">
                  <c:v>43.161521</c:v>
                </c:pt>
                <c:pt idx="3336">
                  <c:v>42.952636000000005</c:v>
                </c:pt>
                <c:pt idx="3337">
                  <c:v>42.651144000000002</c:v>
                </c:pt>
                <c:pt idx="3338">
                  <c:v>42.301406999999998</c:v>
                </c:pt>
                <c:pt idx="3339">
                  <c:v>41.942139000000012</c:v>
                </c:pt>
                <c:pt idx="3340">
                  <c:v>41.576237000000006</c:v>
                </c:pt>
                <c:pt idx="3341">
                  <c:v>41.209978000000042</c:v>
                </c:pt>
                <c:pt idx="3342">
                  <c:v>40.846583999999993</c:v>
                </c:pt>
                <c:pt idx="3343">
                  <c:v>40.464494999999999</c:v>
                </c:pt>
                <c:pt idx="3344">
                  <c:v>40.050187999999999</c:v>
                </c:pt>
                <c:pt idx="3345">
                  <c:v>39.625860000000003</c:v>
                </c:pt>
                <c:pt idx="3346">
                  <c:v>39.203559000000013</c:v>
                </c:pt>
                <c:pt idx="3347">
                  <c:v>38.754401999999999</c:v>
                </c:pt>
                <c:pt idx="3348">
                  <c:v>38.265867</c:v>
                </c:pt>
                <c:pt idx="3349">
                  <c:v>37.776505000000043</c:v>
                </c:pt>
                <c:pt idx="3350">
                  <c:v>37.308507000000006</c:v>
                </c:pt>
                <c:pt idx="3351">
                  <c:v>36.827756000000001</c:v>
                </c:pt>
                <c:pt idx="3352">
                  <c:v>36.322167</c:v>
                </c:pt>
                <c:pt idx="3353">
                  <c:v>35.852246000000001</c:v>
                </c:pt>
                <c:pt idx="3354">
                  <c:v>35.467439000000006</c:v>
                </c:pt>
                <c:pt idx="3355">
                  <c:v>35.144147000000004</c:v>
                </c:pt>
                <c:pt idx="3356">
                  <c:v>34.858034000000004</c:v>
                </c:pt>
                <c:pt idx="3357">
                  <c:v>34.640377000000001</c:v>
                </c:pt>
                <c:pt idx="3358">
                  <c:v>34.512515000000043</c:v>
                </c:pt>
                <c:pt idx="3359">
                  <c:v>34.442528000000003</c:v>
                </c:pt>
                <c:pt idx="3360">
                  <c:v>34.419226999999999</c:v>
                </c:pt>
                <c:pt idx="3361">
                  <c:v>34.494566000000006</c:v>
                </c:pt>
                <c:pt idx="3362">
                  <c:v>34.702510000000061</c:v>
                </c:pt>
                <c:pt idx="3363">
                  <c:v>35.010158000000011</c:v>
                </c:pt>
                <c:pt idx="3364">
                  <c:v>35.394261999999998</c:v>
                </c:pt>
                <c:pt idx="3365">
                  <c:v>35.887642999999997</c:v>
                </c:pt>
                <c:pt idx="3366">
                  <c:v>36.501324000000004</c:v>
                </c:pt>
                <c:pt idx="3367">
                  <c:v>37.177973000000001</c:v>
                </c:pt>
                <c:pt idx="3368">
                  <c:v>37.865779000000003</c:v>
                </c:pt>
                <c:pt idx="3369">
                  <c:v>38.563018000000042</c:v>
                </c:pt>
                <c:pt idx="3370">
                  <c:v>39.258082000000002</c:v>
                </c:pt>
                <c:pt idx="3371">
                  <c:v>39.900072000000002</c:v>
                </c:pt>
                <c:pt idx="3372">
                  <c:v>40.459166000000003</c:v>
                </c:pt>
                <c:pt idx="3373">
                  <c:v>40.954320999999993</c:v>
                </c:pt>
                <c:pt idx="3374">
                  <c:v>41.394815000000001</c:v>
                </c:pt>
                <c:pt idx="3375">
                  <c:v>41.752774000000002</c:v>
                </c:pt>
                <c:pt idx="3376">
                  <c:v>42.020553000000042</c:v>
                </c:pt>
                <c:pt idx="3377">
                  <c:v>42.233683000000006</c:v>
                </c:pt>
                <c:pt idx="3378">
                  <c:v>42.406550000000003</c:v>
                </c:pt>
                <c:pt idx="3379">
                  <c:v>42.501024000000001</c:v>
                </c:pt>
                <c:pt idx="3380">
                  <c:v>42.491774000000007</c:v>
                </c:pt>
                <c:pt idx="3381">
                  <c:v>42.411624999999994</c:v>
                </c:pt>
                <c:pt idx="3382">
                  <c:v>42.303914000000006</c:v>
                </c:pt>
                <c:pt idx="3383">
                  <c:v>42.180517000000002</c:v>
                </c:pt>
                <c:pt idx="3384">
                  <c:v>42.056963000000003</c:v>
                </c:pt>
                <c:pt idx="3385">
                  <c:v>41.968612000000043</c:v>
                </c:pt>
                <c:pt idx="3386">
                  <c:v>41.916807999999996</c:v>
                </c:pt>
                <c:pt idx="3387">
                  <c:v>41.861046000000002</c:v>
                </c:pt>
                <c:pt idx="3388">
                  <c:v>41.795437000000042</c:v>
                </c:pt>
                <c:pt idx="3389">
                  <c:v>41.771512000000044</c:v>
                </c:pt>
                <c:pt idx="3390">
                  <c:v>41.813549999999999</c:v>
                </c:pt>
                <c:pt idx="3391">
                  <c:v>41.876603999999993</c:v>
                </c:pt>
                <c:pt idx="3392">
                  <c:v>41.927221000000003</c:v>
                </c:pt>
                <c:pt idx="3393">
                  <c:v>41.999080000000006</c:v>
                </c:pt>
                <c:pt idx="3394">
                  <c:v>42.123381000000002</c:v>
                </c:pt>
                <c:pt idx="3395">
                  <c:v>42.269538000000068</c:v>
                </c:pt>
                <c:pt idx="3396">
                  <c:v>42.405591000000001</c:v>
                </c:pt>
                <c:pt idx="3397">
                  <c:v>42.550547000000002</c:v>
                </c:pt>
                <c:pt idx="3398">
                  <c:v>42.720000000000013</c:v>
                </c:pt>
                <c:pt idx="3399">
                  <c:v>42.884901999999997</c:v>
                </c:pt>
                <c:pt idx="3400">
                  <c:v>43.019071000000004</c:v>
                </c:pt>
                <c:pt idx="3401">
                  <c:v>43.122198000000068</c:v>
                </c:pt>
                <c:pt idx="3402">
                  <c:v>43.166293000000003</c:v>
                </c:pt>
                <c:pt idx="3403">
                  <c:v>43.091345000000011</c:v>
                </c:pt>
                <c:pt idx="3404">
                  <c:v>42.892435000000013</c:v>
                </c:pt>
                <c:pt idx="3405">
                  <c:v>42.647543000000006</c:v>
                </c:pt>
                <c:pt idx="3406">
                  <c:v>42.419777000000003</c:v>
                </c:pt>
                <c:pt idx="3407">
                  <c:v>42.193084000000006</c:v>
                </c:pt>
                <c:pt idx="3408">
                  <c:v>41.950060999999998</c:v>
                </c:pt>
                <c:pt idx="3409">
                  <c:v>41.738500000000045</c:v>
                </c:pt>
                <c:pt idx="3410">
                  <c:v>41.595965000000042</c:v>
                </c:pt>
                <c:pt idx="3411">
                  <c:v>41.487119</c:v>
                </c:pt>
                <c:pt idx="3412">
                  <c:v>41.380037999999999</c:v>
                </c:pt>
                <c:pt idx="3413">
                  <c:v>41.307411000000002</c:v>
                </c:pt>
                <c:pt idx="3414">
                  <c:v>41.300174000000005</c:v>
                </c:pt>
                <c:pt idx="3415">
                  <c:v>41.327424999999998</c:v>
                </c:pt>
                <c:pt idx="3416">
                  <c:v>41.356197000000002</c:v>
                </c:pt>
                <c:pt idx="3417">
                  <c:v>41.409241000000002</c:v>
                </c:pt>
                <c:pt idx="3418">
                  <c:v>41.508290000000002</c:v>
                </c:pt>
                <c:pt idx="3419">
                  <c:v>41.622714000000045</c:v>
                </c:pt>
                <c:pt idx="3420">
                  <c:v>41.725127000000043</c:v>
                </c:pt>
                <c:pt idx="3421">
                  <c:v>41.831746999999993</c:v>
                </c:pt>
                <c:pt idx="3422">
                  <c:v>41.936331000000003</c:v>
                </c:pt>
                <c:pt idx="3423">
                  <c:v>41.96949</c:v>
                </c:pt>
                <c:pt idx="3424">
                  <c:v>41.875965000000001</c:v>
                </c:pt>
                <c:pt idx="3425">
                  <c:v>41.679709000000003</c:v>
                </c:pt>
                <c:pt idx="3426">
                  <c:v>41.423864000000002</c:v>
                </c:pt>
                <c:pt idx="3427">
                  <c:v>41.108578000000044</c:v>
                </c:pt>
                <c:pt idx="3428">
                  <c:v>40.743502000000042</c:v>
                </c:pt>
                <c:pt idx="3429">
                  <c:v>40.385172000000011</c:v>
                </c:pt>
                <c:pt idx="3430">
                  <c:v>40.057434999999998</c:v>
                </c:pt>
                <c:pt idx="3431">
                  <c:v>39.703728000000012</c:v>
                </c:pt>
                <c:pt idx="3432">
                  <c:v>39.290117000000045</c:v>
                </c:pt>
                <c:pt idx="3433">
                  <c:v>38.881907999999996</c:v>
                </c:pt>
                <c:pt idx="3434">
                  <c:v>38.542847999999999</c:v>
                </c:pt>
                <c:pt idx="3435">
                  <c:v>38.246307000000002</c:v>
                </c:pt>
                <c:pt idx="3436">
                  <c:v>37.956709000000004</c:v>
                </c:pt>
                <c:pt idx="3437">
                  <c:v>37.706584000000007</c:v>
                </c:pt>
                <c:pt idx="3438">
                  <c:v>37.525430000000043</c:v>
                </c:pt>
                <c:pt idx="3439">
                  <c:v>37.382199</c:v>
                </c:pt>
                <c:pt idx="3440">
                  <c:v>37.266897</c:v>
                </c:pt>
                <c:pt idx="3441">
                  <c:v>37.239850000000011</c:v>
                </c:pt>
                <c:pt idx="3442">
                  <c:v>37.334089999999996</c:v>
                </c:pt>
                <c:pt idx="3443">
                  <c:v>37.501542000000001</c:v>
                </c:pt>
                <c:pt idx="3444">
                  <c:v>37.71584</c:v>
                </c:pt>
                <c:pt idx="3445">
                  <c:v>38.023565000000012</c:v>
                </c:pt>
                <c:pt idx="3446">
                  <c:v>38.429884000000001</c:v>
                </c:pt>
                <c:pt idx="3447">
                  <c:v>38.851243999999951</c:v>
                </c:pt>
                <c:pt idx="3448">
                  <c:v>39.250561000000005</c:v>
                </c:pt>
                <c:pt idx="3449">
                  <c:v>39.704660000000004</c:v>
                </c:pt>
                <c:pt idx="3450">
                  <c:v>40.268240000000013</c:v>
                </c:pt>
                <c:pt idx="3451">
                  <c:v>40.877771000000003</c:v>
                </c:pt>
                <c:pt idx="3452">
                  <c:v>41.461118000000013</c:v>
                </c:pt>
                <c:pt idx="3453">
                  <c:v>42.038937000000011</c:v>
                </c:pt>
                <c:pt idx="3454">
                  <c:v>42.644343000000006</c:v>
                </c:pt>
                <c:pt idx="3455">
                  <c:v>43.241895</c:v>
                </c:pt>
                <c:pt idx="3456">
                  <c:v>43.794601</c:v>
                </c:pt>
                <c:pt idx="3457">
                  <c:v>44.315986000000002</c:v>
                </c:pt>
                <c:pt idx="3458">
                  <c:v>44.800239000000005</c:v>
                </c:pt>
                <c:pt idx="3459">
                  <c:v>45.196214000000012</c:v>
                </c:pt>
                <c:pt idx="3460">
                  <c:v>45.502251000000001</c:v>
                </c:pt>
                <c:pt idx="3461">
                  <c:v>45.800597000000003</c:v>
                </c:pt>
                <c:pt idx="3462">
                  <c:v>46.145921000000001</c:v>
                </c:pt>
                <c:pt idx="3463">
                  <c:v>46.503673000000006</c:v>
                </c:pt>
                <c:pt idx="3464">
                  <c:v>46.844631999999997</c:v>
                </c:pt>
                <c:pt idx="3465">
                  <c:v>47.202536000000045</c:v>
                </c:pt>
                <c:pt idx="3466">
                  <c:v>47.581537000000004</c:v>
                </c:pt>
                <c:pt idx="3467">
                  <c:v>47.906987000000001</c:v>
                </c:pt>
                <c:pt idx="3468">
                  <c:v>48.12871100000006</c:v>
                </c:pt>
                <c:pt idx="3469">
                  <c:v>48.28515800000006</c:v>
                </c:pt>
                <c:pt idx="3470">
                  <c:v>48.419834999999999</c:v>
                </c:pt>
                <c:pt idx="3471">
                  <c:v>48.522892000000013</c:v>
                </c:pt>
                <c:pt idx="3472">
                  <c:v>48.608335000000061</c:v>
                </c:pt>
                <c:pt idx="3473">
                  <c:v>48.764191000000011</c:v>
                </c:pt>
                <c:pt idx="3474">
                  <c:v>49.051037000000001</c:v>
                </c:pt>
                <c:pt idx="3475">
                  <c:v>49.416912000000011</c:v>
                </c:pt>
                <c:pt idx="3476">
                  <c:v>49.799295000000043</c:v>
                </c:pt>
                <c:pt idx="3477">
                  <c:v>50.209482000000001</c:v>
                </c:pt>
                <c:pt idx="3478">
                  <c:v>50.642384</c:v>
                </c:pt>
                <c:pt idx="3479">
                  <c:v>51.020415000000042</c:v>
                </c:pt>
                <c:pt idx="3480">
                  <c:v>51.284542000000002</c:v>
                </c:pt>
                <c:pt idx="3481">
                  <c:v>51.452561000000003</c:v>
                </c:pt>
                <c:pt idx="3482">
                  <c:v>51.535955000000044</c:v>
                </c:pt>
                <c:pt idx="3483">
                  <c:v>51.503483999999993</c:v>
                </c:pt>
                <c:pt idx="3484">
                  <c:v>51.397671000000003</c:v>
                </c:pt>
                <c:pt idx="3485">
                  <c:v>51.343217000000003</c:v>
                </c:pt>
                <c:pt idx="3486">
                  <c:v>51.366716000000011</c:v>
                </c:pt>
                <c:pt idx="3487">
                  <c:v>51.351203999999974</c:v>
                </c:pt>
                <c:pt idx="3488">
                  <c:v>51.221604000000006</c:v>
                </c:pt>
                <c:pt idx="3489">
                  <c:v>51.051134000000005</c:v>
                </c:pt>
                <c:pt idx="3490">
                  <c:v>50.918264999999998</c:v>
                </c:pt>
                <c:pt idx="3491">
                  <c:v>50.775670000000012</c:v>
                </c:pt>
                <c:pt idx="3492">
                  <c:v>50.56273800000006</c:v>
                </c:pt>
                <c:pt idx="3493">
                  <c:v>50.330942</c:v>
                </c:pt>
                <c:pt idx="3494">
                  <c:v>50.1464</c:v>
                </c:pt>
                <c:pt idx="3495">
                  <c:v>49.969373000000012</c:v>
                </c:pt>
                <c:pt idx="3496">
                  <c:v>49.740195000000043</c:v>
                </c:pt>
                <c:pt idx="3497">
                  <c:v>49.473846000000002</c:v>
                </c:pt>
                <c:pt idx="3498">
                  <c:v>49.182348000000012</c:v>
                </c:pt>
                <c:pt idx="3499">
                  <c:v>48.820319000000012</c:v>
                </c:pt>
                <c:pt idx="3500">
                  <c:v>48.394170000000003</c:v>
                </c:pt>
                <c:pt idx="3501">
                  <c:v>47.978449000000005</c:v>
                </c:pt>
                <c:pt idx="3502">
                  <c:v>47.560826000000006</c:v>
                </c:pt>
                <c:pt idx="3503">
                  <c:v>47.023087000000004</c:v>
                </c:pt>
                <c:pt idx="3504">
                  <c:v>46.341076000000001</c:v>
                </c:pt>
                <c:pt idx="3505">
                  <c:v>45.655154000000003</c:v>
                </c:pt>
                <c:pt idx="3506">
                  <c:v>45.055254000000005</c:v>
                </c:pt>
                <c:pt idx="3507">
                  <c:v>44.459033000000005</c:v>
                </c:pt>
                <c:pt idx="3508">
                  <c:v>43.812709000000005</c:v>
                </c:pt>
                <c:pt idx="3509">
                  <c:v>43.241928000000001</c:v>
                </c:pt>
                <c:pt idx="3510">
                  <c:v>42.844641999999958</c:v>
                </c:pt>
                <c:pt idx="3511">
                  <c:v>42.516017000000005</c:v>
                </c:pt>
                <c:pt idx="3512">
                  <c:v>42.127786</c:v>
                </c:pt>
                <c:pt idx="3513">
                  <c:v>41.691466000000005</c:v>
                </c:pt>
                <c:pt idx="3514">
                  <c:v>41.233816000000012</c:v>
                </c:pt>
                <c:pt idx="3515">
                  <c:v>40.69231000000007</c:v>
                </c:pt>
                <c:pt idx="3516">
                  <c:v>40.073572000000013</c:v>
                </c:pt>
                <c:pt idx="3517">
                  <c:v>39.531321000000005</c:v>
                </c:pt>
                <c:pt idx="3518">
                  <c:v>39.125408000000043</c:v>
                </c:pt>
                <c:pt idx="3519">
                  <c:v>38.730294000000001</c:v>
                </c:pt>
                <c:pt idx="3520">
                  <c:v>38.309933000000001</c:v>
                </c:pt>
                <c:pt idx="3521">
                  <c:v>38.044229000000001</c:v>
                </c:pt>
                <c:pt idx="3522">
                  <c:v>38.049713000000011</c:v>
                </c:pt>
                <c:pt idx="3523">
                  <c:v>38.188320000000012</c:v>
                </c:pt>
                <c:pt idx="3524">
                  <c:v>38.309504000000004</c:v>
                </c:pt>
                <c:pt idx="3525">
                  <c:v>38.453201999999997</c:v>
                </c:pt>
                <c:pt idx="3526">
                  <c:v>38.632544000000003</c:v>
                </c:pt>
                <c:pt idx="3527">
                  <c:v>38.660003000000003</c:v>
                </c:pt>
                <c:pt idx="3528">
                  <c:v>38.449643999999999</c:v>
                </c:pt>
                <c:pt idx="3529">
                  <c:v>38.251942</c:v>
                </c:pt>
                <c:pt idx="3530">
                  <c:v>38.238771000000042</c:v>
                </c:pt>
                <c:pt idx="3531">
                  <c:v>38.236537000000013</c:v>
                </c:pt>
                <c:pt idx="3532">
                  <c:v>38.083502000000003</c:v>
                </c:pt>
                <c:pt idx="3533">
                  <c:v>37.905530000000013</c:v>
                </c:pt>
                <c:pt idx="3534">
                  <c:v>37.867867999999994</c:v>
                </c:pt>
                <c:pt idx="3535">
                  <c:v>37.907378000000001</c:v>
                </c:pt>
                <c:pt idx="3536">
                  <c:v>37.927984000000002</c:v>
                </c:pt>
                <c:pt idx="3537">
                  <c:v>37.990574000000002</c:v>
                </c:pt>
                <c:pt idx="3538">
                  <c:v>38.112492000000003</c:v>
                </c:pt>
                <c:pt idx="3539">
                  <c:v>38.144288999999993</c:v>
                </c:pt>
                <c:pt idx="3540">
                  <c:v>38.048034000000001</c:v>
                </c:pt>
                <c:pt idx="3541">
                  <c:v>38.074686999999997</c:v>
                </c:pt>
                <c:pt idx="3542">
                  <c:v>38.412548000000001</c:v>
                </c:pt>
                <c:pt idx="3543">
                  <c:v>38.815033</c:v>
                </c:pt>
                <c:pt idx="3544">
                  <c:v>39.005901000000001</c:v>
                </c:pt>
                <c:pt idx="3545">
                  <c:v>39.107496000000005</c:v>
                </c:pt>
                <c:pt idx="3546">
                  <c:v>39.253335000000042</c:v>
                </c:pt>
                <c:pt idx="3547">
                  <c:v>39.297627000000006</c:v>
                </c:pt>
                <c:pt idx="3548">
                  <c:v>39.105423000000002</c:v>
                </c:pt>
                <c:pt idx="3549">
                  <c:v>38.831703000000005</c:v>
                </c:pt>
                <c:pt idx="3550">
                  <c:v>38.653027999999999</c:v>
                </c:pt>
                <c:pt idx="3551">
                  <c:v>38.502176000000013</c:v>
                </c:pt>
                <c:pt idx="3552">
                  <c:v>38.331191000000004</c:v>
                </c:pt>
                <c:pt idx="3553">
                  <c:v>38.311058999999993</c:v>
                </c:pt>
                <c:pt idx="3554">
                  <c:v>38.529842000000002</c:v>
                </c:pt>
                <c:pt idx="3555">
                  <c:v>38.809397000000004</c:v>
                </c:pt>
                <c:pt idx="3556">
                  <c:v>39.054387999999996</c:v>
                </c:pt>
                <c:pt idx="3557">
                  <c:v>39.420633000000002</c:v>
                </c:pt>
                <c:pt idx="3558">
                  <c:v>39.915967000000002</c:v>
                </c:pt>
                <c:pt idx="3559">
                  <c:v>40.268884</c:v>
                </c:pt>
                <c:pt idx="3560">
                  <c:v>40.447371000000004</c:v>
                </c:pt>
                <c:pt idx="3561">
                  <c:v>40.800103</c:v>
                </c:pt>
                <c:pt idx="3562">
                  <c:v>41.540396000000001</c:v>
                </c:pt>
                <c:pt idx="3563">
                  <c:v>42.482365000000001</c:v>
                </c:pt>
                <c:pt idx="3564">
                  <c:v>43.400723000000006</c:v>
                </c:pt>
                <c:pt idx="3565">
                  <c:v>44.359383000000001</c:v>
                </c:pt>
                <c:pt idx="3566">
                  <c:v>45.407859000000002</c:v>
                </c:pt>
                <c:pt idx="3567">
                  <c:v>46.310939000000005</c:v>
                </c:pt>
                <c:pt idx="3568">
                  <c:v>46.866297000000003</c:v>
                </c:pt>
                <c:pt idx="3569">
                  <c:v>47.155338000000043</c:v>
                </c:pt>
                <c:pt idx="3570">
                  <c:v>47.292757000000044</c:v>
                </c:pt>
                <c:pt idx="3571">
                  <c:v>47.194049</c:v>
                </c:pt>
                <c:pt idx="3572">
                  <c:v>46.839554</c:v>
                </c:pt>
                <c:pt idx="3573">
                  <c:v>46.487337000000004</c:v>
                </c:pt>
                <c:pt idx="3574">
                  <c:v>46.355752000000003</c:v>
                </c:pt>
                <c:pt idx="3575">
                  <c:v>46.345832000000001</c:v>
                </c:pt>
                <c:pt idx="3576">
                  <c:v>46.386786999999998</c:v>
                </c:pt>
                <c:pt idx="3577">
                  <c:v>46.730989000000001</c:v>
                </c:pt>
                <c:pt idx="3578">
                  <c:v>47.449426000000003</c:v>
                </c:pt>
                <c:pt idx="3579">
                  <c:v>48.128640000000011</c:v>
                </c:pt>
                <c:pt idx="3580">
                  <c:v>48.407859000000002</c:v>
                </c:pt>
                <c:pt idx="3581">
                  <c:v>48.617530000000002</c:v>
                </c:pt>
                <c:pt idx="3582">
                  <c:v>49.297720000000012</c:v>
                </c:pt>
                <c:pt idx="3583">
                  <c:v>50.130074</c:v>
                </c:pt>
                <c:pt idx="3584">
                  <c:v>50.767336000000043</c:v>
                </c:pt>
                <c:pt idx="3585">
                  <c:v>51.474690999999993</c:v>
                </c:pt>
                <c:pt idx="3586">
                  <c:v>52.450102000000001</c:v>
                </c:pt>
                <c:pt idx="3587">
                  <c:v>53.465805000000003</c:v>
                </c:pt>
                <c:pt idx="3588">
                  <c:v>54.308772000000012</c:v>
                </c:pt>
                <c:pt idx="3589">
                  <c:v>55.171123000000001</c:v>
                </c:pt>
                <c:pt idx="3590">
                  <c:v>56.179624000000004</c:v>
                </c:pt>
                <c:pt idx="3591">
                  <c:v>56.982179000000002</c:v>
                </c:pt>
                <c:pt idx="3592">
                  <c:v>57.265990000000045</c:v>
                </c:pt>
                <c:pt idx="3593">
                  <c:v>57.165313000000076</c:v>
                </c:pt>
                <c:pt idx="3594">
                  <c:v>56.868454</c:v>
                </c:pt>
                <c:pt idx="3595">
                  <c:v>56.296678000000043</c:v>
                </c:pt>
                <c:pt idx="3596">
                  <c:v>55.596683000000006</c:v>
                </c:pt>
                <c:pt idx="3597">
                  <c:v>55.322629000000006</c:v>
                </c:pt>
                <c:pt idx="3598">
                  <c:v>55.699594000000012</c:v>
                </c:pt>
                <c:pt idx="3599">
                  <c:v>56.058279000000006</c:v>
                </c:pt>
                <c:pt idx="3600">
                  <c:v>55.89376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Sayfa1!$D$2</c:f>
              <c:strCache>
                <c:ptCount val="1"/>
                <c:pt idx="0">
                  <c:v>Enzyme Immobilized MF NPs </c:v>
                </c:pt>
              </c:strCache>
            </c:strRef>
          </c:tx>
          <c:spPr>
            <a:ln w="19050">
              <a:solidFill>
                <a:srgbClr val="FF00FF"/>
              </a:solidFill>
            </a:ln>
          </c:spPr>
          <c:marker>
            <c:symbol val="none"/>
          </c:marker>
          <c:xVal>
            <c:numRef>
              <c:f>Sayfa1!$A$3:$A$3603</c:f>
              <c:numCache>
                <c:formatCode>General</c:formatCode>
                <c:ptCount val="3601"/>
                <c:pt idx="0">
                  <c:v>4000</c:v>
                </c:pt>
                <c:pt idx="1">
                  <c:v>3999</c:v>
                </c:pt>
                <c:pt idx="2">
                  <c:v>3998</c:v>
                </c:pt>
                <c:pt idx="3">
                  <c:v>3997</c:v>
                </c:pt>
                <c:pt idx="4">
                  <c:v>3996</c:v>
                </c:pt>
                <c:pt idx="5">
                  <c:v>3995</c:v>
                </c:pt>
                <c:pt idx="6">
                  <c:v>3994</c:v>
                </c:pt>
                <c:pt idx="7">
                  <c:v>3993</c:v>
                </c:pt>
                <c:pt idx="8">
                  <c:v>3992</c:v>
                </c:pt>
                <c:pt idx="9">
                  <c:v>3991</c:v>
                </c:pt>
                <c:pt idx="10">
                  <c:v>3990</c:v>
                </c:pt>
                <c:pt idx="11">
                  <c:v>3989</c:v>
                </c:pt>
                <c:pt idx="12">
                  <c:v>3988</c:v>
                </c:pt>
                <c:pt idx="13">
                  <c:v>3987</c:v>
                </c:pt>
                <c:pt idx="14">
                  <c:v>3986</c:v>
                </c:pt>
                <c:pt idx="15">
                  <c:v>3985</c:v>
                </c:pt>
                <c:pt idx="16">
                  <c:v>3984</c:v>
                </c:pt>
                <c:pt idx="17">
                  <c:v>3983</c:v>
                </c:pt>
                <c:pt idx="18">
                  <c:v>3982</c:v>
                </c:pt>
                <c:pt idx="19">
                  <c:v>3981</c:v>
                </c:pt>
                <c:pt idx="20">
                  <c:v>3980</c:v>
                </c:pt>
                <c:pt idx="21">
                  <c:v>3979</c:v>
                </c:pt>
                <c:pt idx="22">
                  <c:v>3978</c:v>
                </c:pt>
                <c:pt idx="23">
                  <c:v>3977</c:v>
                </c:pt>
                <c:pt idx="24">
                  <c:v>3976</c:v>
                </c:pt>
                <c:pt idx="25">
                  <c:v>3975</c:v>
                </c:pt>
                <c:pt idx="26">
                  <c:v>3974</c:v>
                </c:pt>
                <c:pt idx="27">
                  <c:v>3973</c:v>
                </c:pt>
                <c:pt idx="28">
                  <c:v>3972</c:v>
                </c:pt>
                <c:pt idx="29">
                  <c:v>3971</c:v>
                </c:pt>
                <c:pt idx="30">
                  <c:v>3970</c:v>
                </c:pt>
                <c:pt idx="31">
                  <c:v>3969</c:v>
                </c:pt>
                <c:pt idx="32">
                  <c:v>3968</c:v>
                </c:pt>
                <c:pt idx="33">
                  <c:v>3967</c:v>
                </c:pt>
                <c:pt idx="34">
                  <c:v>3966</c:v>
                </c:pt>
                <c:pt idx="35">
                  <c:v>3965</c:v>
                </c:pt>
                <c:pt idx="36">
                  <c:v>3964</c:v>
                </c:pt>
                <c:pt idx="37">
                  <c:v>3963</c:v>
                </c:pt>
                <c:pt idx="38">
                  <c:v>3962</c:v>
                </c:pt>
                <c:pt idx="39">
                  <c:v>3961</c:v>
                </c:pt>
                <c:pt idx="40">
                  <c:v>3960</c:v>
                </c:pt>
                <c:pt idx="41">
                  <c:v>3959</c:v>
                </c:pt>
                <c:pt idx="42">
                  <c:v>3958</c:v>
                </c:pt>
                <c:pt idx="43">
                  <c:v>3957</c:v>
                </c:pt>
                <c:pt idx="44">
                  <c:v>3956</c:v>
                </c:pt>
                <c:pt idx="45">
                  <c:v>3955</c:v>
                </c:pt>
                <c:pt idx="46">
                  <c:v>3954</c:v>
                </c:pt>
                <c:pt idx="47">
                  <c:v>3953</c:v>
                </c:pt>
                <c:pt idx="48">
                  <c:v>3952</c:v>
                </c:pt>
                <c:pt idx="49">
                  <c:v>3951</c:v>
                </c:pt>
                <c:pt idx="50">
                  <c:v>3950</c:v>
                </c:pt>
                <c:pt idx="51">
                  <c:v>3949</c:v>
                </c:pt>
                <c:pt idx="52">
                  <c:v>3948</c:v>
                </c:pt>
                <c:pt idx="53">
                  <c:v>3947</c:v>
                </c:pt>
                <c:pt idx="54">
                  <c:v>3946</c:v>
                </c:pt>
                <c:pt idx="55">
                  <c:v>3945</c:v>
                </c:pt>
                <c:pt idx="56">
                  <c:v>3944</c:v>
                </c:pt>
                <c:pt idx="57">
                  <c:v>3943</c:v>
                </c:pt>
                <c:pt idx="58">
                  <c:v>3942</c:v>
                </c:pt>
                <c:pt idx="59">
                  <c:v>3941</c:v>
                </c:pt>
                <c:pt idx="60">
                  <c:v>3940</c:v>
                </c:pt>
                <c:pt idx="61">
                  <c:v>3939</c:v>
                </c:pt>
                <c:pt idx="62">
                  <c:v>3938</c:v>
                </c:pt>
                <c:pt idx="63">
                  <c:v>3937</c:v>
                </c:pt>
                <c:pt idx="64">
                  <c:v>3936</c:v>
                </c:pt>
                <c:pt idx="65">
                  <c:v>3935</c:v>
                </c:pt>
                <c:pt idx="66">
                  <c:v>3934</c:v>
                </c:pt>
                <c:pt idx="67">
                  <c:v>3933</c:v>
                </c:pt>
                <c:pt idx="68">
                  <c:v>3932</c:v>
                </c:pt>
                <c:pt idx="69">
                  <c:v>3931</c:v>
                </c:pt>
                <c:pt idx="70">
                  <c:v>3930</c:v>
                </c:pt>
                <c:pt idx="71">
                  <c:v>3929</c:v>
                </c:pt>
                <c:pt idx="72">
                  <c:v>3928</c:v>
                </c:pt>
                <c:pt idx="73">
                  <c:v>3927</c:v>
                </c:pt>
                <c:pt idx="74">
                  <c:v>3926</c:v>
                </c:pt>
                <c:pt idx="75">
                  <c:v>3925</c:v>
                </c:pt>
                <c:pt idx="76">
                  <c:v>3924</c:v>
                </c:pt>
                <c:pt idx="77">
                  <c:v>3923</c:v>
                </c:pt>
                <c:pt idx="78">
                  <c:v>3922</c:v>
                </c:pt>
                <c:pt idx="79">
                  <c:v>3921</c:v>
                </c:pt>
                <c:pt idx="80">
                  <c:v>3920</c:v>
                </c:pt>
                <c:pt idx="81">
                  <c:v>3919</c:v>
                </c:pt>
                <c:pt idx="82">
                  <c:v>3918</c:v>
                </c:pt>
                <c:pt idx="83">
                  <c:v>3917</c:v>
                </c:pt>
                <c:pt idx="84">
                  <c:v>3916</c:v>
                </c:pt>
                <c:pt idx="85">
                  <c:v>3915</c:v>
                </c:pt>
                <c:pt idx="86">
                  <c:v>3914</c:v>
                </c:pt>
                <c:pt idx="87">
                  <c:v>3913</c:v>
                </c:pt>
                <c:pt idx="88">
                  <c:v>3912</c:v>
                </c:pt>
                <c:pt idx="89">
                  <c:v>3911</c:v>
                </c:pt>
                <c:pt idx="90">
                  <c:v>3910</c:v>
                </c:pt>
                <c:pt idx="91">
                  <c:v>3909</c:v>
                </c:pt>
                <c:pt idx="92">
                  <c:v>3908</c:v>
                </c:pt>
                <c:pt idx="93">
                  <c:v>3907</c:v>
                </c:pt>
                <c:pt idx="94">
                  <c:v>3906</c:v>
                </c:pt>
                <c:pt idx="95">
                  <c:v>3905</c:v>
                </c:pt>
                <c:pt idx="96">
                  <c:v>3904</c:v>
                </c:pt>
                <c:pt idx="97">
                  <c:v>3903</c:v>
                </c:pt>
                <c:pt idx="98">
                  <c:v>3902</c:v>
                </c:pt>
                <c:pt idx="99">
                  <c:v>3901</c:v>
                </c:pt>
                <c:pt idx="100">
                  <c:v>3900</c:v>
                </c:pt>
                <c:pt idx="101">
                  <c:v>3899</c:v>
                </c:pt>
                <c:pt idx="102">
                  <c:v>3898</c:v>
                </c:pt>
                <c:pt idx="103">
                  <c:v>3897</c:v>
                </c:pt>
                <c:pt idx="104">
                  <c:v>3896</c:v>
                </c:pt>
                <c:pt idx="105">
                  <c:v>3895</c:v>
                </c:pt>
                <c:pt idx="106">
                  <c:v>3894</c:v>
                </c:pt>
                <c:pt idx="107">
                  <c:v>3893</c:v>
                </c:pt>
                <c:pt idx="108">
                  <c:v>3892</c:v>
                </c:pt>
                <c:pt idx="109">
                  <c:v>3891</c:v>
                </c:pt>
                <c:pt idx="110">
                  <c:v>3890</c:v>
                </c:pt>
                <c:pt idx="111">
                  <c:v>3889</c:v>
                </c:pt>
                <c:pt idx="112">
                  <c:v>3888</c:v>
                </c:pt>
                <c:pt idx="113">
                  <c:v>3887</c:v>
                </c:pt>
                <c:pt idx="114">
                  <c:v>3886</c:v>
                </c:pt>
                <c:pt idx="115">
                  <c:v>3885</c:v>
                </c:pt>
                <c:pt idx="116">
                  <c:v>3884</c:v>
                </c:pt>
                <c:pt idx="117">
                  <c:v>3883</c:v>
                </c:pt>
                <c:pt idx="118">
                  <c:v>3882</c:v>
                </c:pt>
                <c:pt idx="119">
                  <c:v>3881</c:v>
                </c:pt>
                <c:pt idx="120">
                  <c:v>3880</c:v>
                </c:pt>
                <c:pt idx="121">
                  <c:v>3879</c:v>
                </c:pt>
                <c:pt idx="122">
                  <c:v>3878</c:v>
                </c:pt>
                <c:pt idx="123">
                  <c:v>3877</c:v>
                </c:pt>
                <c:pt idx="124">
                  <c:v>3876</c:v>
                </c:pt>
                <c:pt idx="125">
                  <c:v>3875</c:v>
                </c:pt>
                <c:pt idx="126">
                  <c:v>3874</c:v>
                </c:pt>
                <c:pt idx="127">
                  <c:v>3873</c:v>
                </c:pt>
                <c:pt idx="128">
                  <c:v>3872</c:v>
                </c:pt>
                <c:pt idx="129">
                  <c:v>3871</c:v>
                </c:pt>
                <c:pt idx="130">
                  <c:v>3870</c:v>
                </c:pt>
                <c:pt idx="131">
                  <c:v>3869</c:v>
                </c:pt>
                <c:pt idx="132">
                  <c:v>3868</c:v>
                </c:pt>
                <c:pt idx="133">
                  <c:v>3867</c:v>
                </c:pt>
                <c:pt idx="134">
                  <c:v>3866</c:v>
                </c:pt>
                <c:pt idx="135">
                  <c:v>3865</c:v>
                </c:pt>
                <c:pt idx="136">
                  <c:v>3864</c:v>
                </c:pt>
                <c:pt idx="137">
                  <c:v>3863</c:v>
                </c:pt>
                <c:pt idx="138">
                  <c:v>3862</c:v>
                </c:pt>
                <c:pt idx="139">
                  <c:v>3861</c:v>
                </c:pt>
                <c:pt idx="140">
                  <c:v>3860</c:v>
                </c:pt>
                <c:pt idx="141">
                  <c:v>3859</c:v>
                </c:pt>
                <c:pt idx="142">
                  <c:v>3858</c:v>
                </c:pt>
                <c:pt idx="143">
                  <c:v>3857</c:v>
                </c:pt>
                <c:pt idx="144">
                  <c:v>3856</c:v>
                </c:pt>
                <c:pt idx="145">
                  <c:v>3855</c:v>
                </c:pt>
                <c:pt idx="146">
                  <c:v>3854</c:v>
                </c:pt>
                <c:pt idx="147">
                  <c:v>3853</c:v>
                </c:pt>
                <c:pt idx="148">
                  <c:v>3852</c:v>
                </c:pt>
                <c:pt idx="149">
                  <c:v>3851</c:v>
                </c:pt>
                <c:pt idx="150">
                  <c:v>3850</c:v>
                </c:pt>
                <c:pt idx="151">
                  <c:v>3849</c:v>
                </c:pt>
                <c:pt idx="152">
                  <c:v>3848</c:v>
                </c:pt>
                <c:pt idx="153">
                  <c:v>3847</c:v>
                </c:pt>
                <c:pt idx="154">
                  <c:v>3846</c:v>
                </c:pt>
                <c:pt idx="155">
                  <c:v>3845</c:v>
                </c:pt>
                <c:pt idx="156">
                  <c:v>3844</c:v>
                </c:pt>
                <c:pt idx="157">
                  <c:v>3843</c:v>
                </c:pt>
                <c:pt idx="158">
                  <c:v>3842</c:v>
                </c:pt>
                <c:pt idx="159">
                  <c:v>3841</c:v>
                </c:pt>
                <c:pt idx="160">
                  <c:v>3840</c:v>
                </c:pt>
                <c:pt idx="161">
                  <c:v>3839</c:v>
                </c:pt>
                <c:pt idx="162">
                  <c:v>3838</c:v>
                </c:pt>
                <c:pt idx="163">
                  <c:v>3837</c:v>
                </c:pt>
                <c:pt idx="164">
                  <c:v>3836</c:v>
                </c:pt>
                <c:pt idx="165">
                  <c:v>3835</c:v>
                </c:pt>
                <c:pt idx="166">
                  <c:v>3834</c:v>
                </c:pt>
                <c:pt idx="167">
                  <c:v>3833</c:v>
                </c:pt>
                <c:pt idx="168">
                  <c:v>3832</c:v>
                </c:pt>
                <c:pt idx="169">
                  <c:v>3831</c:v>
                </c:pt>
                <c:pt idx="170">
                  <c:v>3830</c:v>
                </c:pt>
                <c:pt idx="171">
                  <c:v>3829</c:v>
                </c:pt>
                <c:pt idx="172">
                  <c:v>3828</c:v>
                </c:pt>
                <c:pt idx="173">
                  <c:v>3827</c:v>
                </c:pt>
                <c:pt idx="174">
                  <c:v>3826</c:v>
                </c:pt>
                <c:pt idx="175">
                  <c:v>3825</c:v>
                </c:pt>
                <c:pt idx="176">
                  <c:v>3824</c:v>
                </c:pt>
                <c:pt idx="177">
                  <c:v>3823</c:v>
                </c:pt>
                <c:pt idx="178">
                  <c:v>3822</c:v>
                </c:pt>
                <c:pt idx="179">
                  <c:v>3821</c:v>
                </c:pt>
                <c:pt idx="180">
                  <c:v>3820</c:v>
                </c:pt>
                <c:pt idx="181">
                  <c:v>3819</c:v>
                </c:pt>
                <c:pt idx="182">
                  <c:v>3818</c:v>
                </c:pt>
                <c:pt idx="183">
                  <c:v>3817</c:v>
                </c:pt>
                <c:pt idx="184">
                  <c:v>3816</c:v>
                </c:pt>
                <c:pt idx="185">
                  <c:v>3815</c:v>
                </c:pt>
                <c:pt idx="186">
                  <c:v>3814</c:v>
                </c:pt>
                <c:pt idx="187">
                  <c:v>3813</c:v>
                </c:pt>
                <c:pt idx="188">
                  <c:v>3812</c:v>
                </c:pt>
                <c:pt idx="189">
                  <c:v>3811</c:v>
                </c:pt>
                <c:pt idx="190">
                  <c:v>3810</c:v>
                </c:pt>
                <c:pt idx="191">
                  <c:v>3809</c:v>
                </c:pt>
                <c:pt idx="192">
                  <c:v>3808</c:v>
                </c:pt>
                <c:pt idx="193">
                  <c:v>3807</c:v>
                </c:pt>
                <c:pt idx="194">
                  <c:v>3806</c:v>
                </c:pt>
                <c:pt idx="195">
                  <c:v>3805</c:v>
                </c:pt>
                <c:pt idx="196">
                  <c:v>3804</c:v>
                </c:pt>
                <c:pt idx="197">
                  <c:v>3803</c:v>
                </c:pt>
                <c:pt idx="198">
                  <c:v>3802</c:v>
                </c:pt>
                <c:pt idx="199">
                  <c:v>3801</c:v>
                </c:pt>
                <c:pt idx="200">
                  <c:v>3800</c:v>
                </c:pt>
                <c:pt idx="201">
                  <c:v>3799</c:v>
                </c:pt>
                <c:pt idx="202">
                  <c:v>3798</c:v>
                </c:pt>
                <c:pt idx="203">
                  <c:v>3797</c:v>
                </c:pt>
                <c:pt idx="204">
                  <c:v>3796</c:v>
                </c:pt>
                <c:pt idx="205">
                  <c:v>3795</c:v>
                </c:pt>
                <c:pt idx="206">
                  <c:v>3794</c:v>
                </c:pt>
                <c:pt idx="207">
                  <c:v>3793</c:v>
                </c:pt>
                <c:pt idx="208">
                  <c:v>3792</c:v>
                </c:pt>
                <c:pt idx="209">
                  <c:v>3791</c:v>
                </c:pt>
                <c:pt idx="210">
                  <c:v>3790</c:v>
                </c:pt>
                <c:pt idx="211">
                  <c:v>3789</c:v>
                </c:pt>
                <c:pt idx="212">
                  <c:v>3788</c:v>
                </c:pt>
                <c:pt idx="213">
                  <c:v>3787</c:v>
                </c:pt>
                <c:pt idx="214">
                  <c:v>3786</c:v>
                </c:pt>
                <c:pt idx="215">
                  <c:v>3785</c:v>
                </c:pt>
                <c:pt idx="216">
                  <c:v>3784</c:v>
                </c:pt>
                <c:pt idx="217">
                  <c:v>3783</c:v>
                </c:pt>
                <c:pt idx="218">
                  <c:v>3782</c:v>
                </c:pt>
                <c:pt idx="219">
                  <c:v>3781</c:v>
                </c:pt>
                <c:pt idx="220">
                  <c:v>3780</c:v>
                </c:pt>
                <c:pt idx="221">
                  <c:v>3779</c:v>
                </c:pt>
                <c:pt idx="222">
                  <c:v>3778</c:v>
                </c:pt>
                <c:pt idx="223">
                  <c:v>3777</c:v>
                </c:pt>
                <c:pt idx="224">
                  <c:v>3776</c:v>
                </c:pt>
                <c:pt idx="225">
                  <c:v>3775</c:v>
                </c:pt>
                <c:pt idx="226">
                  <c:v>3774</c:v>
                </c:pt>
                <c:pt idx="227">
                  <c:v>3773</c:v>
                </c:pt>
                <c:pt idx="228">
                  <c:v>3772</c:v>
                </c:pt>
                <c:pt idx="229">
                  <c:v>3771</c:v>
                </c:pt>
                <c:pt idx="230">
                  <c:v>3770</c:v>
                </c:pt>
                <c:pt idx="231">
                  <c:v>3769</c:v>
                </c:pt>
                <c:pt idx="232">
                  <c:v>3768</c:v>
                </c:pt>
                <c:pt idx="233">
                  <c:v>3767</c:v>
                </c:pt>
                <c:pt idx="234">
                  <c:v>3766</c:v>
                </c:pt>
                <c:pt idx="235">
                  <c:v>3765</c:v>
                </c:pt>
                <c:pt idx="236">
                  <c:v>3764</c:v>
                </c:pt>
                <c:pt idx="237">
                  <c:v>3763</c:v>
                </c:pt>
                <c:pt idx="238">
                  <c:v>3762</c:v>
                </c:pt>
                <c:pt idx="239">
                  <c:v>3761</c:v>
                </c:pt>
                <c:pt idx="240">
                  <c:v>3760</c:v>
                </c:pt>
                <c:pt idx="241">
                  <c:v>3759</c:v>
                </c:pt>
                <c:pt idx="242">
                  <c:v>3758</c:v>
                </c:pt>
                <c:pt idx="243">
                  <c:v>3757</c:v>
                </c:pt>
                <c:pt idx="244">
                  <c:v>3756</c:v>
                </c:pt>
                <c:pt idx="245">
                  <c:v>3755</c:v>
                </c:pt>
                <c:pt idx="246">
                  <c:v>3754</c:v>
                </c:pt>
                <c:pt idx="247">
                  <c:v>3753</c:v>
                </c:pt>
                <c:pt idx="248">
                  <c:v>3752</c:v>
                </c:pt>
                <c:pt idx="249">
                  <c:v>3751</c:v>
                </c:pt>
                <c:pt idx="250">
                  <c:v>3750</c:v>
                </c:pt>
                <c:pt idx="251">
                  <c:v>3749</c:v>
                </c:pt>
                <c:pt idx="252">
                  <c:v>3748</c:v>
                </c:pt>
                <c:pt idx="253">
                  <c:v>3747</c:v>
                </c:pt>
                <c:pt idx="254">
                  <c:v>3746</c:v>
                </c:pt>
                <c:pt idx="255">
                  <c:v>3745</c:v>
                </c:pt>
                <c:pt idx="256">
                  <c:v>3744</c:v>
                </c:pt>
                <c:pt idx="257">
                  <c:v>3743</c:v>
                </c:pt>
                <c:pt idx="258">
                  <c:v>3742</c:v>
                </c:pt>
                <c:pt idx="259">
                  <c:v>3741</c:v>
                </c:pt>
                <c:pt idx="260">
                  <c:v>3740</c:v>
                </c:pt>
                <c:pt idx="261">
                  <c:v>3739</c:v>
                </c:pt>
                <c:pt idx="262">
                  <c:v>3738</c:v>
                </c:pt>
                <c:pt idx="263">
                  <c:v>3737</c:v>
                </c:pt>
                <c:pt idx="264">
                  <c:v>3736</c:v>
                </c:pt>
                <c:pt idx="265">
                  <c:v>3735</c:v>
                </c:pt>
                <c:pt idx="266">
                  <c:v>3734</c:v>
                </c:pt>
                <c:pt idx="267">
                  <c:v>3733</c:v>
                </c:pt>
                <c:pt idx="268">
                  <c:v>3732</c:v>
                </c:pt>
                <c:pt idx="269">
                  <c:v>3731</c:v>
                </c:pt>
                <c:pt idx="270">
                  <c:v>3730</c:v>
                </c:pt>
                <c:pt idx="271">
                  <c:v>3729</c:v>
                </c:pt>
                <c:pt idx="272">
                  <c:v>3728</c:v>
                </c:pt>
                <c:pt idx="273">
                  <c:v>3727</c:v>
                </c:pt>
                <c:pt idx="274">
                  <c:v>3726</c:v>
                </c:pt>
                <c:pt idx="275">
                  <c:v>3725</c:v>
                </c:pt>
                <c:pt idx="276">
                  <c:v>3724</c:v>
                </c:pt>
                <c:pt idx="277">
                  <c:v>3723</c:v>
                </c:pt>
                <c:pt idx="278">
                  <c:v>3722</c:v>
                </c:pt>
                <c:pt idx="279">
                  <c:v>3721</c:v>
                </c:pt>
                <c:pt idx="280">
                  <c:v>3720</c:v>
                </c:pt>
                <c:pt idx="281">
                  <c:v>3719</c:v>
                </c:pt>
                <c:pt idx="282">
                  <c:v>3718</c:v>
                </c:pt>
                <c:pt idx="283">
                  <c:v>3717</c:v>
                </c:pt>
                <c:pt idx="284">
                  <c:v>3716</c:v>
                </c:pt>
                <c:pt idx="285">
                  <c:v>3715</c:v>
                </c:pt>
                <c:pt idx="286">
                  <c:v>3714</c:v>
                </c:pt>
                <c:pt idx="287">
                  <c:v>3713</c:v>
                </c:pt>
                <c:pt idx="288">
                  <c:v>3712</c:v>
                </c:pt>
                <c:pt idx="289">
                  <c:v>3711</c:v>
                </c:pt>
                <c:pt idx="290">
                  <c:v>3710</c:v>
                </c:pt>
                <c:pt idx="291">
                  <c:v>3709</c:v>
                </c:pt>
                <c:pt idx="292">
                  <c:v>3708</c:v>
                </c:pt>
                <c:pt idx="293">
                  <c:v>3707</c:v>
                </c:pt>
                <c:pt idx="294">
                  <c:v>3706</c:v>
                </c:pt>
                <c:pt idx="295">
                  <c:v>3705</c:v>
                </c:pt>
                <c:pt idx="296">
                  <c:v>3704</c:v>
                </c:pt>
                <c:pt idx="297">
                  <c:v>3703</c:v>
                </c:pt>
                <c:pt idx="298">
                  <c:v>3702</c:v>
                </c:pt>
                <c:pt idx="299">
                  <c:v>3701</c:v>
                </c:pt>
                <c:pt idx="300">
                  <c:v>3700</c:v>
                </c:pt>
                <c:pt idx="301">
                  <c:v>3699</c:v>
                </c:pt>
                <c:pt idx="302">
                  <c:v>3698</c:v>
                </c:pt>
                <c:pt idx="303">
                  <c:v>3697</c:v>
                </c:pt>
                <c:pt idx="304">
                  <c:v>3696</c:v>
                </c:pt>
                <c:pt idx="305">
                  <c:v>3695</c:v>
                </c:pt>
                <c:pt idx="306">
                  <c:v>3694</c:v>
                </c:pt>
                <c:pt idx="307">
                  <c:v>3693</c:v>
                </c:pt>
                <c:pt idx="308">
                  <c:v>3692</c:v>
                </c:pt>
                <c:pt idx="309">
                  <c:v>3691</c:v>
                </c:pt>
                <c:pt idx="310">
                  <c:v>3690</c:v>
                </c:pt>
                <c:pt idx="311">
                  <c:v>3689</c:v>
                </c:pt>
                <c:pt idx="312">
                  <c:v>3688</c:v>
                </c:pt>
                <c:pt idx="313">
                  <c:v>3687</c:v>
                </c:pt>
                <c:pt idx="314">
                  <c:v>3686</c:v>
                </c:pt>
                <c:pt idx="315">
                  <c:v>3685</c:v>
                </c:pt>
                <c:pt idx="316">
                  <c:v>3684</c:v>
                </c:pt>
                <c:pt idx="317">
                  <c:v>3683</c:v>
                </c:pt>
                <c:pt idx="318">
                  <c:v>3682</c:v>
                </c:pt>
                <c:pt idx="319">
                  <c:v>3681</c:v>
                </c:pt>
                <c:pt idx="320">
                  <c:v>3680</c:v>
                </c:pt>
                <c:pt idx="321">
                  <c:v>3679</c:v>
                </c:pt>
                <c:pt idx="322">
                  <c:v>3678</c:v>
                </c:pt>
                <c:pt idx="323">
                  <c:v>3677</c:v>
                </c:pt>
                <c:pt idx="324">
                  <c:v>3676</c:v>
                </c:pt>
                <c:pt idx="325">
                  <c:v>3675</c:v>
                </c:pt>
                <c:pt idx="326">
                  <c:v>3674</c:v>
                </c:pt>
                <c:pt idx="327">
                  <c:v>3673</c:v>
                </c:pt>
                <c:pt idx="328">
                  <c:v>3672</c:v>
                </c:pt>
                <c:pt idx="329">
                  <c:v>3671</c:v>
                </c:pt>
                <c:pt idx="330">
                  <c:v>3670</c:v>
                </c:pt>
                <c:pt idx="331">
                  <c:v>3669</c:v>
                </c:pt>
                <c:pt idx="332">
                  <c:v>3668</c:v>
                </c:pt>
                <c:pt idx="333">
                  <c:v>3667</c:v>
                </c:pt>
                <c:pt idx="334">
                  <c:v>3666</c:v>
                </c:pt>
                <c:pt idx="335">
                  <c:v>3665</c:v>
                </c:pt>
                <c:pt idx="336">
                  <c:v>3664</c:v>
                </c:pt>
                <c:pt idx="337">
                  <c:v>3663</c:v>
                </c:pt>
                <c:pt idx="338">
                  <c:v>3662</c:v>
                </c:pt>
                <c:pt idx="339">
                  <c:v>3661</c:v>
                </c:pt>
                <c:pt idx="340">
                  <c:v>3660</c:v>
                </c:pt>
                <c:pt idx="341">
                  <c:v>3659</c:v>
                </c:pt>
                <c:pt idx="342">
                  <c:v>3658</c:v>
                </c:pt>
                <c:pt idx="343">
                  <c:v>3657</c:v>
                </c:pt>
                <c:pt idx="344">
                  <c:v>3656</c:v>
                </c:pt>
                <c:pt idx="345">
                  <c:v>3655</c:v>
                </c:pt>
                <c:pt idx="346">
                  <c:v>3654</c:v>
                </c:pt>
                <c:pt idx="347">
                  <c:v>3653</c:v>
                </c:pt>
                <c:pt idx="348">
                  <c:v>3652</c:v>
                </c:pt>
                <c:pt idx="349">
                  <c:v>3651</c:v>
                </c:pt>
                <c:pt idx="350">
                  <c:v>3650</c:v>
                </c:pt>
                <c:pt idx="351">
                  <c:v>3649</c:v>
                </c:pt>
                <c:pt idx="352">
                  <c:v>3648</c:v>
                </c:pt>
                <c:pt idx="353">
                  <c:v>3647</c:v>
                </c:pt>
                <c:pt idx="354">
                  <c:v>3646</c:v>
                </c:pt>
                <c:pt idx="355">
                  <c:v>3645</c:v>
                </c:pt>
                <c:pt idx="356">
                  <c:v>3644</c:v>
                </c:pt>
                <c:pt idx="357">
                  <c:v>3643</c:v>
                </c:pt>
                <c:pt idx="358">
                  <c:v>3642</c:v>
                </c:pt>
                <c:pt idx="359">
                  <c:v>3641</c:v>
                </c:pt>
                <c:pt idx="360">
                  <c:v>3640</c:v>
                </c:pt>
                <c:pt idx="361">
                  <c:v>3639</c:v>
                </c:pt>
                <c:pt idx="362">
                  <c:v>3638</c:v>
                </c:pt>
                <c:pt idx="363">
                  <c:v>3637</c:v>
                </c:pt>
                <c:pt idx="364">
                  <c:v>3636</c:v>
                </c:pt>
                <c:pt idx="365">
                  <c:v>3635</c:v>
                </c:pt>
                <c:pt idx="366">
                  <c:v>3634</c:v>
                </c:pt>
                <c:pt idx="367">
                  <c:v>3633</c:v>
                </c:pt>
                <c:pt idx="368">
                  <c:v>3632</c:v>
                </c:pt>
                <c:pt idx="369">
                  <c:v>3631</c:v>
                </c:pt>
                <c:pt idx="370">
                  <c:v>3630</c:v>
                </c:pt>
                <c:pt idx="371">
                  <c:v>3629</c:v>
                </c:pt>
                <c:pt idx="372">
                  <c:v>3628</c:v>
                </c:pt>
                <c:pt idx="373">
                  <c:v>3627</c:v>
                </c:pt>
                <c:pt idx="374">
                  <c:v>3626</c:v>
                </c:pt>
                <c:pt idx="375">
                  <c:v>3625</c:v>
                </c:pt>
                <c:pt idx="376">
                  <c:v>3624</c:v>
                </c:pt>
                <c:pt idx="377">
                  <c:v>3623</c:v>
                </c:pt>
                <c:pt idx="378">
                  <c:v>3622</c:v>
                </c:pt>
                <c:pt idx="379">
                  <c:v>3621</c:v>
                </c:pt>
                <c:pt idx="380">
                  <c:v>3620</c:v>
                </c:pt>
                <c:pt idx="381">
                  <c:v>3619</c:v>
                </c:pt>
                <c:pt idx="382">
                  <c:v>3618</c:v>
                </c:pt>
                <c:pt idx="383">
                  <c:v>3617</c:v>
                </c:pt>
                <c:pt idx="384">
                  <c:v>3616</c:v>
                </c:pt>
                <c:pt idx="385">
                  <c:v>3615</c:v>
                </c:pt>
                <c:pt idx="386">
                  <c:v>3614</c:v>
                </c:pt>
                <c:pt idx="387">
                  <c:v>3613</c:v>
                </c:pt>
                <c:pt idx="388">
                  <c:v>3612</c:v>
                </c:pt>
                <c:pt idx="389">
                  <c:v>3611</c:v>
                </c:pt>
                <c:pt idx="390">
                  <c:v>3610</c:v>
                </c:pt>
                <c:pt idx="391">
                  <c:v>3609</c:v>
                </c:pt>
                <c:pt idx="392">
                  <c:v>3608</c:v>
                </c:pt>
                <c:pt idx="393">
                  <c:v>3607</c:v>
                </c:pt>
                <c:pt idx="394">
                  <c:v>3606</c:v>
                </c:pt>
                <c:pt idx="395">
                  <c:v>3605</c:v>
                </c:pt>
                <c:pt idx="396">
                  <c:v>3604</c:v>
                </c:pt>
                <c:pt idx="397">
                  <c:v>3603</c:v>
                </c:pt>
                <c:pt idx="398">
                  <c:v>3602</c:v>
                </c:pt>
                <c:pt idx="399">
                  <c:v>3601</c:v>
                </c:pt>
                <c:pt idx="400">
                  <c:v>3600</c:v>
                </c:pt>
                <c:pt idx="401">
                  <c:v>3599</c:v>
                </c:pt>
                <c:pt idx="402">
                  <c:v>3598</c:v>
                </c:pt>
                <c:pt idx="403">
                  <c:v>3597</c:v>
                </c:pt>
                <c:pt idx="404">
                  <c:v>3596</c:v>
                </c:pt>
                <c:pt idx="405">
                  <c:v>3595</c:v>
                </c:pt>
                <c:pt idx="406">
                  <c:v>3594</c:v>
                </c:pt>
                <c:pt idx="407">
                  <c:v>3593</c:v>
                </c:pt>
                <c:pt idx="408">
                  <c:v>3592</c:v>
                </c:pt>
                <c:pt idx="409">
                  <c:v>3591</c:v>
                </c:pt>
                <c:pt idx="410">
                  <c:v>3590</c:v>
                </c:pt>
                <c:pt idx="411">
                  <c:v>3589</c:v>
                </c:pt>
                <c:pt idx="412">
                  <c:v>3588</c:v>
                </c:pt>
                <c:pt idx="413">
                  <c:v>3587</c:v>
                </c:pt>
                <c:pt idx="414">
                  <c:v>3586</c:v>
                </c:pt>
                <c:pt idx="415">
                  <c:v>3585</c:v>
                </c:pt>
                <c:pt idx="416">
                  <c:v>3584</c:v>
                </c:pt>
                <c:pt idx="417">
                  <c:v>3583</c:v>
                </c:pt>
                <c:pt idx="418">
                  <c:v>3582</c:v>
                </c:pt>
                <c:pt idx="419">
                  <c:v>3581</c:v>
                </c:pt>
                <c:pt idx="420">
                  <c:v>3580</c:v>
                </c:pt>
                <c:pt idx="421">
                  <c:v>3579</c:v>
                </c:pt>
                <c:pt idx="422">
                  <c:v>3578</c:v>
                </c:pt>
                <c:pt idx="423">
                  <c:v>3577</c:v>
                </c:pt>
                <c:pt idx="424">
                  <c:v>3576</c:v>
                </c:pt>
                <c:pt idx="425">
                  <c:v>3575</c:v>
                </c:pt>
                <c:pt idx="426">
                  <c:v>3574</c:v>
                </c:pt>
                <c:pt idx="427">
                  <c:v>3573</c:v>
                </c:pt>
                <c:pt idx="428">
                  <c:v>3572</c:v>
                </c:pt>
                <c:pt idx="429">
                  <c:v>3571</c:v>
                </c:pt>
                <c:pt idx="430">
                  <c:v>3570</c:v>
                </c:pt>
                <c:pt idx="431">
                  <c:v>3569</c:v>
                </c:pt>
                <c:pt idx="432">
                  <c:v>3568</c:v>
                </c:pt>
                <c:pt idx="433">
                  <c:v>3567</c:v>
                </c:pt>
                <c:pt idx="434">
                  <c:v>3566</c:v>
                </c:pt>
                <c:pt idx="435">
                  <c:v>3565</c:v>
                </c:pt>
                <c:pt idx="436">
                  <c:v>3564</c:v>
                </c:pt>
                <c:pt idx="437">
                  <c:v>3563</c:v>
                </c:pt>
                <c:pt idx="438">
                  <c:v>3562</c:v>
                </c:pt>
                <c:pt idx="439">
                  <c:v>3561</c:v>
                </c:pt>
                <c:pt idx="440">
                  <c:v>3560</c:v>
                </c:pt>
                <c:pt idx="441">
                  <c:v>3559</c:v>
                </c:pt>
                <c:pt idx="442">
                  <c:v>3558</c:v>
                </c:pt>
                <c:pt idx="443">
                  <c:v>3557</c:v>
                </c:pt>
                <c:pt idx="444">
                  <c:v>3556</c:v>
                </c:pt>
                <c:pt idx="445">
                  <c:v>3555</c:v>
                </c:pt>
                <c:pt idx="446">
                  <c:v>3554</c:v>
                </c:pt>
                <c:pt idx="447">
                  <c:v>3553</c:v>
                </c:pt>
                <c:pt idx="448">
                  <c:v>3552</c:v>
                </c:pt>
                <c:pt idx="449">
                  <c:v>3551</c:v>
                </c:pt>
                <c:pt idx="450">
                  <c:v>3550</c:v>
                </c:pt>
                <c:pt idx="451">
                  <c:v>3549</c:v>
                </c:pt>
                <c:pt idx="452">
                  <c:v>3548</c:v>
                </c:pt>
                <c:pt idx="453">
                  <c:v>3547</c:v>
                </c:pt>
                <c:pt idx="454">
                  <c:v>3546</c:v>
                </c:pt>
                <c:pt idx="455">
                  <c:v>3545</c:v>
                </c:pt>
                <c:pt idx="456">
                  <c:v>3544</c:v>
                </c:pt>
                <c:pt idx="457">
                  <c:v>3543</c:v>
                </c:pt>
                <c:pt idx="458">
                  <c:v>3542</c:v>
                </c:pt>
                <c:pt idx="459">
                  <c:v>3541</c:v>
                </c:pt>
                <c:pt idx="460">
                  <c:v>3540</c:v>
                </c:pt>
                <c:pt idx="461">
                  <c:v>3539</c:v>
                </c:pt>
                <c:pt idx="462">
                  <c:v>3538</c:v>
                </c:pt>
                <c:pt idx="463">
                  <c:v>3537</c:v>
                </c:pt>
                <c:pt idx="464">
                  <c:v>3536</c:v>
                </c:pt>
                <c:pt idx="465">
                  <c:v>3535</c:v>
                </c:pt>
                <c:pt idx="466">
                  <c:v>3534</c:v>
                </c:pt>
                <c:pt idx="467">
                  <c:v>3533</c:v>
                </c:pt>
                <c:pt idx="468">
                  <c:v>3532</c:v>
                </c:pt>
                <c:pt idx="469">
                  <c:v>3531</c:v>
                </c:pt>
                <c:pt idx="470">
                  <c:v>3530</c:v>
                </c:pt>
                <c:pt idx="471">
                  <c:v>3529</c:v>
                </c:pt>
                <c:pt idx="472">
                  <c:v>3528</c:v>
                </c:pt>
                <c:pt idx="473">
                  <c:v>3527</c:v>
                </c:pt>
                <c:pt idx="474">
                  <c:v>3526</c:v>
                </c:pt>
                <c:pt idx="475">
                  <c:v>3525</c:v>
                </c:pt>
                <c:pt idx="476">
                  <c:v>3524</c:v>
                </c:pt>
                <c:pt idx="477">
                  <c:v>3523</c:v>
                </c:pt>
                <c:pt idx="478">
                  <c:v>3522</c:v>
                </c:pt>
                <c:pt idx="479">
                  <c:v>3521</c:v>
                </c:pt>
                <c:pt idx="480">
                  <c:v>3520</c:v>
                </c:pt>
                <c:pt idx="481">
                  <c:v>3519</c:v>
                </c:pt>
                <c:pt idx="482">
                  <c:v>3518</c:v>
                </c:pt>
                <c:pt idx="483">
                  <c:v>3517</c:v>
                </c:pt>
                <c:pt idx="484">
                  <c:v>3516</c:v>
                </c:pt>
                <c:pt idx="485">
                  <c:v>3515</c:v>
                </c:pt>
                <c:pt idx="486">
                  <c:v>3514</c:v>
                </c:pt>
                <c:pt idx="487">
                  <c:v>3513</c:v>
                </c:pt>
                <c:pt idx="488">
                  <c:v>3512</c:v>
                </c:pt>
                <c:pt idx="489">
                  <c:v>3511</c:v>
                </c:pt>
                <c:pt idx="490">
                  <c:v>3510</c:v>
                </c:pt>
                <c:pt idx="491">
                  <c:v>3509</c:v>
                </c:pt>
                <c:pt idx="492">
                  <c:v>3508</c:v>
                </c:pt>
                <c:pt idx="493">
                  <c:v>3507</c:v>
                </c:pt>
                <c:pt idx="494">
                  <c:v>3506</c:v>
                </c:pt>
                <c:pt idx="495">
                  <c:v>3505</c:v>
                </c:pt>
                <c:pt idx="496">
                  <c:v>3504</c:v>
                </c:pt>
                <c:pt idx="497">
                  <c:v>3503</c:v>
                </c:pt>
                <c:pt idx="498">
                  <c:v>3502</c:v>
                </c:pt>
                <c:pt idx="499">
                  <c:v>3501</c:v>
                </c:pt>
                <c:pt idx="500">
                  <c:v>3500</c:v>
                </c:pt>
                <c:pt idx="501">
                  <c:v>3499</c:v>
                </c:pt>
                <c:pt idx="502">
                  <c:v>3498</c:v>
                </c:pt>
                <c:pt idx="503">
                  <c:v>3497</c:v>
                </c:pt>
                <c:pt idx="504">
                  <c:v>3496</c:v>
                </c:pt>
                <c:pt idx="505">
                  <c:v>3495</c:v>
                </c:pt>
                <c:pt idx="506">
                  <c:v>3494</c:v>
                </c:pt>
                <c:pt idx="507">
                  <c:v>3493</c:v>
                </c:pt>
                <c:pt idx="508">
                  <c:v>3492</c:v>
                </c:pt>
                <c:pt idx="509">
                  <c:v>3491</c:v>
                </c:pt>
                <c:pt idx="510">
                  <c:v>3490</c:v>
                </c:pt>
                <c:pt idx="511">
                  <c:v>3489</c:v>
                </c:pt>
                <c:pt idx="512">
                  <c:v>3488</c:v>
                </c:pt>
                <c:pt idx="513">
                  <c:v>3487</c:v>
                </c:pt>
                <c:pt idx="514">
                  <c:v>3486</c:v>
                </c:pt>
                <c:pt idx="515">
                  <c:v>3485</c:v>
                </c:pt>
                <c:pt idx="516">
                  <c:v>3484</c:v>
                </c:pt>
                <c:pt idx="517">
                  <c:v>3483</c:v>
                </c:pt>
                <c:pt idx="518">
                  <c:v>3482</c:v>
                </c:pt>
                <c:pt idx="519">
                  <c:v>3481</c:v>
                </c:pt>
                <c:pt idx="520">
                  <c:v>3480</c:v>
                </c:pt>
                <c:pt idx="521">
                  <c:v>3479</c:v>
                </c:pt>
                <c:pt idx="522">
                  <c:v>3478</c:v>
                </c:pt>
                <c:pt idx="523">
                  <c:v>3477</c:v>
                </c:pt>
                <c:pt idx="524">
                  <c:v>3476</c:v>
                </c:pt>
                <c:pt idx="525">
                  <c:v>3475</c:v>
                </c:pt>
                <c:pt idx="526">
                  <c:v>3474</c:v>
                </c:pt>
                <c:pt idx="527">
                  <c:v>3473</c:v>
                </c:pt>
                <c:pt idx="528">
                  <c:v>3472</c:v>
                </c:pt>
                <c:pt idx="529">
                  <c:v>3471</c:v>
                </c:pt>
                <c:pt idx="530">
                  <c:v>3470</c:v>
                </c:pt>
                <c:pt idx="531">
                  <c:v>3469</c:v>
                </c:pt>
                <c:pt idx="532">
                  <c:v>3468</c:v>
                </c:pt>
                <c:pt idx="533">
                  <c:v>3467</c:v>
                </c:pt>
                <c:pt idx="534">
                  <c:v>3466</c:v>
                </c:pt>
                <c:pt idx="535">
                  <c:v>3465</c:v>
                </c:pt>
                <c:pt idx="536">
                  <c:v>3464</c:v>
                </c:pt>
                <c:pt idx="537">
                  <c:v>3463</c:v>
                </c:pt>
                <c:pt idx="538">
                  <c:v>3462</c:v>
                </c:pt>
                <c:pt idx="539">
                  <c:v>3461</c:v>
                </c:pt>
                <c:pt idx="540">
                  <c:v>3460</c:v>
                </c:pt>
                <c:pt idx="541">
                  <c:v>3459</c:v>
                </c:pt>
                <c:pt idx="542">
                  <c:v>3458</c:v>
                </c:pt>
                <c:pt idx="543">
                  <c:v>3457</c:v>
                </c:pt>
                <c:pt idx="544">
                  <c:v>3456</c:v>
                </c:pt>
                <c:pt idx="545">
                  <c:v>3455</c:v>
                </c:pt>
                <c:pt idx="546">
                  <c:v>3454</c:v>
                </c:pt>
                <c:pt idx="547">
                  <c:v>3453</c:v>
                </c:pt>
                <c:pt idx="548">
                  <c:v>3452</c:v>
                </c:pt>
                <c:pt idx="549">
                  <c:v>3451</c:v>
                </c:pt>
                <c:pt idx="550">
                  <c:v>3450</c:v>
                </c:pt>
                <c:pt idx="551">
                  <c:v>3449</c:v>
                </c:pt>
                <c:pt idx="552">
                  <c:v>3448</c:v>
                </c:pt>
                <c:pt idx="553">
                  <c:v>3447</c:v>
                </c:pt>
                <c:pt idx="554">
                  <c:v>3446</c:v>
                </c:pt>
                <c:pt idx="555">
                  <c:v>3445</c:v>
                </c:pt>
                <c:pt idx="556">
                  <c:v>3444</c:v>
                </c:pt>
                <c:pt idx="557">
                  <c:v>3443</c:v>
                </c:pt>
                <c:pt idx="558">
                  <c:v>3442</c:v>
                </c:pt>
                <c:pt idx="559">
                  <c:v>3441</c:v>
                </c:pt>
                <c:pt idx="560">
                  <c:v>3440</c:v>
                </c:pt>
                <c:pt idx="561">
                  <c:v>3439</c:v>
                </c:pt>
                <c:pt idx="562">
                  <c:v>3438</c:v>
                </c:pt>
                <c:pt idx="563">
                  <c:v>3437</c:v>
                </c:pt>
                <c:pt idx="564">
                  <c:v>3436</c:v>
                </c:pt>
                <c:pt idx="565">
                  <c:v>3435</c:v>
                </c:pt>
                <c:pt idx="566">
                  <c:v>3434</c:v>
                </c:pt>
                <c:pt idx="567">
                  <c:v>3433</c:v>
                </c:pt>
                <c:pt idx="568">
                  <c:v>3432</c:v>
                </c:pt>
                <c:pt idx="569">
                  <c:v>3431</c:v>
                </c:pt>
                <c:pt idx="570">
                  <c:v>3430</c:v>
                </c:pt>
                <c:pt idx="571">
                  <c:v>3429</c:v>
                </c:pt>
                <c:pt idx="572">
                  <c:v>3428</c:v>
                </c:pt>
                <c:pt idx="573">
                  <c:v>3427</c:v>
                </c:pt>
                <c:pt idx="574">
                  <c:v>3426</c:v>
                </c:pt>
                <c:pt idx="575">
                  <c:v>3425</c:v>
                </c:pt>
                <c:pt idx="576">
                  <c:v>3424</c:v>
                </c:pt>
                <c:pt idx="577">
                  <c:v>3423</c:v>
                </c:pt>
                <c:pt idx="578">
                  <c:v>3422</c:v>
                </c:pt>
                <c:pt idx="579">
                  <c:v>3421</c:v>
                </c:pt>
                <c:pt idx="580">
                  <c:v>3420</c:v>
                </c:pt>
                <c:pt idx="581">
                  <c:v>3419</c:v>
                </c:pt>
                <c:pt idx="582">
                  <c:v>3418</c:v>
                </c:pt>
                <c:pt idx="583">
                  <c:v>3417</c:v>
                </c:pt>
                <c:pt idx="584">
                  <c:v>3416</c:v>
                </c:pt>
                <c:pt idx="585">
                  <c:v>3415</c:v>
                </c:pt>
                <c:pt idx="586">
                  <c:v>3414</c:v>
                </c:pt>
                <c:pt idx="587">
                  <c:v>3413</c:v>
                </c:pt>
                <c:pt idx="588">
                  <c:v>3412</c:v>
                </c:pt>
                <c:pt idx="589">
                  <c:v>3411</c:v>
                </c:pt>
                <c:pt idx="590">
                  <c:v>3410</c:v>
                </c:pt>
                <c:pt idx="591">
                  <c:v>3409</c:v>
                </c:pt>
                <c:pt idx="592">
                  <c:v>3408</c:v>
                </c:pt>
                <c:pt idx="593">
                  <c:v>3407</c:v>
                </c:pt>
                <c:pt idx="594">
                  <c:v>3406</c:v>
                </c:pt>
                <c:pt idx="595">
                  <c:v>3405</c:v>
                </c:pt>
                <c:pt idx="596">
                  <c:v>3404</c:v>
                </c:pt>
                <c:pt idx="597">
                  <c:v>3403</c:v>
                </c:pt>
                <c:pt idx="598">
                  <c:v>3402</c:v>
                </c:pt>
                <c:pt idx="599">
                  <c:v>3401</c:v>
                </c:pt>
                <c:pt idx="600">
                  <c:v>3400</c:v>
                </c:pt>
                <c:pt idx="601">
                  <c:v>3399</c:v>
                </c:pt>
                <c:pt idx="602">
                  <c:v>3398</c:v>
                </c:pt>
                <c:pt idx="603">
                  <c:v>3397</c:v>
                </c:pt>
                <c:pt idx="604">
                  <c:v>3396</c:v>
                </c:pt>
                <c:pt idx="605">
                  <c:v>3395</c:v>
                </c:pt>
                <c:pt idx="606">
                  <c:v>3394</c:v>
                </c:pt>
                <c:pt idx="607">
                  <c:v>3393</c:v>
                </c:pt>
                <c:pt idx="608">
                  <c:v>3392</c:v>
                </c:pt>
                <c:pt idx="609">
                  <c:v>3391</c:v>
                </c:pt>
                <c:pt idx="610">
                  <c:v>3390</c:v>
                </c:pt>
                <c:pt idx="611">
                  <c:v>3389</c:v>
                </c:pt>
                <c:pt idx="612">
                  <c:v>3388</c:v>
                </c:pt>
                <c:pt idx="613">
                  <c:v>3387</c:v>
                </c:pt>
                <c:pt idx="614">
                  <c:v>3386</c:v>
                </c:pt>
                <c:pt idx="615">
                  <c:v>3385</c:v>
                </c:pt>
                <c:pt idx="616">
                  <c:v>3384</c:v>
                </c:pt>
                <c:pt idx="617">
                  <c:v>3383</c:v>
                </c:pt>
                <c:pt idx="618">
                  <c:v>3382</c:v>
                </c:pt>
                <c:pt idx="619">
                  <c:v>3381</c:v>
                </c:pt>
                <c:pt idx="620">
                  <c:v>3380</c:v>
                </c:pt>
                <c:pt idx="621">
                  <c:v>3379</c:v>
                </c:pt>
                <c:pt idx="622">
                  <c:v>3378</c:v>
                </c:pt>
                <c:pt idx="623">
                  <c:v>3377</c:v>
                </c:pt>
                <c:pt idx="624">
                  <c:v>3376</c:v>
                </c:pt>
                <c:pt idx="625">
                  <c:v>3375</c:v>
                </c:pt>
                <c:pt idx="626">
                  <c:v>3374</c:v>
                </c:pt>
                <c:pt idx="627">
                  <c:v>3373</c:v>
                </c:pt>
                <c:pt idx="628">
                  <c:v>3372</c:v>
                </c:pt>
                <c:pt idx="629">
                  <c:v>3371</c:v>
                </c:pt>
                <c:pt idx="630">
                  <c:v>3370</c:v>
                </c:pt>
                <c:pt idx="631">
                  <c:v>3369</c:v>
                </c:pt>
                <c:pt idx="632">
                  <c:v>3368</c:v>
                </c:pt>
                <c:pt idx="633">
                  <c:v>3367</c:v>
                </c:pt>
                <c:pt idx="634">
                  <c:v>3366</c:v>
                </c:pt>
                <c:pt idx="635">
                  <c:v>3365</c:v>
                </c:pt>
                <c:pt idx="636">
                  <c:v>3364</c:v>
                </c:pt>
                <c:pt idx="637">
                  <c:v>3363</c:v>
                </c:pt>
                <c:pt idx="638">
                  <c:v>3362</c:v>
                </c:pt>
                <c:pt idx="639">
                  <c:v>3361</c:v>
                </c:pt>
                <c:pt idx="640">
                  <c:v>3360</c:v>
                </c:pt>
                <c:pt idx="641">
                  <c:v>3359</c:v>
                </c:pt>
                <c:pt idx="642">
                  <c:v>3358</c:v>
                </c:pt>
                <c:pt idx="643">
                  <c:v>3357</c:v>
                </c:pt>
                <c:pt idx="644">
                  <c:v>3356</c:v>
                </c:pt>
                <c:pt idx="645">
                  <c:v>3355</c:v>
                </c:pt>
                <c:pt idx="646">
                  <c:v>3354</c:v>
                </c:pt>
                <c:pt idx="647">
                  <c:v>3353</c:v>
                </c:pt>
                <c:pt idx="648">
                  <c:v>3352</c:v>
                </c:pt>
                <c:pt idx="649">
                  <c:v>3351</c:v>
                </c:pt>
                <c:pt idx="650">
                  <c:v>3350</c:v>
                </c:pt>
                <c:pt idx="651">
                  <c:v>3349</c:v>
                </c:pt>
                <c:pt idx="652">
                  <c:v>3348</c:v>
                </c:pt>
                <c:pt idx="653">
                  <c:v>3347</c:v>
                </c:pt>
                <c:pt idx="654">
                  <c:v>3346</c:v>
                </c:pt>
                <c:pt idx="655">
                  <c:v>3345</c:v>
                </c:pt>
                <c:pt idx="656">
                  <c:v>3344</c:v>
                </c:pt>
                <c:pt idx="657">
                  <c:v>3343</c:v>
                </c:pt>
                <c:pt idx="658">
                  <c:v>3342</c:v>
                </c:pt>
                <c:pt idx="659">
                  <c:v>3341</c:v>
                </c:pt>
                <c:pt idx="660">
                  <c:v>3340</c:v>
                </c:pt>
                <c:pt idx="661">
                  <c:v>3339</c:v>
                </c:pt>
                <c:pt idx="662">
                  <c:v>3338</c:v>
                </c:pt>
                <c:pt idx="663">
                  <c:v>3337</c:v>
                </c:pt>
                <c:pt idx="664">
                  <c:v>3336</c:v>
                </c:pt>
                <c:pt idx="665">
                  <c:v>3335</c:v>
                </c:pt>
                <c:pt idx="666">
                  <c:v>3334</c:v>
                </c:pt>
                <c:pt idx="667">
                  <c:v>3333</c:v>
                </c:pt>
                <c:pt idx="668">
                  <c:v>3332</c:v>
                </c:pt>
                <c:pt idx="669">
                  <c:v>3331</c:v>
                </c:pt>
                <c:pt idx="670">
                  <c:v>3330</c:v>
                </c:pt>
                <c:pt idx="671">
                  <c:v>3329</c:v>
                </c:pt>
                <c:pt idx="672">
                  <c:v>3328</c:v>
                </c:pt>
                <c:pt idx="673">
                  <c:v>3327</c:v>
                </c:pt>
                <c:pt idx="674">
                  <c:v>3326</c:v>
                </c:pt>
                <c:pt idx="675">
                  <c:v>3325</c:v>
                </c:pt>
                <c:pt idx="676">
                  <c:v>3324</c:v>
                </c:pt>
                <c:pt idx="677">
                  <c:v>3323</c:v>
                </c:pt>
                <c:pt idx="678">
                  <c:v>3322</c:v>
                </c:pt>
                <c:pt idx="679">
                  <c:v>3321</c:v>
                </c:pt>
                <c:pt idx="680">
                  <c:v>3320</c:v>
                </c:pt>
                <c:pt idx="681">
                  <c:v>3319</c:v>
                </c:pt>
                <c:pt idx="682">
                  <c:v>3318</c:v>
                </c:pt>
                <c:pt idx="683">
                  <c:v>3317</c:v>
                </c:pt>
                <c:pt idx="684">
                  <c:v>3316</c:v>
                </c:pt>
                <c:pt idx="685">
                  <c:v>3315</c:v>
                </c:pt>
                <c:pt idx="686">
                  <c:v>3314</c:v>
                </c:pt>
                <c:pt idx="687">
                  <c:v>3313</c:v>
                </c:pt>
                <c:pt idx="688">
                  <c:v>3312</c:v>
                </c:pt>
                <c:pt idx="689">
                  <c:v>3311</c:v>
                </c:pt>
                <c:pt idx="690">
                  <c:v>3310</c:v>
                </c:pt>
                <c:pt idx="691">
                  <c:v>3309</c:v>
                </c:pt>
                <c:pt idx="692">
                  <c:v>3308</c:v>
                </c:pt>
                <c:pt idx="693">
                  <c:v>3307</c:v>
                </c:pt>
                <c:pt idx="694">
                  <c:v>3306</c:v>
                </c:pt>
                <c:pt idx="695">
                  <c:v>3305</c:v>
                </c:pt>
                <c:pt idx="696">
                  <c:v>3304</c:v>
                </c:pt>
                <c:pt idx="697">
                  <c:v>3303</c:v>
                </c:pt>
                <c:pt idx="698">
                  <c:v>3302</c:v>
                </c:pt>
                <c:pt idx="699">
                  <c:v>3301</c:v>
                </c:pt>
                <c:pt idx="700">
                  <c:v>3300</c:v>
                </c:pt>
                <c:pt idx="701">
                  <c:v>3299</c:v>
                </c:pt>
                <c:pt idx="702">
                  <c:v>3298</c:v>
                </c:pt>
                <c:pt idx="703">
                  <c:v>3297</c:v>
                </c:pt>
                <c:pt idx="704">
                  <c:v>3296</c:v>
                </c:pt>
                <c:pt idx="705">
                  <c:v>3295</c:v>
                </c:pt>
                <c:pt idx="706">
                  <c:v>3294</c:v>
                </c:pt>
                <c:pt idx="707">
                  <c:v>3293</c:v>
                </c:pt>
                <c:pt idx="708">
                  <c:v>3292</c:v>
                </c:pt>
                <c:pt idx="709">
                  <c:v>3291</c:v>
                </c:pt>
                <c:pt idx="710">
                  <c:v>3290</c:v>
                </c:pt>
                <c:pt idx="711">
                  <c:v>3289</c:v>
                </c:pt>
                <c:pt idx="712">
                  <c:v>3288</c:v>
                </c:pt>
                <c:pt idx="713">
                  <c:v>3287</c:v>
                </c:pt>
                <c:pt idx="714">
                  <c:v>3286</c:v>
                </c:pt>
                <c:pt idx="715">
                  <c:v>3285</c:v>
                </c:pt>
                <c:pt idx="716">
                  <c:v>3284</c:v>
                </c:pt>
                <c:pt idx="717">
                  <c:v>3283</c:v>
                </c:pt>
                <c:pt idx="718">
                  <c:v>3282</c:v>
                </c:pt>
                <c:pt idx="719">
                  <c:v>3281</c:v>
                </c:pt>
                <c:pt idx="720">
                  <c:v>3280</c:v>
                </c:pt>
                <c:pt idx="721">
                  <c:v>3279</c:v>
                </c:pt>
                <c:pt idx="722">
                  <c:v>3278</c:v>
                </c:pt>
                <c:pt idx="723">
                  <c:v>3277</c:v>
                </c:pt>
                <c:pt idx="724">
                  <c:v>3276</c:v>
                </c:pt>
                <c:pt idx="725">
                  <c:v>3275</c:v>
                </c:pt>
                <c:pt idx="726">
                  <c:v>3274</c:v>
                </c:pt>
                <c:pt idx="727">
                  <c:v>3273</c:v>
                </c:pt>
                <c:pt idx="728">
                  <c:v>3272</c:v>
                </c:pt>
                <c:pt idx="729">
                  <c:v>3271</c:v>
                </c:pt>
                <c:pt idx="730">
                  <c:v>3270</c:v>
                </c:pt>
                <c:pt idx="731">
                  <c:v>3269</c:v>
                </c:pt>
                <c:pt idx="732">
                  <c:v>3268</c:v>
                </c:pt>
                <c:pt idx="733">
                  <c:v>3267</c:v>
                </c:pt>
                <c:pt idx="734">
                  <c:v>3266</c:v>
                </c:pt>
                <c:pt idx="735">
                  <c:v>3265</c:v>
                </c:pt>
                <c:pt idx="736">
                  <c:v>3264</c:v>
                </c:pt>
                <c:pt idx="737">
                  <c:v>3263</c:v>
                </c:pt>
                <c:pt idx="738">
                  <c:v>3262</c:v>
                </c:pt>
                <c:pt idx="739">
                  <c:v>3261</c:v>
                </c:pt>
                <c:pt idx="740">
                  <c:v>3260</c:v>
                </c:pt>
                <c:pt idx="741">
                  <c:v>3259</c:v>
                </c:pt>
                <c:pt idx="742">
                  <c:v>3258</c:v>
                </c:pt>
                <c:pt idx="743">
                  <c:v>3257</c:v>
                </c:pt>
                <c:pt idx="744">
                  <c:v>3256</c:v>
                </c:pt>
                <c:pt idx="745">
                  <c:v>3255</c:v>
                </c:pt>
                <c:pt idx="746">
                  <c:v>3254</c:v>
                </c:pt>
                <c:pt idx="747">
                  <c:v>3253</c:v>
                </c:pt>
                <c:pt idx="748">
                  <c:v>3252</c:v>
                </c:pt>
                <c:pt idx="749">
                  <c:v>3251</c:v>
                </c:pt>
                <c:pt idx="750">
                  <c:v>3250</c:v>
                </c:pt>
                <c:pt idx="751">
                  <c:v>3249</c:v>
                </c:pt>
                <c:pt idx="752">
                  <c:v>3248</c:v>
                </c:pt>
                <c:pt idx="753">
                  <c:v>3247</c:v>
                </c:pt>
                <c:pt idx="754">
                  <c:v>3246</c:v>
                </c:pt>
                <c:pt idx="755">
                  <c:v>3245</c:v>
                </c:pt>
                <c:pt idx="756">
                  <c:v>3244</c:v>
                </c:pt>
                <c:pt idx="757">
                  <c:v>3243</c:v>
                </c:pt>
                <c:pt idx="758">
                  <c:v>3242</c:v>
                </c:pt>
                <c:pt idx="759">
                  <c:v>3241</c:v>
                </c:pt>
                <c:pt idx="760">
                  <c:v>3240</c:v>
                </c:pt>
                <c:pt idx="761">
                  <c:v>3239</c:v>
                </c:pt>
                <c:pt idx="762">
                  <c:v>3238</c:v>
                </c:pt>
                <c:pt idx="763">
                  <c:v>3237</c:v>
                </c:pt>
                <c:pt idx="764">
                  <c:v>3236</c:v>
                </c:pt>
                <c:pt idx="765">
                  <c:v>3235</c:v>
                </c:pt>
                <c:pt idx="766">
                  <c:v>3234</c:v>
                </c:pt>
                <c:pt idx="767">
                  <c:v>3233</c:v>
                </c:pt>
                <c:pt idx="768">
                  <c:v>3232</c:v>
                </c:pt>
                <c:pt idx="769">
                  <c:v>3231</c:v>
                </c:pt>
                <c:pt idx="770">
                  <c:v>3230</c:v>
                </c:pt>
                <c:pt idx="771">
                  <c:v>3229</c:v>
                </c:pt>
                <c:pt idx="772">
                  <c:v>3228</c:v>
                </c:pt>
                <c:pt idx="773">
                  <c:v>3227</c:v>
                </c:pt>
                <c:pt idx="774">
                  <c:v>3226</c:v>
                </c:pt>
                <c:pt idx="775">
                  <c:v>3225</c:v>
                </c:pt>
                <c:pt idx="776">
                  <c:v>3224</c:v>
                </c:pt>
                <c:pt idx="777">
                  <c:v>3223</c:v>
                </c:pt>
                <c:pt idx="778">
                  <c:v>3222</c:v>
                </c:pt>
                <c:pt idx="779">
                  <c:v>3221</c:v>
                </c:pt>
                <c:pt idx="780">
                  <c:v>3220</c:v>
                </c:pt>
                <c:pt idx="781">
                  <c:v>3219</c:v>
                </c:pt>
                <c:pt idx="782">
                  <c:v>3218</c:v>
                </c:pt>
                <c:pt idx="783">
                  <c:v>3217</c:v>
                </c:pt>
                <c:pt idx="784">
                  <c:v>3216</c:v>
                </c:pt>
                <c:pt idx="785">
                  <c:v>3215</c:v>
                </c:pt>
                <c:pt idx="786">
                  <c:v>3214</c:v>
                </c:pt>
                <c:pt idx="787">
                  <c:v>3213</c:v>
                </c:pt>
                <c:pt idx="788">
                  <c:v>3212</c:v>
                </c:pt>
                <c:pt idx="789">
                  <c:v>3211</c:v>
                </c:pt>
                <c:pt idx="790">
                  <c:v>3210</c:v>
                </c:pt>
                <c:pt idx="791">
                  <c:v>3209</c:v>
                </c:pt>
                <c:pt idx="792">
                  <c:v>3208</c:v>
                </c:pt>
                <c:pt idx="793">
                  <c:v>3207</c:v>
                </c:pt>
                <c:pt idx="794">
                  <c:v>3206</c:v>
                </c:pt>
                <c:pt idx="795">
                  <c:v>3205</c:v>
                </c:pt>
                <c:pt idx="796">
                  <c:v>3204</c:v>
                </c:pt>
                <c:pt idx="797">
                  <c:v>3203</c:v>
                </c:pt>
                <c:pt idx="798">
                  <c:v>3202</c:v>
                </c:pt>
                <c:pt idx="799">
                  <c:v>3201</c:v>
                </c:pt>
                <c:pt idx="800">
                  <c:v>3200</c:v>
                </c:pt>
                <c:pt idx="801">
                  <c:v>3199</c:v>
                </c:pt>
                <c:pt idx="802">
                  <c:v>3198</c:v>
                </c:pt>
                <c:pt idx="803">
                  <c:v>3197</c:v>
                </c:pt>
                <c:pt idx="804">
                  <c:v>3196</c:v>
                </c:pt>
                <c:pt idx="805">
                  <c:v>3195</c:v>
                </c:pt>
                <c:pt idx="806">
                  <c:v>3194</c:v>
                </c:pt>
                <c:pt idx="807">
                  <c:v>3193</c:v>
                </c:pt>
                <c:pt idx="808">
                  <c:v>3192</c:v>
                </c:pt>
                <c:pt idx="809">
                  <c:v>3191</c:v>
                </c:pt>
                <c:pt idx="810">
                  <c:v>3190</c:v>
                </c:pt>
                <c:pt idx="811">
                  <c:v>3189</c:v>
                </c:pt>
                <c:pt idx="812">
                  <c:v>3188</c:v>
                </c:pt>
                <c:pt idx="813">
                  <c:v>3187</c:v>
                </c:pt>
                <c:pt idx="814">
                  <c:v>3186</c:v>
                </c:pt>
                <c:pt idx="815">
                  <c:v>3185</c:v>
                </c:pt>
                <c:pt idx="816">
                  <c:v>3184</c:v>
                </c:pt>
                <c:pt idx="817">
                  <c:v>3183</c:v>
                </c:pt>
                <c:pt idx="818">
                  <c:v>3182</c:v>
                </c:pt>
                <c:pt idx="819">
                  <c:v>3181</c:v>
                </c:pt>
                <c:pt idx="820">
                  <c:v>3180</c:v>
                </c:pt>
                <c:pt idx="821">
                  <c:v>3179</c:v>
                </c:pt>
                <c:pt idx="822">
                  <c:v>3178</c:v>
                </c:pt>
                <c:pt idx="823">
                  <c:v>3177</c:v>
                </c:pt>
                <c:pt idx="824">
                  <c:v>3176</c:v>
                </c:pt>
                <c:pt idx="825">
                  <c:v>3175</c:v>
                </c:pt>
                <c:pt idx="826">
                  <c:v>3174</c:v>
                </c:pt>
                <c:pt idx="827">
                  <c:v>3173</c:v>
                </c:pt>
                <c:pt idx="828">
                  <c:v>3172</c:v>
                </c:pt>
                <c:pt idx="829">
                  <c:v>3171</c:v>
                </c:pt>
                <c:pt idx="830">
                  <c:v>3170</c:v>
                </c:pt>
                <c:pt idx="831">
                  <c:v>3169</c:v>
                </c:pt>
                <c:pt idx="832">
                  <c:v>3168</c:v>
                </c:pt>
                <c:pt idx="833">
                  <c:v>3167</c:v>
                </c:pt>
                <c:pt idx="834">
                  <c:v>3166</c:v>
                </c:pt>
                <c:pt idx="835">
                  <c:v>3165</c:v>
                </c:pt>
                <c:pt idx="836">
                  <c:v>3164</c:v>
                </c:pt>
                <c:pt idx="837">
                  <c:v>3163</c:v>
                </c:pt>
                <c:pt idx="838">
                  <c:v>3162</c:v>
                </c:pt>
                <c:pt idx="839">
                  <c:v>3161</c:v>
                </c:pt>
                <c:pt idx="840">
                  <c:v>3160</c:v>
                </c:pt>
                <c:pt idx="841">
                  <c:v>3159</c:v>
                </c:pt>
                <c:pt idx="842">
                  <c:v>3158</c:v>
                </c:pt>
                <c:pt idx="843">
                  <c:v>3157</c:v>
                </c:pt>
                <c:pt idx="844">
                  <c:v>3156</c:v>
                </c:pt>
                <c:pt idx="845">
                  <c:v>3155</c:v>
                </c:pt>
                <c:pt idx="846">
                  <c:v>3154</c:v>
                </c:pt>
                <c:pt idx="847">
                  <c:v>3153</c:v>
                </c:pt>
                <c:pt idx="848">
                  <c:v>3152</c:v>
                </c:pt>
                <c:pt idx="849">
                  <c:v>3151</c:v>
                </c:pt>
                <c:pt idx="850">
                  <c:v>3150</c:v>
                </c:pt>
                <c:pt idx="851">
                  <c:v>3149</c:v>
                </c:pt>
                <c:pt idx="852">
                  <c:v>3148</c:v>
                </c:pt>
                <c:pt idx="853">
                  <c:v>3147</c:v>
                </c:pt>
                <c:pt idx="854">
                  <c:v>3146</c:v>
                </c:pt>
                <c:pt idx="855">
                  <c:v>3145</c:v>
                </c:pt>
                <c:pt idx="856">
                  <c:v>3144</c:v>
                </c:pt>
                <c:pt idx="857">
                  <c:v>3143</c:v>
                </c:pt>
                <c:pt idx="858">
                  <c:v>3142</c:v>
                </c:pt>
                <c:pt idx="859">
                  <c:v>3141</c:v>
                </c:pt>
                <c:pt idx="860">
                  <c:v>3140</c:v>
                </c:pt>
                <c:pt idx="861">
                  <c:v>3139</c:v>
                </c:pt>
                <c:pt idx="862">
                  <c:v>3138</c:v>
                </c:pt>
                <c:pt idx="863">
                  <c:v>3137</c:v>
                </c:pt>
                <c:pt idx="864">
                  <c:v>3136</c:v>
                </c:pt>
                <c:pt idx="865">
                  <c:v>3135</c:v>
                </c:pt>
                <c:pt idx="866">
                  <c:v>3134</c:v>
                </c:pt>
                <c:pt idx="867">
                  <c:v>3133</c:v>
                </c:pt>
                <c:pt idx="868">
                  <c:v>3132</c:v>
                </c:pt>
                <c:pt idx="869">
                  <c:v>3131</c:v>
                </c:pt>
                <c:pt idx="870">
                  <c:v>3130</c:v>
                </c:pt>
                <c:pt idx="871">
                  <c:v>3129</c:v>
                </c:pt>
                <c:pt idx="872">
                  <c:v>3128</c:v>
                </c:pt>
                <c:pt idx="873">
                  <c:v>3127</c:v>
                </c:pt>
                <c:pt idx="874">
                  <c:v>3126</c:v>
                </c:pt>
                <c:pt idx="875">
                  <c:v>3125</c:v>
                </c:pt>
                <c:pt idx="876">
                  <c:v>3124</c:v>
                </c:pt>
                <c:pt idx="877">
                  <c:v>3123</c:v>
                </c:pt>
                <c:pt idx="878">
                  <c:v>3122</c:v>
                </c:pt>
                <c:pt idx="879">
                  <c:v>3121</c:v>
                </c:pt>
                <c:pt idx="880">
                  <c:v>3120</c:v>
                </c:pt>
                <c:pt idx="881">
                  <c:v>3119</c:v>
                </c:pt>
                <c:pt idx="882">
                  <c:v>3118</c:v>
                </c:pt>
                <c:pt idx="883">
                  <c:v>3117</c:v>
                </c:pt>
                <c:pt idx="884">
                  <c:v>3116</c:v>
                </c:pt>
                <c:pt idx="885">
                  <c:v>3115</c:v>
                </c:pt>
                <c:pt idx="886">
                  <c:v>3114</c:v>
                </c:pt>
                <c:pt idx="887">
                  <c:v>3113</c:v>
                </c:pt>
                <c:pt idx="888">
                  <c:v>3112</c:v>
                </c:pt>
                <c:pt idx="889">
                  <c:v>3111</c:v>
                </c:pt>
                <c:pt idx="890">
                  <c:v>3110</c:v>
                </c:pt>
                <c:pt idx="891">
                  <c:v>3109</c:v>
                </c:pt>
                <c:pt idx="892">
                  <c:v>3108</c:v>
                </c:pt>
                <c:pt idx="893">
                  <c:v>3107</c:v>
                </c:pt>
                <c:pt idx="894">
                  <c:v>3106</c:v>
                </c:pt>
                <c:pt idx="895">
                  <c:v>3105</c:v>
                </c:pt>
                <c:pt idx="896">
                  <c:v>3104</c:v>
                </c:pt>
                <c:pt idx="897">
                  <c:v>3103</c:v>
                </c:pt>
                <c:pt idx="898">
                  <c:v>3102</c:v>
                </c:pt>
                <c:pt idx="899">
                  <c:v>3101</c:v>
                </c:pt>
                <c:pt idx="900">
                  <c:v>3100</c:v>
                </c:pt>
                <c:pt idx="901">
                  <c:v>3099</c:v>
                </c:pt>
                <c:pt idx="902">
                  <c:v>3098</c:v>
                </c:pt>
                <c:pt idx="903">
                  <c:v>3097</c:v>
                </c:pt>
                <c:pt idx="904">
                  <c:v>3096</c:v>
                </c:pt>
                <c:pt idx="905">
                  <c:v>3095</c:v>
                </c:pt>
                <c:pt idx="906">
                  <c:v>3094</c:v>
                </c:pt>
                <c:pt idx="907">
                  <c:v>3093</c:v>
                </c:pt>
                <c:pt idx="908">
                  <c:v>3092</c:v>
                </c:pt>
                <c:pt idx="909">
                  <c:v>3091</c:v>
                </c:pt>
                <c:pt idx="910">
                  <c:v>3090</c:v>
                </c:pt>
                <c:pt idx="911">
                  <c:v>3089</c:v>
                </c:pt>
                <c:pt idx="912">
                  <c:v>3088</c:v>
                </c:pt>
                <c:pt idx="913">
                  <c:v>3087</c:v>
                </c:pt>
                <c:pt idx="914">
                  <c:v>3086</c:v>
                </c:pt>
                <c:pt idx="915">
                  <c:v>3085</c:v>
                </c:pt>
                <c:pt idx="916">
                  <c:v>3084</c:v>
                </c:pt>
                <c:pt idx="917">
                  <c:v>3083</c:v>
                </c:pt>
                <c:pt idx="918">
                  <c:v>3082</c:v>
                </c:pt>
                <c:pt idx="919">
                  <c:v>3081</c:v>
                </c:pt>
                <c:pt idx="920">
                  <c:v>3080</c:v>
                </c:pt>
                <c:pt idx="921">
                  <c:v>3079</c:v>
                </c:pt>
                <c:pt idx="922">
                  <c:v>3078</c:v>
                </c:pt>
                <c:pt idx="923">
                  <c:v>3077</c:v>
                </c:pt>
                <c:pt idx="924">
                  <c:v>3076</c:v>
                </c:pt>
                <c:pt idx="925">
                  <c:v>3075</c:v>
                </c:pt>
                <c:pt idx="926">
                  <c:v>3074</c:v>
                </c:pt>
                <c:pt idx="927">
                  <c:v>3073</c:v>
                </c:pt>
                <c:pt idx="928">
                  <c:v>3072</c:v>
                </c:pt>
                <c:pt idx="929">
                  <c:v>3071</c:v>
                </c:pt>
                <c:pt idx="930">
                  <c:v>3070</c:v>
                </c:pt>
                <c:pt idx="931">
                  <c:v>3069</c:v>
                </c:pt>
                <c:pt idx="932">
                  <c:v>3068</c:v>
                </c:pt>
                <c:pt idx="933">
                  <c:v>3067</c:v>
                </c:pt>
                <c:pt idx="934">
                  <c:v>3066</c:v>
                </c:pt>
                <c:pt idx="935">
                  <c:v>3065</c:v>
                </c:pt>
                <c:pt idx="936">
                  <c:v>3064</c:v>
                </c:pt>
                <c:pt idx="937">
                  <c:v>3063</c:v>
                </c:pt>
                <c:pt idx="938">
                  <c:v>3062</c:v>
                </c:pt>
                <c:pt idx="939">
                  <c:v>3061</c:v>
                </c:pt>
                <c:pt idx="940">
                  <c:v>3060</c:v>
                </c:pt>
                <c:pt idx="941">
                  <c:v>3059</c:v>
                </c:pt>
                <c:pt idx="942">
                  <c:v>3058</c:v>
                </c:pt>
                <c:pt idx="943">
                  <c:v>3057</c:v>
                </c:pt>
                <c:pt idx="944">
                  <c:v>3056</c:v>
                </c:pt>
                <c:pt idx="945">
                  <c:v>3055</c:v>
                </c:pt>
                <c:pt idx="946">
                  <c:v>3054</c:v>
                </c:pt>
                <c:pt idx="947">
                  <c:v>3053</c:v>
                </c:pt>
                <c:pt idx="948">
                  <c:v>3052</c:v>
                </c:pt>
                <c:pt idx="949">
                  <c:v>3051</c:v>
                </c:pt>
                <c:pt idx="950">
                  <c:v>3050</c:v>
                </c:pt>
                <c:pt idx="951">
                  <c:v>3049</c:v>
                </c:pt>
                <c:pt idx="952">
                  <c:v>3048</c:v>
                </c:pt>
                <c:pt idx="953">
                  <c:v>3047</c:v>
                </c:pt>
                <c:pt idx="954">
                  <c:v>3046</c:v>
                </c:pt>
                <c:pt idx="955">
                  <c:v>3045</c:v>
                </c:pt>
                <c:pt idx="956">
                  <c:v>3044</c:v>
                </c:pt>
                <c:pt idx="957">
                  <c:v>3043</c:v>
                </c:pt>
                <c:pt idx="958">
                  <c:v>3042</c:v>
                </c:pt>
                <c:pt idx="959">
                  <c:v>3041</c:v>
                </c:pt>
                <c:pt idx="960">
                  <c:v>3040</c:v>
                </c:pt>
                <c:pt idx="961">
                  <c:v>3039</c:v>
                </c:pt>
                <c:pt idx="962">
                  <c:v>3038</c:v>
                </c:pt>
                <c:pt idx="963">
                  <c:v>3037</c:v>
                </c:pt>
                <c:pt idx="964">
                  <c:v>3036</c:v>
                </c:pt>
                <c:pt idx="965">
                  <c:v>3035</c:v>
                </c:pt>
                <c:pt idx="966">
                  <c:v>3034</c:v>
                </c:pt>
                <c:pt idx="967">
                  <c:v>3033</c:v>
                </c:pt>
                <c:pt idx="968">
                  <c:v>3032</c:v>
                </c:pt>
                <c:pt idx="969">
                  <c:v>3031</c:v>
                </c:pt>
                <c:pt idx="970">
                  <c:v>3030</c:v>
                </c:pt>
                <c:pt idx="971">
                  <c:v>3029</c:v>
                </c:pt>
                <c:pt idx="972">
                  <c:v>3028</c:v>
                </c:pt>
                <c:pt idx="973">
                  <c:v>3027</c:v>
                </c:pt>
                <c:pt idx="974">
                  <c:v>3026</c:v>
                </c:pt>
                <c:pt idx="975">
                  <c:v>3025</c:v>
                </c:pt>
                <c:pt idx="976">
                  <c:v>3024</c:v>
                </c:pt>
                <c:pt idx="977">
                  <c:v>3023</c:v>
                </c:pt>
                <c:pt idx="978">
                  <c:v>3022</c:v>
                </c:pt>
                <c:pt idx="979">
                  <c:v>3021</c:v>
                </c:pt>
                <c:pt idx="980">
                  <c:v>3020</c:v>
                </c:pt>
                <c:pt idx="981">
                  <c:v>3019</c:v>
                </c:pt>
                <c:pt idx="982">
                  <c:v>3018</c:v>
                </c:pt>
                <c:pt idx="983">
                  <c:v>3017</c:v>
                </c:pt>
                <c:pt idx="984">
                  <c:v>3016</c:v>
                </c:pt>
                <c:pt idx="985">
                  <c:v>3015</c:v>
                </c:pt>
                <c:pt idx="986">
                  <c:v>3014</c:v>
                </c:pt>
                <c:pt idx="987">
                  <c:v>3013</c:v>
                </c:pt>
                <c:pt idx="988">
                  <c:v>3012</c:v>
                </c:pt>
                <c:pt idx="989">
                  <c:v>3011</c:v>
                </c:pt>
                <c:pt idx="990">
                  <c:v>3010</c:v>
                </c:pt>
                <c:pt idx="991">
                  <c:v>3009</c:v>
                </c:pt>
                <c:pt idx="992">
                  <c:v>3008</c:v>
                </c:pt>
                <c:pt idx="993">
                  <c:v>3007</c:v>
                </c:pt>
                <c:pt idx="994">
                  <c:v>3006</c:v>
                </c:pt>
                <c:pt idx="995">
                  <c:v>3005</c:v>
                </c:pt>
                <c:pt idx="996">
                  <c:v>3004</c:v>
                </c:pt>
                <c:pt idx="997">
                  <c:v>3003</c:v>
                </c:pt>
                <c:pt idx="998">
                  <c:v>3002</c:v>
                </c:pt>
                <c:pt idx="999">
                  <c:v>3001</c:v>
                </c:pt>
                <c:pt idx="1000">
                  <c:v>3000</c:v>
                </c:pt>
                <c:pt idx="1001">
                  <c:v>2999</c:v>
                </c:pt>
                <c:pt idx="1002">
                  <c:v>2998</c:v>
                </c:pt>
                <c:pt idx="1003">
                  <c:v>2997</c:v>
                </c:pt>
                <c:pt idx="1004">
                  <c:v>2996</c:v>
                </c:pt>
                <c:pt idx="1005">
                  <c:v>2995</c:v>
                </c:pt>
                <c:pt idx="1006">
                  <c:v>2994</c:v>
                </c:pt>
                <c:pt idx="1007">
                  <c:v>2993</c:v>
                </c:pt>
                <c:pt idx="1008">
                  <c:v>2992</c:v>
                </c:pt>
                <c:pt idx="1009">
                  <c:v>2991</c:v>
                </c:pt>
                <c:pt idx="1010">
                  <c:v>2990</c:v>
                </c:pt>
                <c:pt idx="1011">
                  <c:v>2989</c:v>
                </c:pt>
                <c:pt idx="1012">
                  <c:v>2988</c:v>
                </c:pt>
                <c:pt idx="1013">
                  <c:v>2987</c:v>
                </c:pt>
                <c:pt idx="1014">
                  <c:v>2986</c:v>
                </c:pt>
                <c:pt idx="1015">
                  <c:v>2985</c:v>
                </c:pt>
                <c:pt idx="1016">
                  <c:v>2984</c:v>
                </c:pt>
                <c:pt idx="1017">
                  <c:v>2983</c:v>
                </c:pt>
                <c:pt idx="1018">
                  <c:v>2982</c:v>
                </c:pt>
                <c:pt idx="1019">
                  <c:v>2981</c:v>
                </c:pt>
                <c:pt idx="1020">
                  <c:v>2980</c:v>
                </c:pt>
                <c:pt idx="1021">
                  <c:v>2979</c:v>
                </c:pt>
                <c:pt idx="1022">
                  <c:v>2978</c:v>
                </c:pt>
                <c:pt idx="1023">
                  <c:v>2977</c:v>
                </c:pt>
                <c:pt idx="1024">
                  <c:v>2976</c:v>
                </c:pt>
                <c:pt idx="1025">
                  <c:v>2975</c:v>
                </c:pt>
                <c:pt idx="1026">
                  <c:v>2974</c:v>
                </c:pt>
                <c:pt idx="1027">
                  <c:v>2973</c:v>
                </c:pt>
                <c:pt idx="1028">
                  <c:v>2972</c:v>
                </c:pt>
                <c:pt idx="1029">
                  <c:v>2971</c:v>
                </c:pt>
                <c:pt idx="1030">
                  <c:v>2970</c:v>
                </c:pt>
                <c:pt idx="1031">
                  <c:v>2969</c:v>
                </c:pt>
                <c:pt idx="1032">
                  <c:v>2968</c:v>
                </c:pt>
                <c:pt idx="1033">
                  <c:v>2967</c:v>
                </c:pt>
                <c:pt idx="1034">
                  <c:v>2966</c:v>
                </c:pt>
                <c:pt idx="1035">
                  <c:v>2965</c:v>
                </c:pt>
                <c:pt idx="1036">
                  <c:v>2964</c:v>
                </c:pt>
                <c:pt idx="1037">
                  <c:v>2963</c:v>
                </c:pt>
                <c:pt idx="1038">
                  <c:v>2962</c:v>
                </c:pt>
                <c:pt idx="1039">
                  <c:v>2961</c:v>
                </c:pt>
                <c:pt idx="1040">
                  <c:v>2960</c:v>
                </c:pt>
                <c:pt idx="1041">
                  <c:v>2959</c:v>
                </c:pt>
                <c:pt idx="1042">
                  <c:v>2958</c:v>
                </c:pt>
                <c:pt idx="1043">
                  <c:v>2957</c:v>
                </c:pt>
                <c:pt idx="1044">
                  <c:v>2956</c:v>
                </c:pt>
                <c:pt idx="1045">
                  <c:v>2955</c:v>
                </c:pt>
                <c:pt idx="1046">
                  <c:v>2954</c:v>
                </c:pt>
                <c:pt idx="1047">
                  <c:v>2953</c:v>
                </c:pt>
                <c:pt idx="1048">
                  <c:v>2952</c:v>
                </c:pt>
                <c:pt idx="1049">
                  <c:v>2951</c:v>
                </c:pt>
                <c:pt idx="1050">
                  <c:v>2950</c:v>
                </c:pt>
                <c:pt idx="1051">
                  <c:v>2949</c:v>
                </c:pt>
                <c:pt idx="1052">
                  <c:v>2948</c:v>
                </c:pt>
                <c:pt idx="1053">
                  <c:v>2947</c:v>
                </c:pt>
                <c:pt idx="1054">
                  <c:v>2946</c:v>
                </c:pt>
                <c:pt idx="1055">
                  <c:v>2945</c:v>
                </c:pt>
                <c:pt idx="1056">
                  <c:v>2944</c:v>
                </c:pt>
                <c:pt idx="1057">
                  <c:v>2943</c:v>
                </c:pt>
                <c:pt idx="1058">
                  <c:v>2942</c:v>
                </c:pt>
                <c:pt idx="1059">
                  <c:v>2941</c:v>
                </c:pt>
                <c:pt idx="1060">
                  <c:v>2940</c:v>
                </c:pt>
                <c:pt idx="1061">
                  <c:v>2939</c:v>
                </c:pt>
                <c:pt idx="1062">
                  <c:v>2938</c:v>
                </c:pt>
                <c:pt idx="1063">
                  <c:v>2937</c:v>
                </c:pt>
                <c:pt idx="1064">
                  <c:v>2936</c:v>
                </c:pt>
                <c:pt idx="1065">
                  <c:v>2935</c:v>
                </c:pt>
                <c:pt idx="1066">
                  <c:v>2934</c:v>
                </c:pt>
                <c:pt idx="1067">
                  <c:v>2933</c:v>
                </c:pt>
                <c:pt idx="1068">
                  <c:v>2932</c:v>
                </c:pt>
                <c:pt idx="1069">
                  <c:v>2931</c:v>
                </c:pt>
                <c:pt idx="1070">
                  <c:v>2930</c:v>
                </c:pt>
                <c:pt idx="1071">
                  <c:v>2929</c:v>
                </c:pt>
                <c:pt idx="1072">
                  <c:v>2928</c:v>
                </c:pt>
                <c:pt idx="1073">
                  <c:v>2927</c:v>
                </c:pt>
                <c:pt idx="1074">
                  <c:v>2926</c:v>
                </c:pt>
                <c:pt idx="1075">
                  <c:v>2925</c:v>
                </c:pt>
                <c:pt idx="1076">
                  <c:v>2924</c:v>
                </c:pt>
                <c:pt idx="1077">
                  <c:v>2923</c:v>
                </c:pt>
                <c:pt idx="1078">
                  <c:v>2922</c:v>
                </c:pt>
                <c:pt idx="1079">
                  <c:v>2921</c:v>
                </c:pt>
                <c:pt idx="1080">
                  <c:v>2920</c:v>
                </c:pt>
                <c:pt idx="1081">
                  <c:v>2919</c:v>
                </c:pt>
                <c:pt idx="1082">
                  <c:v>2918</c:v>
                </c:pt>
                <c:pt idx="1083">
                  <c:v>2917</c:v>
                </c:pt>
                <c:pt idx="1084">
                  <c:v>2916</c:v>
                </c:pt>
                <c:pt idx="1085">
                  <c:v>2915</c:v>
                </c:pt>
                <c:pt idx="1086">
                  <c:v>2914</c:v>
                </c:pt>
                <c:pt idx="1087">
                  <c:v>2913</c:v>
                </c:pt>
                <c:pt idx="1088">
                  <c:v>2912</c:v>
                </c:pt>
                <c:pt idx="1089">
                  <c:v>2911</c:v>
                </c:pt>
                <c:pt idx="1090">
                  <c:v>2910</c:v>
                </c:pt>
                <c:pt idx="1091">
                  <c:v>2909</c:v>
                </c:pt>
                <c:pt idx="1092">
                  <c:v>2908</c:v>
                </c:pt>
                <c:pt idx="1093">
                  <c:v>2907</c:v>
                </c:pt>
                <c:pt idx="1094">
                  <c:v>2906</c:v>
                </c:pt>
                <c:pt idx="1095">
                  <c:v>2905</c:v>
                </c:pt>
                <c:pt idx="1096">
                  <c:v>2904</c:v>
                </c:pt>
                <c:pt idx="1097">
                  <c:v>2903</c:v>
                </c:pt>
                <c:pt idx="1098">
                  <c:v>2902</c:v>
                </c:pt>
                <c:pt idx="1099">
                  <c:v>2901</c:v>
                </c:pt>
                <c:pt idx="1100">
                  <c:v>2900</c:v>
                </c:pt>
                <c:pt idx="1101">
                  <c:v>2899</c:v>
                </c:pt>
                <c:pt idx="1102">
                  <c:v>2898</c:v>
                </c:pt>
                <c:pt idx="1103">
                  <c:v>2897</c:v>
                </c:pt>
                <c:pt idx="1104">
                  <c:v>2896</c:v>
                </c:pt>
                <c:pt idx="1105">
                  <c:v>2895</c:v>
                </c:pt>
                <c:pt idx="1106">
                  <c:v>2894</c:v>
                </c:pt>
                <c:pt idx="1107">
                  <c:v>2893</c:v>
                </c:pt>
                <c:pt idx="1108">
                  <c:v>2892</c:v>
                </c:pt>
                <c:pt idx="1109">
                  <c:v>2891</c:v>
                </c:pt>
                <c:pt idx="1110">
                  <c:v>2890</c:v>
                </c:pt>
                <c:pt idx="1111">
                  <c:v>2889</c:v>
                </c:pt>
                <c:pt idx="1112">
                  <c:v>2888</c:v>
                </c:pt>
                <c:pt idx="1113">
                  <c:v>2887</c:v>
                </c:pt>
                <c:pt idx="1114">
                  <c:v>2886</c:v>
                </c:pt>
                <c:pt idx="1115">
                  <c:v>2885</c:v>
                </c:pt>
                <c:pt idx="1116">
                  <c:v>2884</c:v>
                </c:pt>
                <c:pt idx="1117">
                  <c:v>2883</c:v>
                </c:pt>
                <c:pt idx="1118">
                  <c:v>2882</c:v>
                </c:pt>
                <c:pt idx="1119">
                  <c:v>2881</c:v>
                </c:pt>
                <c:pt idx="1120">
                  <c:v>2880</c:v>
                </c:pt>
                <c:pt idx="1121">
                  <c:v>2879</c:v>
                </c:pt>
                <c:pt idx="1122">
                  <c:v>2878</c:v>
                </c:pt>
                <c:pt idx="1123">
                  <c:v>2877</c:v>
                </c:pt>
                <c:pt idx="1124">
                  <c:v>2876</c:v>
                </c:pt>
                <c:pt idx="1125">
                  <c:v>2875</c:v>
                </c:pt>
                <c:pt idx="1126">
                  <c:v>2874</c:v>
                </c:pt>
                <c:pt idx="1127">
                  <c:v>2873</c:v>
                </c:pt>
                <c:pt idx="1128">
                  <c:v>2872</c:v>
                </c:pt>
                <c:pt idx="1129">
                  <c:v>2871</c:v>
                </c:pt>
                <c:pt idx="1130">
                  <c:v>2870</c:v>
                </c:pt>
                <c:pt idx="1131">
                  <c:v>2869</c:v>
                </c:pt>
                <c:pt idx="1132">
                  <c:v>2868</c:v>
                </c:pt>
                <c:pt idx="1133">
                  <c:v>2867</c:v>
                </c:pt>
                <c:pt idx="1134">
                  <c:v>2866</c:v>
                </c:pt>
                <c:pt idx="1135">
                  <c:v>2865</c:v>
                </c:pt>
                <c:pt idx="1136">
                  <c:v>2864</c:v>
                </c:pt>
                <c:pt idx="1137">
                  <c:v>2863</c:v>
                </c:pt>
                <c:pt idx="1138">
                  <c:v>2862</c:v>
                </c:pt>
                <c:pt idx="1139">
                  <c:v>2861</c:v>
                </c:pt>
                <c:pt idx="1140">
                  <c:v>2860</c:v>
                </c:pt>
                <c:pt idx="1141">
                  <c:v>2859</c:v>
                </c:pt>
                <c:pt idx="1142">
                  <c:v>2858</c:v>
                </c:pt>
                <c:pt idx="1143">
                  <c:v>2857</c:v>
                </c:pt>
                <c:pt idx="1144">
                  <c:v>2856</c:v>
                </c:pt>
                <c:pt idx="1145">
                  <c:v>2855</c:v>
                </c:pt>
                <c:pt idx="1146">
                  <c:v>2854</c:v>
                </c:pt>
                <c:pt idx="1147">
                  <c:v>2853</c:v>
                </c:pt>
                <c:pt idx="1148">
                  <c:v>2852</c:v>
                </c:pt>
                <c:pt idx="1149">
                  <c:v>2851</c:v>
                </c:pt>
                <c:pt idx="1150">
                  <c:v>2850</c:v>
                </c:pt>
                <c:pt idx="1151">
                  <c:v>2849</c:v>
                </c:pt>
                <c:pt idx="1152">
                  <c:v>2848</c:v>
                </c:pt>
                <c:pt idx="1153">
                  <c:v>2847</c:v>
                </c:pt>
                <c:pt idx="1154">
                  <c:v>2846</c:v>
                </c:pt>
                <c:pt idx="1155">
                  <c:v>2845</c:v>
                </c:pt>
                <c:pt idx="1156">
                  <c:v>2844</c:v>
                </c:pt>
                <c:pt idx="1157">
                  <c:v>2843</c:v>
                </c:pt>
                <c:pt idx="1158">
                  <c:v>2842</c:v>
                </c:pt>
                <c:pt idx="1159">
                  <c:v>2841</c:v>
                </c:pt>
                <c:pt idx="1160">
                  <c:v>2840</c:v>
                </c:pt>
                <c:pt idx="1161">
                  <c:v>2839</c:v>
                </c:pt>
                <c:pt idx="1162">
                  <c:v>2838</c:v>
                </c:pt>
                <c:pt idx="1163">
                  <c:v>2837</c:v>
                </c:pt>
                <c:pt idx="1164">
                  <c:v>2836</c:v>
                </c:pt>
                <c:pt idx="1165">
                  <c:v>2835</c:v>
                </c:pt>
                <c:pt idx="1166">
                  <c:v>2834</c:v>
                </c:pt>
                <c:pt idx="1167">
                  <c:v>2833</c:v>
                </c:pt>
                <c:pt idx="1168">
                  <c:v>2832</c:v>
                </c:pt>
                <c:pt idx="1169">
                  <c:v>2831</c:v>
                </c:pt>
                <c:pt idx="1170">
                  <c:v>2830</c:v>
                </c:pt>
                <c:pt idx="1171">
                  <c:v>2829</c:v>
                </c:pt>
                <c:pt idx="1172">
                  <c:v>2828</c:v>
                </c:pt>
                <c:pt idx="1173">
                  <c:v>2827</c:v>
                </c:pt>
                <c:pt idx="1174">
                  <c:v>2826</c:v>
                </c:pt>
                <c:pt idx="1175">
                  <c:v>2825</c:v>
                </c:pt>
                <c:pt idx="1176">
                  <c:v>2824</c:v>
                </c:pt>
                <c:pt idx="1177">
                  <c:v>2823</c:v>
                </c:pt>
                <c:pt idx="1178">
                  <c:v>2822</c:v>
                </c:pt>
                <c:pt idx="1179">
                  <c:v>2821</c:v>
                </c:pt>
                <c:pt idx="1180">
                  <c:v>2820</c:v>
                </c:pt>
                <c:pt idx="1181">
                  <c:v>2819</c:v>
                </c:pt>
                <c:pt idx="1182">
                  <c:v>2818</c:v>
                </c:pt>
                <c:pt idx="1183">
                  <c:v>2817</c:v>
                </c:pt>
                <c:pt idx="1184">
                  <c:v>2816</c:v>
                </c:pt>
                <c:pt idx="1185">
                  <c:v>2815</c:v>
                </c:pt>
                <c:pt idx="1186">
                  <c:v>2814</c:v>
                </c:pt>
                <c:pt idx="1187">
                  <c:v>2813</c:v>
                </c:pt>
                <c:pt idx="1188">
                  <c:v>2812</c:v>
                </c:pt>
                <c:pt idx="1189">
                  <c:v>2811</c:v>
                </c:pt>
                <c:pt idx="1190">
                  <c:v>2810</c:v>
                </c:pt>
                <c:pt idx="1191">
                  <c:v>2809</c:v>
                </c:pt>
                <c:pt idx="1192">
                  <c:v>2808</c:v>
                </c:pt>
                <c:pt idx="1193">
                  <c:v>2807</c:v>
                </c:pt>
                <c:pt idx="1194">
                  <c:v>2806</c:v>
                </c:pt>
                <c:pt idx="1195">
                  <c:v>2805</c:v>
                </c:pt>
                <c:pt idx="1196">
                  <c:v>2804</c:v>
                </c:pt>
                <c:pt idx="1197">
                  <c:v>2803</c:v>
                </c:pt>
                <c:pt idx="1198">
                  <c:v>2802</c:v>
                </c:pt>
                <c:pt idx="1199">
                  <c:v>2801</c:v>
                </c:pt>
                <c:pt idx="1200">
                  <c:v>2800</c:v>
                </c:pt>
                <c:pt idx="1201">
                  <c:v>2799</c:v>
                </c:pt>
                <c:pt idx="1202">
                  <c:v>2798</c:v>
                </c:pt>
                <c:pt idx="1203">
                  <c:v>2797</c:v>
                </c:pt>
                <c:pt idx="1204">
                  <c:v>2796</c:v>
                </c:pt>
                <c:pt idx="1205">
                  <c:v>2795</c:v>
                </c:pt>
                <c:pt idx="1206">
                  <c:v>2794</c:v>
                </c:pt>
                <c:pt idx="1207">
                  <c:v>2793</c:v>
                </c:pt>
                <c:pt idx="1208">
                  <c:v>2792</c:v>
                </c:pt>
                <c:pt idx="1209">
                  <c:v>2791</c:v>
                </c:pt>
                <c:pt idx="1210">
                  <c:v>2790</c:v>
                </c:pt>
                <c:pt idx="1211">
                  <c:v>2789</c:v>
                </c:pt>
                <c:pt idx="1212">
                  <c:v>2788</c:v>
                </c:pt>
                <c:pt idx="1213">
                  <c:v>2787</c:v>
                </c:pt>
                <c:pt idx="1214">
                  <c:v>2786</c:v>
                </c:pt>
                <c:pt idx="1215">
                  <c:v>2785</c:v>
                </c:pt>
                <c:pt idx="1216">
                  <c:v>2784</c:v>
                </c:pt>
                <c:pt idx="1217">
                  <c:v>2783</c:v>
                </c:pt>
                <c:pt idx="1218">
                  <c:v>2782</c:v>
                </c:pt>
                <c:pt idx="1219">
                  <c:v>2781</c:v>
                </c:pt>
                <c:pt idx="1220">
                  <c:v>2780</c:v>
                </c:pt>
                <c:pt idx="1221">
                  <c:v>2779</c:v>
                </c:pt>
                <c:pt idx="1222">
                  <c:v>2778</c:v>
                </c:pt>
                <c:pt idx="1223">
                  <c:v>2777</c:v>
                </c:pt>
                <c:pt idx="1224">
                  <c:v>2776</c:v>
                </c:pt>
                <c:pt idx="1225">
                  <c:v>2775</c:v>
                </c:pt>
                <c:pt idx="1226">
                  <c:v>2774</c:v>
                </c:pt>
                <c:pt idx="1227">
                  <c:v>2773</c:v>
                </c:pt>
                <c:pt idx="1228">
                  <c:v>2772</c:v>
                </c:pt>
                <c:pt idx="1229">
                  <c:v>2771</c:v>
                </c:pt>
                <c:pt idx="1230">
                  <c:v>2770</c:v>
                </c:pt>
                <c:pt idx="1231">
                  <c:v>2769</c:v>
                </c:pt>
                <c:pt idx="1232">
                  <c:v>2768</c:v>
                </c:pt>
                <c:pt idx="1233">
                  <c:v>2767</c:v>
                </c:pt>
                <c:pt idx="1234">
                  <c:v>2766</c:v>
                </c:pt>
                <c:pt idx="1235">
                  <c:v>2765</c:v>
                </c:pt>
                <c:pt idx="1236">
                  <c:v>2764</c:v>
                </c:pt>
                <c:pt idx="1237">
                  <c:v>2763</c:v>
                </c:pt>
                <c:pt idx="1238">
                  <c:v>2762</c:v>
                </c:pt>
                <c:pt idx="1239">
                  <c:v>2761</c:v>
                </c:pt>
                <c:pt idx="1240">
                  <c:v>2760</c:v>
                </c:pt>
                <c:pt idx="1241">
                  <c:v>2759</c:v>
                </c:pt>
                <c:pt idx="1242">
                  <c:v>2758</c:v>
                </c:pt>
                <c:pt idx="1243">
                  <c:v>2757</c:v>
                </c:pt>
                <c:pt idx="1244">
                  <c:v>2756</c:v>
                </c:pt>
                <c:pt idx="1245">
                  <c:v>2755</c:v>
                </c:pt>
                <c:pt idx="1246">
                  <c:v>2754</c:v>
                </c:pt>
                <c:pt idx="1247">
                  <c:v>2753</c:v>
                </c:pt>
                <c:pt idx="1248">
                  <c:v>2752</c:v>
                </c:pt>
                <c:pt idx="1249">
                  <c:v>2751</c:v>
                </c:pt>
                <c:pt idx="1250">
                  <c:v>2750</c:v>
                </c:pt>
                <c:pt idx="1251">
                  <c:v>2749</c:v>
                </c:pt>
                <c:pt idx="1252">
                  <c:v>2748</c:v>
                </c:pt>
                <c:pt idx="1253">
                  <c:v>2747</c:v>
                </c:pt>
                <c:pt idx="1254">
                  <c:v>2746</c:v>
                </c:pt>
                <c:pt idx="1255">
                  <c:v>2745</c:v>
                </c:pt>
                <c:pt idx="1256">
                  <c:v>2744</c:v>
                </c:pt>
                <c:pt idx="1257">
                  <c:v>2743</c:v>
                </c:pt>
                <c:pt idx="1258">
                  <c:v>2742</c:v>
                </c:pt>
                <c:pt idx="1259">
                  <c:v>2741</c:v>
                </c:pt>
                <c:pt idx="1260">
                  <c:v>2740</c:v>
                </c:pt>
                <c:pt idx="1261">
                  <c:v>2739</c:v>
                </c:pt>
                <c:pt idx="1262">
                  <c:v>2738</c:v>
                </c:pt>
                <c:pt idx="1263">
                  <c:v>2737</c:v>
                </c:pt>
                <c:pt idx="1264">
                  <c:v>2736</c:v>
                </c:pt>
                <c:pt idx="1265">
                  <c:v>2735</c:v>
                </c:pt>
                <c:pt idx="1266">
                  <c:v>2734</c:v>
                </c:pt>
                <c:pt idx="1267">
                  <c:v>2733</c:v>
                </c:pt>
                <c:pt idx="1268">
                  <c:v>2732</c:v>
                </c:pt>
                <c:pt idx="1269">
                  <c:v>2731</c:v>
                </c:pt>
                <c:pt idx="1270">
                  <c:v>2730</c:v>
                </c:pt>
                <c:pt idx="1271">
                  <c:v>2729</c:v>
                </c:pt>
                <c:pt idx="1272">
                  <c:v>2728</c:v>
                </c:pt>
                <c:pt idx="1273">
                  <c:v>2727</c:v>
                </c:pt>
                <c:pt idx="1274">
                  <c:v>2726</c:v>
                </c:pt>
                <c:pt idx="1275">
                  <c:v>2725</c:v>
                </c:pt>
                <c:pt idx="1276">
                  <c:v>2724</c:v>
                </c:pt>
                <c:pt idx="1277">
                  <c:v>2723</c:v>
                </c:pt>
                <c:pt idx="1278">
                  <c:v>2722</c:v>
                </c:pt>
                <c:pt idx="1279">
                  <c:v>2721</c:v>
                </c:pt>
                <c:pt idx="1280">
                  <c:v>2720</c:v>
                </c:pt>
                <c:pt idx="1281">
                  <c:v>2719</c:v>
                </c:pt>
                <c:pt idx="1282">
                  <c:v>2718</c:v>
                </c:pt>
                <c:pt idx="1283">
                  <c:v>2717</c:v>
                </c:pt>
                <c:pt idx="1284">
                  <c:v>2716</c:v>
                </c:pt>
                <c:pt idx="1285">
                  <c:v>2715</c:v>
                </c:pt>
                <c:pt idx="1286">
                  <c:v>2714</c:v>
                </c:pt>
                <c:pt idx="1287">
                  <c:v>2713</c:v>
                </c:pt>
                <c:pt idx="1288">
                  <c:v>2712</c:v>
                </c:pt>
                <c:pt idx="1289">
                  <c:v>2711</c:v>
                </c:pt>
                <c:pt idx="1290">
                  <c:v>2710</c:v>
                </c:pt>
                <c:pt idx="1291">
                  <c:v>2709</c:v>
                </c:pt>
                <c:pt idx="1292">
                  <c:v>2708</c:v>
                </c:pt>
                <c:pt idx="1293">
                  <c:v>2707</c:v>
                </c:pt>
                <c:pt idx="1294">
                  <c:v>2706</c:v>
                </c:pt>
                <c:pt idx="1295">
                  <c:v>2705</c:v>
                </c:pt>
                <c:pt idx="1296">
                  <c:v>2704</c:v>
                </c:pt>
                <c:pt idx="1297">
                  <c:v>2703</c:v>
                </c:pt>
                <c:pt idx="1298">
                  <c:v>2702</c:v>
                </c:pt>
                <c:pt idx="1299">
                  <c:v>2701</c:v>
                </c:pt>
                <c:pt idx="1300">
                  <c:v>2700</c:v>
                </c:pt>
                <c:pt idx="1301">
                  <c:v>2699</c:v>
                </c:pt>
                <c:pt idx="1302">
                  <c:v>2698</c:v>
                </c:pt>
                <c:pt idx="1303">
                  <c:v>2697</c:v>
                </c:pt>
                <c:pt idx="1304">
                  <c:v>2696</c:v>
                </c:pt>
                <c:pt idx="1305">
                  <c:v>2695</c:v>
                </c:pt>
                <c:pt idx="1306">
                  <c:v>2694</c:v>
                </c:pt>
                <c:pt idx="1307">
                  <c:v>2693</c:v>
                </c:pt>
                <c:pt idx="1308">
                  <c:v>2692</c:v>
                </c:pt>
                <c:pt idx="1309">
                  <c:v>2691</c:v>
                </c:pt>
                <c:pt idx="1310">
                  <c:v>2690</c:v>
                </c:pt>
                <c:pt idx="1311">
                  <c:v>2689</c:v>
                </c:pt>
                <c:pt idx="1312">
                  <c:v>2688</c:v>
                </c:pt>
                <c:pt idx="1313">
                  <c:v>2687</c:v>
                </c:pt>
                <c:pt idx="1314">
                  <c:v>2686</c:v>
                </c:pt>
                <c:pt idx="1315">
                  <c:v>2685</c:v>
                </c:pt>
                <c:pt idx="1316">
                  <c:v>2684</c:v>
                </c:pt>
                <c:pt idx="1317">
                  <c:v>2683</c:v>
                </c:pt>
                <c:pt idx="1318">
                  <c:v>2682</c:v>
                </c:pt>
                <c:pt idx="1319">
                  <c:v>2681</c:v>
                </c:pt>
                <c:pt idx="1320">
                  <c:v>2680</c:v>
                </c:pt>
                <c:pt idx="1321">
                  <c:v>2679</c:v>
                </c:pt>
                <c:pt idx="1322">
                  <c:v>2678</c:v>
                </c:pt>
                <c:pt idx="1323">
                  <c:v>2677</c:v>
                </c:pt>
                <c:pt idx="1324">
                  <c:v>2676</c:v>
                </c:pt>
                <c:pt idx="1325">
                  <c:v>2675</c:v>
                </c:pt>
                <c:pt idx="1326">
                  <c:v>2674</c:v>
                </c:pt>
                <c:pt idx="1327">
                  <c:v>2673</c:v>
                </c:pt>
                <c:pt idx="1328">
                  <c:v>2672</c:v>
                </c:pt>
                <c:pt idx="1329">
                  <c:v>2671</c:v>
                </c:pt>
                <c:pt idx="1330">
                  <c:v>2670</c:v>
                </c:pt>
                <c:pt idx="1331">
                  <c:v>2669</c:v>
                </c:pt>
                <c:pt idx="1332">
                  <c:v>2668</c:v>
                </c:pt>
                <c:pt idx="1333">
                  <c:v>2667</c:v>
                </c:pt>
                <c:pt idx="1334">
                  <c:v>2666</c:v>
                </c:pt>
                <c:pt idx="1335">
                  <c:v>2665</c:v>
                </c:pt>
                <c:pt idx="1336">
                  <c:v>2664</c:v>
                </c:pt>
                <c:pt idx="1337">
                  <c:v>2663</c:v>
                </c:pt>
                <c:pt idx="1338">
                  <c:v>2662</c:v>
                </c:pt>
                <c:pt idx="1339">
                  <c:v>2661</c:v>
                </c:pt>
                <c:pt idx="1340">
                  <c:v>2660</c:v>
                </c:pt>
                <c:pt idx="1341">
                  <c:v>2659</c:v>
                </c:pt>
                <c:pt idx="1342">
                  <c:v>2658</c:v>
                </c:pt>
                <c:pt idx="1343">
                  <c:v>2657</c:v>
                </c:pt>
                <c:pt idx="1344">
                  <c:v>2656</c:v>
                </c:pt>
                <c:pt idx="1345">
                  <c:v>2655</c:v>
                </c:pt>
                <c:pt idx="1346">
                  <c:v>2654</c:v>
                </c:pt>
                <c:pt idx="1347">
                  <c:v>2653</c:v>
                </c:pt>
                <c:pt idx="1348">
                  <c:v>2652</c:v>
                </c:pt>
                <c:pt idx="1349">
                  <c:v>2651</c:v>
                </c:pt>
                <c:pt idx="1350">
                  <c:v>2650</c:v>
                </c:pt>
                <c:pt idx="1351">
                  <c:v>2649</c:v>
                </c:pt>
                <c:pt idx="1352">
                  <c:v>2648</c:v>
                </c:pt>
                <c:pt idx="1353">
                  <c:v>2647</c:v>
                </c:pt>
                <c:pt idx="1354">
                  <c:v>2646</c:v>
                </c:pt>
                <c:pt idx="1355">
                  <c:v>2645</c:v>
                </c:pt>
                <c:pt idx="1356">
                  <c:v>2644</c:v>
                </c:pt>
                <c:pt idx="1357">
                  <c:v>2643</c:v>
                </c:pt>
                <c:pt idx="1358">
                  <c:v>2642</c:v>
                </c:pt>
                <c:pt idx="1359">
                  <c:v>2641</c:v>
                </c:pt>
                <c:pt idx="1360">
                  <c:v>2640</c:v>
                </c:pt>
                <c:pt idx="1361">
                  <c:v>2639</c:v>
                </c:pt>
                <c:pt idx="1362">
                  <c:v>2638</c:v>
                </c:pt>
                <c:pt idx="1363">
                  <c:v>2637</c:v>
                </c:pt>
                <c:pt idx="1364">
                  <c:v>2636</c:v>
                </c:pt>
                <c:pt idx="1365">
                  <c:v>2635</c:v>
                </c:pt>
                <c:pt idx="1366">
                  <c:v>2634</c:v>
                </c:pt>
                <c:pt idx="1367">
                  <c:v>2633</c:v>
                </c:pt>
                <c:pt idx="1368">
                  <c:v>2632</c:v>
                </c:pt>
                <c:pt idx="1369">
                  <c:v>2631</c:v>
                </c:pt>
                <c:pt idx="1370">
                  <c:v>2630</c:v>
                </c:pt>
                <c:pt idx="1371">
                  <c:v>2629</c:v>
                </c:pt>
                <c:pt idx="1372">
                  <c:v>2628</c:v>
                </c:pt>
                <c:pt idx="1373">
                  <c:v>2627</c:v>
                </c:pt>
                <c:pt idx="1374">
                  <c:v>2626</c:v>
                </c:pt>
                <c:pt idx="1375">
                  <c:v>2625</c:v>
                </c:pt>
                <c:pt idx="1376">
                  <c:v>2624</c:v>
                </c:pt>
                <c:pt idx="1377">
                  <c:v>2623</c:v>
                </c:pt>
                <c:pt idx="1378">
                  <c:v>2622</c:v>
                </c:pt>
                <c:pt idx="1379">
                  <c:v>2621</c:v>
                </c:pt>
                <c:pt idx="1380">
                  <c:v>2620</c:v>
                </c:pt>
                <c:pt idx="1381">
                  <c:v>2619</c:v>
                </c:pt>
                <c:pt idx="1382">
                  <c:v>2618</c:v>
                </c:pt>
                <c:pt idx="1383">
                  <c:v>2617</c:v>
                </c:pt>
                <c:pt idx="1384">
                  <c:v>2616</c:v>
                </c:pt>
                <c:pt idx="1385">
                  <c:v>2615</c:v>
                </c:pt>
                <c:pt idx="1386">
                  <c:v>2614</c:v>
                </c:pt>
                <c:pt idx="1387">
                  <c:v>2613</c:v>
                </c:pt>
                <c:pt idx="1388">
                  <c:v>2612</c:v>
                </c:pt>
                <c:pt idx="1389">
                  <c:v>2611</c:v>
                </c:pt>
                <c:pt idx="1390">
                  <c:v>2610</c:v>
                </c:pt>
                <c:pt idx="1391">
                  <c:v>2609</c:v>
                </c:pt>
                <c:pt idx="1392">
                  <c:v>2608</c:v>
                </c:pt>
                <c:pt idx="1393">
                  <c:v>2607</c:v>
                </c:pt>
                <c:pt idx="1394">
                  <c:v>2606</c:v>
                </c:pt>
                <c:pt idx="1395">
                  <c:v>2605</c:v>
                </c:pt>
                <c:pt idx="1396">
                  <c:v>2604</c:v>
                </c:pt>
                <c:pt idx="1397">
                  <c:v>2603</c:v>
                </c:pt>
                <c:pt idx="1398">
                  <c:v>2602</c:v>
                </c:pt>
                <c:pt idx="1399">
                  <c:v>2601</c:v>
                </c:pt>
                <c:pt idx="1400">
                  <c:v>2600</c:v>
                </c:pt>
                <c:pt idx="1401">
                  <c:v>2599</c:v>
                </c:pt>
                <c:pt idx="1402">
                  <c:v>2598</c:v>
                </c:pt>
                <c:pt idx="1403">
                  <c:v>2597</c:v>
                </c:pt>
                <c:pt idx="1404">
                  <c:v>2596</c:v>
                </c:pt>
                <c:pt idx="1405">
                  <c:v>2595</c:v>
                </c:pt>
                <c:pt idx="1406">
                  <c:v>2594</c:v>
                </c:pt>
                <c:pt idx="1407">
                  <c:v>2593</c:v>
                </c:pt>
                <c:pt idx="1408">
                  <c:v>2592</c:v>
                </c:pt>
                <c:pt idx="1409">
                  <c:v>2591</c:v>
                </c:pt>
                <c:pt idx="1410">
                  <c:v>2590</c:v>
                </c:pt>
                <c:pt idx="1411">
                  <c:v>2589</c:v>
                </c:pt>
                <c:pt idx="1412">
                  <c:v>2588</c:v>
                </c:pt>
                <c:pt idx="1413">
                  <c:v>2587</c:v>
                </c:pt>
                <c:pt idx="1414">
                  <c:v>2586</c:v>
                </c:pt>
                <c:pt idx="1415">
                  <c:v>2585</c:v>
                </c:pt>
                <c:pt idx="1416">
                  <c:v>2584</c:v>
                </c:pt>
                <c:pt idx="1417">
                  <c:v>2583</c:v>
                </c:pt>
                <c:pt idx="1418">
                  <c:v>2582</c:v>
                </c:pt>
                <c:pt idx="1419">
                  <c:v>2581</c:v>
                </c:pt>
                <c:pt idx="1420">
                  <c:v>2580</c:v>
                </c:pt>
                <c:pt idx="1421">
                  <c:v>2579</c:v>
                </c:pt>
                <c:pt idx="1422">
                  <c:v>2578</c:v>
                </c:pt>
                <c:pt idx="1423">
                  <c:v>2577</c:v>
                </c:pt>
                <c:pt idx="1424">
                  <c:v>2576</c:v>
                </c:pt>
                <c:pt idx="1425">
                  <c:v>2575</c:v>
                </c:pt>
                <c:pt idx="1426">
                  <c:v>2574</c:v>
                </c:pt>
                <c:pt idx="1427">
                  <c:v>2573</c:v>
                </c:pt>
                <c:pt idx="1428">
                  <c:v>2572</c:v>
                </c:pt>
                <c:pt idx="1429">
                  <c:v>2571</c:v>
                </c:pt>
                <c:pt idx="1430">
                  <c:v>2570</c:v>
                </c:pt>
                <c:pt idx="1431">
                  <c:v>2569</c:v>
                </c:pt>
                <c:pt idx="1432">
                  <c:v>2568</c:v>
                </c:pt>
                <c:pt idx="1433">
                  <c:v>2567</c:v>
                </c:pt>
                <c:pt idx="1434">
                  <c:v>2566</c:v>
                </c:pt>
                <c:pt idx="1435">
                  <c:v>2565</c:v>
                </c:pt>
                <c:pt idx="1436">
                  <c:v>2564</c:v>
                </c:pt>
                <c:pt idx="1437">
                  <c:v>2563</c:v>
                </c:pt>
                <c:pt idx="1438">
                  <c:v>2562</c:v>
                </c:pt>
                <c:pt idx="1439">
                  <c:v>2561</c:v>
                </c:pt>
                <c:pt idx="1440">
                  <c:v>2560</c:v>
                </c:pt>
                <c:pt idx="1441">
                  <c:v>2559</c:v>
                </c:pt>
                <c:pt idx="1442">
                  <c:v>2558</c:v>
                </c:pt>
                <c:pt idx="1443">
                  <c:v>2557</c:v>
                </c:pt>
                <c:pt idx="1444">
                  <c:v>2556</c:v>
                </c:pt>
                <c:pt idx="1445">
                  <c:v>2555</c:v>
                </c:pt>
                <c:pt idx="1446">
                  <c:v>2554</c:v>
                </c:pt>
                <c:pt idx="1447">
                  <c:v>2553</c:v>
                </c:pt>
                <c:pt idx="1448">
                  <c:v>2552</c:v>
                </c:pt>
                <c:pt idx="1449">
                  <c:v>2551</c:v>
                </c:pt>
                <c:pt idx="1450">
                  <c:v>2550</c:v>
                </c:pt>
                <c:pt idx="1451">
                  <c:v>2549</c:v>
                </c:pt>
                <c:pt idx="1452">
                  <c:v>2548</c:v>
                </c:pt>
                <c:pt idx="1453">
                  <c:v>2547</c:v>
                </c:pt>
                <c:pt idx="1454">
                  <c:v>2546</c:v>
                </c:pt>
                <c:pt idx="1455">
                  <c:v>2545</c:v>
                </c:pt>
                <c:pt idx="1456">
                  <c:v>2544</c:v>
                </c:pt>
                <c:pt idx="1457">
                  <c:v>2543</c:v>
                </c:pt>
                <c:pt idx="1458">
                  <c:v>2542</c:v>
                </c:pt>
                <c:pt idx="1459">
                  <c:v>2541</c:v>
                </c:pt>
                <c:pt idx="1460">
                  <c:v>2540</c:v>
                </c:pt>
                <c:pt idx="1461">
                  <c:v>2539</c:v>
                </c:pt>
                <c:pt idx="1462">
                  <c:v>2538</c:v>
                </c:pt>
                <c:pt idx="1463">
                  <c:v>2537</c:v>
                </c:pt>
                <c:pt idx="1464">
                  <c:v>2536</c:v>
                </c:pt>
                <c:pt idx="1465">
                  <c:v>2535</c:v>
                </c:pt>
                <c:pt idx="1466">
                  <c:v>2534</c:v>
                </c:pt>
                <c:pt idx="1467">
                  <c:v>2533</c:v>
                </c:pt>
                <c:pt idx="1468">
                  <c:v>2532</c:v>
                </c:pt>
                <c:pt idx="1469">
                  <c:v>2531</c:v>
                </c:pt>
                <c:pt idx="1470">
                  <c:v>2530</c:v>
                </c:pt>
                <c:pt idx="1471">
                  <c:v>2529</c:v>
                </c:pt>
                <c:pt idx="1472">
                  <c:v>2528</c:v>
                </c:pt>
                <c:pt idx="1473">
                  <c:v>2527</c:v>
                </c:pt>
                <c:pt idx="1474">
                  <c:v>2526</c:v>
                </c:pt>
                <c:pt idx="1475">
                  <c:v>2525</c:v>
                </c:pt>
                <c:pt idx="1476">
                  <c:v>2524</c:v>
                </c:pt>
                <c:pt idx="1477">
                  <c:v>2523</c:v>
                </c:pt>
                <c:pt idx="1478">
                  <c:v>2522</c:v>
                </c:pt>
                <c:pt idx="1479">
                  <c:v>2521</c:v>
                </c:pt>
                <c:pt idx="1480">
                  <c:v>2520</c:v>
                </c:pt>
                <c:pt idx="1481">
                  <c:v>2519</c:v>
                </c:pt>
                <c:pt idx="1482">
                  <c:v>2518</c:v>
                </c:pt>
                <c:pt idx="1483">
                  <c:v>2517</c:v>
                </c:pt>
                <c:pt idx="1484">
                  <c:v>2516</c:v>
                </c:pt>
                <c:pt idx="1485">
                  <c:v>2515</c:v>
                </c:pt>
                <c:pt idx="1486">
                  <c:v>2514</c:v>
                </c:pt>
                <c:pt idx="1487">
                  <c:v>2513</c:v>
                </c:pt>
                <c:pt idx="1488">
                  <c:v>2512</c:v>
                </c:pt>
                <c:pt idx="1489">
                  <c:v>2511</c:v>
                </c:pt>
                <c:pt idx="1490">
                  <c:v>2510</c:v>
                </c:pt>
                <c:pt idx="1491">
                  <c:v>2509</c:v>
                </c:pt>
                <c:pt idx="1492">
                  <c:v>2508</c:v>
                </c:pt>
                <c:pt idx="1493">
                  <c:v>2507</c:v>
                </c:pt>
                <c:pt idx="1494">
                  <c:v>2506</c:v>
                </c:pt>
                <c:pt idx="1495">
                  <c:v>2505</c:v>
                </c:pt>
                <c:pt idx="1496">
                  <c:v>2504</c:v>
                </c:pt>
                <c:pt idx="1497">
                  <c:v>2503</c:v>
                </c:pt>
                <c:pt idx="1498">
                  <c:v>2502</c:v>
                </c:pt>
                <c:pt idx="1499">
                  <c:v>2501</c:v>
                </c:pt>
                <c:pt idx="1500">
                  <c:v>2500</c:v>
                </c:pt>
                <c:pt idx="1501">
                  <c:v>2499</c:v>
                </c:pt>
                <c:pt idx="1502">
                  <c:v>2498</c:v>
                </c:pt>
                <c:pt idx="1503">
                  <c:v>2497</c:v>
                </c:pt>
                <c:pt idx="1504">
                  <c:v>2496</c:v>
                </c:pt>
                <c:pt idx="1505">
                  <c:v>2495</c:v>
                </c:pt>
                <c:pt idx="1506">
                  <c:v>2494</c:v>
                </c:pt>
                <c:pt idx="1507">
                  <c:v>2493</c:v>
                </c:pt>
                <c:pt idx="1508">
                  <c:v>2492</c:v>
                </c:pt>
                <c:pt idx="1509">
                  <c:v>2491</c:v>
                </c:pt>
                <c:pt idx="1510">
                  <c:v>2490</c:v>
                </c:pt>
                <c:pt idx="1511">
                  <c:v>2489</c:v>
                </c:pt>
                <c:pt idx="1512">
                  <c:v>2488</c:v>
                </c:pt>
                <c:pt idx="1513">
                  <c:v>2487</c:v>
                </c:pt>
                <c:pt idx="1514">
                  <c:v>2486</c:v>
                </c:pt>
                <c:pt idx="1515">
                  <c:v>2485</c:v>
                </c:pt>
                <c:pt idx="1516">
                  <c:v>2484</c:v>
                </c:pt>
                <c:pt idx="1517">
                  <c:v>2483</c:v>
                </c:pt>
                <c:pt idx="1518">
                  <c:v>2482</c:v>
                </c:pt>
                <c:pt idx="1519">
                  <c:v>2481</c:v>
                </c:pt>
                <c:pt idx="1520">
                  <c:v>2480</c:v>
                </c:pt>
                <c:pt idx="1521">
                  <c:v>2479</c:v>
                </c:pt>
                <c:pt idx="1522">
                  <c:v>2478</c:v>
                </c:pt>
                <c:pt idx="1523">
                  <c:v>2477</c:v>
                </c:pt>
                <c:pt idx="1524">
                  <c:v>2476</c:v>
                </c:pt>
                <c:pt idx="1525">
                  <c:v>2475</c:v>
                </c:pt>
                <c:pt idx="1526">
                  <c:v>2474</c:v>
                </c:pt>
                <c:pt idx="1527">
                  <c:v>2473</c:v>
                </c:pt>
                <c:pt idx="1528">
                  <c:v>2472</c:v>
                </c:pt>
                <c:pt idx="1529">
                  <c:v>2471</c:v>
                </c:pt>
                <c:pt idx="1530">
                  <c:v>2470</c:v>
                </c:pt>
                <c:pt idx="1531">
                  <c:v>2469</c:v>
                </c:pt>
                <c:pt idx="1532">
                  <c:v>2468</c:v>
                </c:pt>
                <c:pt idx="1533">
                  <c:v>2467</c:v>
                </c:pt>
                <c:pt idx="1534">
                  <c:v>2466</c:v>
                </c:pt>
                <c:pt idx="1535">
                  <c:v>2465</c:v>
                </c:pt>
                <c:pt idx="1536">
                  <c:v>2464</c:v>
                </c:pt>
                <c:pt idx="1537">
                  <c:v>2463</c:v>
                </c:pt>
                <c:pt idx="1538">
                  <c:v>2462</c:v>
                </c:pt>
                <c:pt idx="1539">
                  <c:v>2461</c:v>
                </c:pt>
                <c:pt idx="1540">
                  <c:v>2460</c:v>
                </c:pt>
                <c:pt idx="1541">
                  <c:v>2459</c:v>
                </c:pt>
                <c:pt idx="1542">
                  <c:v>2458</c:v>
                </c:pt>
                <c:pt idx="1543">
                  <c:v>2457</c:v>
                </c:pt>
                <c:pt idx="1544">
                  <c:v>2456</c:v>
                </c:pt>
                <c:pt idx="1545">
                  <c:v>2455</c:v>
                </c:pt>
                <c:pt idx="1546">
                  <c:v>2454</c:v>
                </c:pt>
                <c:pt idx="1547">
                  <c:v>2453</c:v>
                </c:pt>
                <c:pt idx="1548">
                  <c:v>2452</c:v>
                </c:pt>
                <c:pt idx="1549">
                  <c:v>2451</c:v>
                </c:pt>
                <c:pt idx="1550">
                  <c:v>2450</c:v>
                </c:pt>
                <c:pt idx="1551">
                  <c:v>2449</c:v>
                </c:pt>
                <c:pt idx="1552">
                  <c:v>2448</c:v>
                </c:pt>
                <c:pt idx="1553">
                  <c:v>2447</c:v>
                </c:pt>
                <c:pt idx="1554">
                  <c:v>2446</c:v>
                </c:pt>
                <c:pt idx="1555">
                  <c:v>2445</c:v>
                </c:pt>
                <c:pt idx="1556">
                  <c:v>2444</c:v>
                </c:pt>
                <c:pt idx="1557">
                  <c:v>2443</c:v>
                </c:pt>
                <c:pt idx="1558">
                  <c:v>2442</c:v>
                </c:pt>
                <c:pt idx="1559">
                  <c:v>2441</c:v>
                </c:pt>
                <c:pt idx="1560">
                  <c:v>2440</c:v>
                </c:pt>
                <c:pt idx="1561">
                  <c:v>2439</c:v>
                </c:pt>
                <c:pt idx="1562">
                  <c:v>2438</c:v>
                </c:pt>
                <c:pt idx="1563">
                  <c:v>2437</c:v>
                </c:pt>
                <c:pt idx="1564">
                  <c:v>2436</c:v>
                </c:pt>
                <c:pt idx="1565">
                  <c:v>2435</c:v>
                </c:pt>
                <c:pt idx="1566">
                  <c:v>2434</c:v>
                </c:pt>
                <c:pt idx="1567">
                  <c:v>2433</c:v>
                </c:pt>
                <c:pt idx="1568">
                  <c:v>2432</c:v>
                </c:pt>
                <c:pt idx="1569">
                  <c:v>2431</c:v>
                </c:pt>
                <c:pt idx="1570">
                  <c:v>2430</c:v>
                </c:pt>
                <c:pt idx="1571">
                  <c:v>2429</c:v>
                </c:pt>
                <c:pt idx="1572">
                  <c:v>2428</c:v>
                </c:pt>
                <c:pt idx="1573">
                  <c:v>2427</c:v>
                </c:pt>
                <c:pt idx="1574">
                  <c:v>2426</c:v>
                </c:pt>
                <c:pt idx="1575">
                  <c:v>2425</c:v>
                </c:pt>
                <c:pt idx="1576">
                  <c:v>2424</c:v>
                </c:pt>
                <c:pt idx="1577">
                  <c:v>2423</c:v>
                </c:pt>
                <c:pt idx="1578">
                  <c:v>2422</c:v>
                </c:pt>
                <c:pt idx="1579">
                  <c:v>2421</c:v>
                </c:pt>
                <c:pt idx="1580">
                  <c:v>2420</c:v>
                </c:pt>
                <c:pt idx="1581">
                  <c:v>2419</c:v>
                </c:pt>
                <c:pt idx="1582">
                  <c:v>2418</c:v>
                </c:pt>
                <c:pt idx="1583">
                  <c:v>2417</c:v>
                </c:pt>
                <c:pt idx="1584">
                  <c:v>2416</c:v>
                </c:pt>
                <c:pt idx="1585">
                  <c:v>2415</c:v>
                </c:pt>
                <c:pt idx="1586">
                  <c:v>2414</c:v>
                </c:pt>
                <c:pt idx="1587">
                  <c:v>2413</c:v>
                </c:pt>
                <c:pt idx="1588">
                  <c:v>2412</c:v>
                </c:pt>
                <c:pt idx="1589">
                  <c:v>2411</c:v>
                </c:pt>
                <c:pt idx="1590">
                  <c:v>2410</c:v>
                </c:pt>
                <c:pt idx="1591">
                  <c:v>2409</c:v>
                </c:pt>
                <c:pt idx="1592">
                  <c:v>2408</c:v>
                </c:pt>
                <c:pt idx="1593">
                  <c:v>2407</c:v>
                </c:pt>
                <c:pt idx="1594">
                  <c:v>2406</c:v>
                </c:pt>
                <c:pt idx="1595">
                  <c:v>2405</c:v>
                </c:pt>
                <c:pt idx="1596">
                  <c:v>2404</c:v>
                </c:pt>
                <c:pt idx="1597">
                  <c:v>2403</c:v>
                </c:pt>
                <c:pt idx="1598">
                  <c:v>2402</c:v>
                </c:pt>
                <c:pt idx="1599">
                  <c:v>2401</c:v>
                </c:pt>
                <c:pt idx="1600">
                  <c:v>2400</c:v>
                </c:pt>
                <c:pt idx="1601">
                  <c:v>2399</c:v>
                </c:pt>
                <c:pt idx="1602">
                  <c:v>2398</c:v>
                </c:pt>
                <c:pt idx="1603">
                  <c:v>2397</c:v>
                </c:pt>
                <c:pt idx="1604">
                  <c:v>2396</c:v>
                </c:pt>
                <c:pt idx="1605">
                  <c:v>2395</c:v>
                </c:pt>
                <c:pt idx="1606">
                  <c:v>2394</c:v>
                </c:pt>
                <c:pt idx="1607">
                  <c:v>2393</c:v>
                </c:pt>
                <c:pt idx="1608">
                  <c:v>2392</c:v>
                </c:pt>
                <c:pt idx="1609">
                  <c:v>2391</c:v>
                </c:pt>
                <c:pt idx="1610">
                  <c:v>2390</c:v>
                </c:pt>
                <c:pt idx="1611">
                  <c:v>2389</c:v>
                </c:pt>
                <c:pt idx="1612">
                  <c:v>2388</c:v>
                </c:pt>
                <c:pt idx="1613">
                  <c:v>2387</c:v>
                </c:pt>
                <c:pt idx="1614">
                  <c:v>2386</c:v>
                </c:pt>
                <c:pt idx="1615">
                  <c:v>2385</c:v>
                </c:pt>
                <c:pt idx="1616">
                  <c:v>2384</c:v>
                </c:pt>
                <c:pt idx="1617">
                  <c:v>2383</c:v>
                </c:pt>
                <c:pt idx="1618">
                  <c:v>2382</c:v>
                </c:pt>
                <c:pt idx="1619">
                  <c:v>2381</c:v>
                </c:pt>
                <c:pt idx="1620">
                  <c:v>2380</c:v>
                </c:pt>
                <c:pt idx="1621">
                  <c:v>2379</c:v>
                </c:pt>
                <c:pt idx="1622">
                  <c:v>2378</c:v>
                </c:pt>
                <c:pt idx="1623">
                  <c:v>2377</c:v>
                </c:pt>
                <c:pt idx="1624">
                  <c:v>2376</c:v>
                </c:pt>
                <c:pt idx="1625">
                  <c:v>2375</c:v>
                </c:pt>
                <c:pt idx="1626">
                  <c:v>2374</c:v>
                </c:pt>
                <c:pt idx="1627">
                  <c:v>2373</c:v>
                </c:pt>
                <c:pt idx="1628">
                  <c:v>2372</c:v>
                </c:pt>
                <c:pt idx="1629">
                  <c:v>2371</c:v>
                </c:pt>
                <c:pt idx="1630">
                  <c:v>2370</c:v>
                </c:pt>
                <c:pt idx="1631">
                  <c:v>2369</c:v>
                </c:pt>
                <c:pt idx="1632">
                  <c:v>2368</c:v>
                </c:pt>
                <c:pt idx="1633">
                  <c:v>2367</c:v>
                </c:pt>
                <c:pt idx="1634">
                  <c:v>2366</c:v>
                </c:pt>
                <c:pt idx="1635">
                  <c:v>2365</c:v>
                </c:pt>
                <c:pt idx="1636">
                  <c:v>2364</c:v>
                </c:pt>
                <c:pt idx="1637">
                  <c:v>2363</c:v>
                </c:pt>
                <c:pt idx="1638">
                  <c:v>2362</c:v>
                </c:pt>
                <c:pt idx="1639">
                  <c:v>2361</c:v>
                </c:pt>
                <c:pt idx="1640">
                  <c:v>2360</c:v>
                </c:pt>
                <c:pt idx="1641">
                  <c:v>2359</c:v>
                </c:pt>
                <c:pt idx="1642">
                  <c:v>2358</c:v>
                </c:pt>
                <c:pt idx="1643">
                  <c:v>2357</c:v>
                </c:pt>
                <c:pt idx="1644">
                  <c:v>2356</c:v>
                </c:pt>
                <c:pt idx="1645">
                  <c:v>2355</c:v>
                </c:pt>
                <c:pt idx="1646">
                  <c:v>2354</c:v>
                </c:pt>
                <c:pt idx="1647">
                  <c:v>2353</c:v>
                </c:pt>
                <c:pt idx="1648">
                  <c:v>2352</c:v>
                </c:pt>
                <c:pt idx="1649">
                  <c:v>2351</c:v>
                </c:pt>
                <c:pt idx="1650">
                  <c:v>2350</c:v>
                </c:pt>
                <c:pt idx="1651">
                  <c:v>2349</c:v>
                </c:pt>
                <c:pt idx="1652">
                  <c:v>2348</c:v>
                </c:pt>
                <c:pt idx="1653">
                  <c:v>2347</c:v>
                </c:pt>
                <c:pt idx="1654">
                  <c:v>2346</c:v>
                </c:pt>
                <c:pt idx="1655">
                  <c:v>2345</c:v>
                </c:pt>
                <c:pt idx="1656">
                  <c:v>2344</c:v>
                </c:pt>
                <c:pt idx="1657">
                  <c:v>2343</c:v>
                </c:pt>
                <c:pt idx="1658">
                  <c:v>2342</c:v>
                </c:pt>
                <c:pt idx="1659">
                  <c:v>2341</c:v>
                </c:pt>
                <c:pt idx="1660">
                  <c:v>2340</c:v>
                </c:pt>
                <c:pt idx="1661">
                  <c:v>2339</c:v>
                </c:pt>
                <c:pt idx="1662">
                  <c:v>2338</c:v>
                </c:pt>
                <c:pt idx="1663">
                  <c:v>2337</c:v>
                </c:pt>
                <c:pt idx="1664">
                  <c:v>2336</c:v>
                </c:pt>
                <c:pt idx="1665">
                  <c:v>2335</c:v>
                </c:pt>
                <c:pt idx="1666">
                  <c:v>2334</c:v>
                </c:pt>
                <c:pt idx="1667">
                  <c:v>2333</c:v>
                </c:pt>
                <c:pt idx="1668">
                  <c:v>2332</c:v>
                </c:pt>
                <c:pt idx="1669">
                  <c:v>2331</c:v>
                </c:pt>
                <c:pt idx="1670">
                  <c:v>2330</c:v>
                </c:pt>
                <c:pt idx="1671">
                  <c:v>2329</c:v>
                </c:pt>
                <c:pt idx="1672">
                  <c:v>2328</c:v>
                </c:pt>
                <c:pt idx="1673">
                  <c:v>2327</c:v>
                </c:pt>
                <c:pt idx="1674">
                  <c:v>2326</c:v>
                </c:pt>
                <c:pt idx="1675">
                  <c:v>2325</c:v>
                </c:pt>
                <c:pt idx="1676">
                  <c:v>2324</c:v>
                </c:pt>
                <c:pt idx="1677">
                  <c:v>2323</c:v>
                </c:pt>
                <c:pt idx="1678">
                  <c:v>2322</c:v>
                </c:pt>
                <c:pt idx="1679">
                  <c:v>2321</c:v>
                </c:pt>
                <c:pt idx="1680">
                  <c:v>2320</c:v>
                </c:pt>
                <c:pt idx="1681">
                  <c:v>2319</c:v>
                </c:pt>
                <c:pt idx="1682">
                  <c:v>2318</c:v>
                </c:pt>
                <c:pt idx="1683">
                  <c:v>2317</c:v>
                </c:pt>
                <c:pt idx="1684">
                  <c:v>2316</c:v>
                </c:pt>
                <c:pt idx="1685">
                  <c:v>2315</c:v>
                </c:pt>
                <c:pt idx="1686">
                  <c:v>2314</c:v>
                </c:pt>
                <c:pt idx="1687">
                  <c:v>2313</c:v>
                </c:pt>
                <c:pt idx="1688">
                  <c:v>2312</c:v>
                </c:pt>
                <c:pt idx="1689">
                  <c:v>2311</c:v>
                </c:pt>
                <c:pt idx="1690">
                  <c:v>2310</c:v>
                </c:pt>
                <c:pt idx="1691">
                  <c:v>2309</c:v>
                </c:pt>
                <c:pt idx="1692">
                  <c:v>2308</c:v>
                </c:pt>
                <c:pt idx="1693">
                  <c:v>2307</c:v>
                </c:pt>
                <c:pt idx="1694">
                  <c:v>2306</c:v>
                </c:pt>
                <c:pt idx="1695">
                  <c:v>2305</c:v>
                </c:pt>
                <c:pt idx="1696">
                  <c:v>2304</c:v>
                </c:pt>
                <c:pt idx="1697">
                  <c:v>2303</c:v>
                </c:pt>
                <c:pt idx="1698">
                  <c:v>2302</c:v>
                </c:pt>
                <c:pt idx="1699">
                  <c:v>2301</c:v>
                </c:pt>
                <c:pt idx="1700">
                  <c:v>2300</c:v>
                </c:pt>
                <c:pt idx="1701">
                  <c:v>2299</c:v>
                </c:pt>
                <c:pt idx="1702">
                  <c:v>2298</c:v>
                </c:pt>
                <c:pt idx="1703">
                  <c:v>2297</c:v>
                </c:pt>
                <c:pt idx="1704">
                  <c:v>2296</c:v>
                </c:pt>
                <c:pt idx="1705">
                  <c:v>2295</c:v>
                </c:pt>
                <c:pt idx="1706">
                  <c:v>2294</c:v>
                </c:pt>
                <c:pt idx="1707">
                  <c:v>2293</c:v>
                </c:pt>
                <c:pt idx="1708">
                  <c:v>2292</c:v>
                </c:pt>
                <c:pt idx="1709">
                  <c:v>2291</c:v>
                </c:pt>
                <c:pt idx="1710">
                  <c:v>2290</c:v>
                </c:pt>
                <c:pt idx="1711">
                  <c:v>2289</c:v>
                </c:pt>
                <c:pt idx="1712">
                  <c:v>2288</c:v>
                </c:pt>
                <c:pt idx="1713">
                  <c:v>2287</c:v>
                </c:pt>
                <c:pt idx="1714">
                  <c:v>2286</c:v>
                </c:pt>
                <c:pt idx="1715">
                  <c:v>2285</c:v>
                </c:pt>
                <c:pt idx="1716">
                  <c:v>2284</c:v>
                </c:pt>
                <c:pt idx="1717">
                  <c:v>2283</c:v>
                </c:pt>
                <c:pt idx="1718">
                  <c:v>2282</c:v>
                </c:pt>
                <c:pt idx="1719">
                  <c:v>2281</c:v>
                </c:pt>
                <c:pt idx="1720">
                  <c:v>2280</c:v>
                </c:pt>
                <c:pt idx="1721">
                  <c:v>2279</c:v>
                </c:pt>
                <c:pt idx="1722">
                  <c:v>2278</c:v>
                </c:pt>
                <c:pt idx="1723">
                  <c:v>2277</c:v>
                </c:pt>
                <c:pt idx="1724">
                  <c:v>2276</c:v>
                </c:pt>
                <c:pt idx="1725">
                  <c:v>2275</c:v>
                </c:pt>
                <c:pt idx="1726">
                  <c:v>2274</c:v>
                </c:pt>
                <c:pt idx="1727">
                  <c:v>2273</c:v>
                </c:pt>
                <c:pt idx="1728">
                  <c:v>2272</c:v>
                </c:pt>
                <c:pt idx="1729">
                  <c:v>2271</c:v>
                </c:pt>
                <c:pt idx="1730">
                  <c:v>2270</c:v>
                </c:pt>
                <c:pt idx="1731">
                  <c:v>2269</c:v>
                </c:pt>
                <c:pt idx="1732">
                  <c:v>2268</c:v>
                </c:pt>
                <c:pt idx="1733">
                  <c:v>2267</c:v>
                </c:pt>
                <c:pt idx="1734">
                  <c:v>2266</c:v>
                </c:pt>
                <c:pt idx="1735">
                  <c:v>2265</c:v>
                </c:pt>
                <c:pt idx="1736">
                  <c:v>2264</c:v>
                </c:pt>
                <c:pt idx="1737">
                  <c:v>2263</c:v>
                </c:pt>
                <c:pt idx="1738">
                  <c:v>2262</c:v>
                </c:pt>
                <c:pt idx="1739">
                  <c:v>2261</c:v>
                </c:pt>
                <c:pt idx="1740">
                  <c:v>2260</c:v>
                </c:pt>
                <c:pt idx="1741">
                  <c:v>2259</c:v>
                </c:pt>
                <c:pt idx="1742">
                  <c:v>2258</c:v>
                </c:pt>
                <c:pt idx="1743">
                  <c:v>2257</c:v>
                </c:pt>
                <c:pt idx="1744">
                  <c:v>2256</c:v>
                </c:pt>
                <c:pt idx="1745">
                  <c:v>2255</c:v>
                </c:pt>
                <c:pt idx="1746">
                  <c:v>2254</c:v>
                </c:pt>
                <c:pt idx="1747">
                  <c:v>2253</c:v>
                </c:pt>
                <c:pt idx="1748">
                  <c:v>2252</c:v>
                </c:pt>
                <c:pt idx="1749">
                  <c:v>2251</c:v>
                </c:pt>
                <c:pt idx="1750">
                  <c:v>2250</c:v>
                </c:pt>
                <c:pt idx="1751">
                  <c:v>2249</c:v>
                </c:pt>
                <c:pt idx="1752">
                  <c:v>2248</c:v>
                </c:pt>
                <c:pt idx="1753">
                  <c:v>2247</c:v>
                </c:pt>
                <c:pt idx="1754">
                  <c:v>2246</c:v>
                </c:pt>
                <c:pt idx="1755">
                  <c:v>2245</c:v>
                </c:pt>
                <c:pt idx="1756">
                  <c:v>2244</c:v>
                </c:pt>
                <c:pt idx="1757">
                  <c:v>2243</c:v>
                </c:pt>
                <c:pt idx="1758">
                  <c:v>2242</c:v>
                </c:pt>
                <c:pt idx="1759">
                  <c:v>2241</c:v>
                </c:pt>
                <c:pt idx="1760">
                  <c:v>2240</c:v>
                </c:pt>
                <c:pt idx="1761">
                  <c:v>2239</c:v>
                </c:pt>
                <c:pt idx="1762">
                  <c:v>2238</c:v>
                </c:pt>
                <c:pt idx="1763">
                  <c:v>2237</c:v>
                </c:pt>
                <c:pt idx="1764">
                  <c:v>2236</c:v>
                </c:pt>
                <c:pt idx="1765">
                  <c:v>2235</c:v>
                </c:pt>
                <c:pt idx="1766">
                  <c:v>2234</c:v>
                </c:pt>
                <c:pt idx="1767">
                  <c:v>2233</c:v>
                </c:pt>
                <c:pt idx="1768">
                  <c:v>2232</c:v>
                </c:pt>
                <c:pt idx="1769">
                  <c:v>2231</c:v>
                </c:pt>
                <c:pt idx="1770">
                  <c:v>2230</c:v>
                </c:pt>
                <c:pt idx="1771">
                  <c:v>2229</c:v>
                </c:pt>
                <c:pt idx="1772">
                  <c:v>2228</c:v>
                </c:pt>
                <c:pt idx="1773">
                  <c:v>2227</c:v>
                </c:pt>
                <c:pt idx="1774">
                  <c:v>2226</c:v>
                </c:pt>
                <c:pt idx="1775">
                  <c:v>2225</c:v>
                </c:pt>
                <c:pt idx="1776">
                  <c:v>2224</c:v>
                </c:pt>
                <c:pt idx="1777">
                  <c:v>2223</c:v>
                </c:pt>
                <c:pt idx="1778">
                  <c:v>2222</c:v>
                </c:pt>
                <c:pt idx="1779">
                  <c:v>2221</c:v>
                </c:pt>
                <c:pt idx="1780">
                  <c:v>2220</c:v>
                </c:pt>
                <c:pt idx="1781">
                  <c:v>2219</c:v>
                </c:pt>
                <c:pt idx="1782">
                  <c:v>2218</c:v>
                </c:pt>
                <c:pt idx="1783">
                  <c:v>2217</c:v>
                </c:pt>
                <c:pt idx="1784">
                  <c:v>2216</c:v>
                </c:pt>
                <c:pt idx="1785">
                  <c:v>2215</c:v>
                </c:pt>
                <c:pt idx="1786">
                  <c:v>2214</c:v>
                </c:pt>
                <c:pt idx="1787">
                  <c:v>2213</c:v>
                </c:pt>
                <c:pt idx="1788">
                  <c:v>2212</c:v>
                </c:pt>
                <c:pt idx="1789">
                  <c:v>2211</c:v>
                </c:pt>
                <c:pt idx="1790">
                  <c:v>2210</c:v>
                </c:pt>
                <c:pt idx="1791">
                  <c:v>2209</c:v>
                </c:pt>
                <c:pt idx="1792">
                  <c:v>2208</c:v>
                </c:pt>
                <c:pt idx="1793">
                  <c:v>2207</c:v>
                </c:pt>
                <c:pt idx="1794">
                  <c:v>2206</c:v>
                </c:pt>
                <c:pt idx="1795">
                  <c:v>2205</c:v>
                </c:pt>
                <c:pt idx="1796">
                  <c:v>2204</c:v>
                </c:pt>
                <c:pt idx="1797">
                  <c:v>2203</c:v>
                </c:pt>
                <c:pt idx="1798">
                  <c:v>2202</c:v>
                </c:pt>
                <c:pt idx="1799">
                  <c:v>2201</c:v>
                </c:pt>
                <c:pt idx="1800">
                  <c:v>2200</c:v>
                </c:pt>
                <c:pt idx="1801">
                  <c:v>2199</c:v>
                </c:pt>
                <c:pt idx="1802">
                  <c:v>2198</c:v>
                </c:pt>
                <c:pt idx="1803">
                  <c:v>2197</c:v>
                </c:pt>
                <c:pt idx="1804">
                  <c:v>2196</c:v>
                </c:pt>
                <c:pt idx="1805">
                  <c:v>2195</c:v>
                </c:pt>
                <c:pt idx="1806">
                  <c:v>2194</c:v>
                </c:pt>
                <c:pt idx="1807">
                  <c:v>2193</c:v>
                </c:pt>
                <c:pt idx="1808">
                  <c:v>2192</c:v>
                </c:pt>
                <c:pt idx="1809">
                  <c:v>2191</c:v>
                </c:pt>
                <c:pt idx="1810">
                  <c:v>2190</c:v>
                </c:pt>
                <c:pt idx="1811">
                  <c:v>2189</c:v>
                </c:pt>
                <c:pt idx="1812">
                  <c:v>2188</c:v>
                </c:pt>
                <c:pt idx="1813">
                  <c:v>2187</c:v>
                </c:pt>
                <c:pt idx="1814">
                  <c:v>2186</c:v>
                </c:pt>
                <c:pt idx="1815">
                  <c:v>2185</c:v>
                </c:pt>
                <c:pt idx="1816">
                  <c:v>2184</c:v>
                </c:pt>
                <c:pt idx="1817">
                  <c:v>2183</c:v>
                </c:pt>
                <c:pt idx="1818">
                  <c:v>2182</c:v>
                </c:pt>
                <c:pt idx="1819">
                  <c:v>2181</c:v>
                </c:pt>
                <c:pt idx="1820">
                  <c:v>2180</c:v>
                </c:pt>
                <c:pt idx="1821">
                  <c:v>2179</c:v>
                </c:pt>
                <c:pt idx="1822">
                  <c:v>2178</c:v>
                </c:pt>
                <c:pt idx="1823">
                  <c:v>2177</c:v>
                </c:pt>
                <c:pt idx="1824">
                  <c:v>2176</c:v>
                </c:pt>
                <c:pt idx="1825">
                  <c:v>2175</c:v>
                </c:pt>
                <c:pt idx="1826">
                  <c:v>2174</c:v>
                </c:pt>
                <c:pt idx="1827">
                  <c:v>2173</c:v>
                </c:pt>
                <c:pt idx="1828">
                  <c:v>2172</c:v>
                </c:pt>
                <c:pt idx="1829">
                  <c:v>2171</c:v>
                </c:pt>
                <c:pt idx="1830">
                  <c:v>2170</c:v>
                </c:pt>
                <c:pt idx="1831">
                  <c:v>2169</c:v>
                </c:pt>
                <c:pt idx="1832">
                  <c:v>2168</c:v>
                </c:pt>
                <c:pt idx="1833">
                  <c:v>2167</c:v>
                </c:pt>
                <c:pt idx="1834">
                  <c:v>2166</c:v>
                </c:pt>
                <c:pt idx="1835">
                  <c:v>2165</c:v>
                </c:pt>
                <c:pt idx="1836">
                  <c:v>2164</c:v>
                </c:pt>
                <c:pt idx="1837">
                  <c:v>2163</c:v>
                </c:pt>
                <c:pt idx="1838">
                  <c:v>2162</c:v>
                </c:pt>
                <c:pt idx="1839">
                  <c:v>2161</c:v>
                </c:pt>
                <c:pt idx="1840">
                  <c:v>2160</c:v>
                </c:pt>
                <c:pt idx="1841">
                  <c:v>2159</c:v>
                </c:pt>
                <c:pt idx="1842">
                  <c:v>2158</c:v>
                </c:pt>
                <c:pt idx="1843">
                  <c:v>2157</c:v>
                </c:pt>
                <c:pt idx="1844">
                  <c:v>2156</c:v>
                </c:pt>
                <c:pt idx="1845">
                  <c:v>2155</c:v>
                </c:pt>
                <c:pt idx="1846">
                  <c:v>2154</c:v>
                </c:pt>
                <c:pt idx="1847">
                  <c:v>2153</c:v>
                </c:pt>
                <c:pt idx="1848">
                  <c:v>2152</c:v>
                </c:pt>
                <c:pt idx="1849">
                  <c:v>2151</c:v>
                </c:pt>
                <c:pt idx="1850">
                  <c:v>2150</c:v>
                </c:pt>
                <c:pt idx="1851">
                  <c:v>2149</c:v>
                </c:pt>
                <c:pt idx="1852">
                  <c:v>2148</c:v>
                </c:pt>
                <c:pt idx="1853">
                  <c:v>2147</c:v>
                </c:pt>
                <c:pt idx="1854">
                  <c:v>2146</c:v>
                </c:pt>
                <c:pt idx="1855">
                  <c:v>2145</c:v>
                </c:pt>
                <c:pt idx="1856">
                  <c:v>2144</c:v>
                </c:pt>
                <c:pt idx="1857">
                  <c:v>2143</c:v>
                </c:pt>
                <c:pt idx="1858">
                  <c:v>2142</c:v>
                </c:pt>
                <c:pt idx="1859">
                  <c:v>2141</c:v>
                </c:pt>
                <c:pt idx="1860">
                  <c:v>2140</c:v>
                </c:pt>
                <c:pt idx="1861">
                  <c:v>2139</c:v>
                </c:pt>
                <c:pt idx="1862">
                  <c:v>2138</c:v>
                </c:pt>
                <c:pt idx="1863">
                  <c:v>2137</c:v>
                </c:pt>
                <c:pt idx="1864">
                  <c:v>2136</c:v>
                </c:pt>
                <c:pt idx="1865">
                  <c:v>2135</c:v>
                </c:pt>
                <c:pt idx="1866">
                  <c:v>2134</c:v>
                </c:pt>
                <c:pt idx="1867">
                  <c:v>2133</c:v>
                </c:pt>
                <c:pt idx="1868">
                  <c:v>2132</c:v>
                </c:pt>
                <c:pt idx="1869">
                  <c:v>2131</c:v>
                </c:pt>
                <c:pt idx="1870">
                  <c:v>2130</c:v>
                </c:pt>
                <c:pt idx="1871">
                  <c:v>2129</c:v>
                </c:pt>
                <c:pt idx="1872">
                  <c:v>2128</c:v>
                </c:pt>
                <c:pt idx="1873">
                  <c:v>2127</c:v>
                </c:pt>
                <c:pt idx="1874">
                  <c:v>2126</c:v>
                </c:pt>
                <c:pt idx="1875">
                  <c:v>2125</c:v>
                </c:pt>
                <c:pt idx="1876">
                  <c:v>2124</c:v>
                </c:pt>
                <c:pt idx="1877">
                  <c:v>2123</c:v>
                </c:pt>
                <c:pt idx="1878">
                  <c:v>2122</c:v>
                </c:pt>
                <c:pt idx="1879">
                  <c:v>2121</c:v>
                </c:pt>
                <c:pt idx="1880">
                  <c:v>2120</c:v>
                </c:pt>
                <c:pt idx="1881">
                  <c:v>2119</c:v>
                </c:pt>
                <c:pt idx="1882">
                  <c:v>2118</c:v>
                </c:pt>
                <c:pt idx="1883">
                  <c:v>2117</c:v>
                </c:pt>
                <c:pt idx="1884">
                  <c:v>2116</c:v>
                </c:pt>
                <c:pt idx="1885">
                  <c:v>2115</c:v>
                </c:pt>
                <c:pt idx="1886">
                  <c:v>2114</c:v>
                </c:pt>
                <c:pt idx="1887">
                  <c:v>2113</c:v>
                </c:pt>
                <c:pt idx="1888">
                  <c:v>2112</c:v>
                </c:pt>
                <c:pt idx="1889">
                  <c:v>2111</c:v>
                </c:pt>
                <c:pt idx="1890">
                  <c:v>2110</c:v>
                </c:pt>
                <c:pt idx="1891">
                  <c:v>2109</c:v>
                </c:pt>
                <c:pt idx="1892">
                  <c:v>2108</c:v>
                </c:pt>
                <c:pt idx="1893">
                  <c:v>2107</c:v>
                </c:pt>
                <c:pt idx="1894">
                  <c:v>2106</c:v>
                </c:pt>
                <c:pt idx="1895">
                  <c:v>2105</c:v>
                </c:pt>
                <c:pt idx="1896">
                  <c:v>2104</c:v>
                </c:pt>
                <c:pt idx="1897">
                  <c:v>2103</c:v>
                </c:pt>
                <c:pt idx="1898">
                  <c:v>2102</c:v>
                </c:pt>
                <c:pt idx="1899">
                  <c:v>2101</c:v>
                </c:pt>
                <c:pt idx="1900">
                  <c:v>2100</c:v>
                </c:pt>
                <c:pt idx="1901">
                  <c:v>2099</c:v>
                </c:pt>
                <c:pt idx="1902">
                  <c:v>2098</c:v>
                </c:pt>
                <c:pt idx="1903">
                  <c:v>2097</c:v>
                </c:pt>
                <c:pt idx="1904">
                  <c:v>2096</c:v>
                </c:pt>
                <c:pt idx="1905">
                  <c:v>2095</c:v>
                </c:pt>
                <c:pt idx="1906">
                  <c:v>2094</c:v>
                </c:pt>
                <c:pt idx="1907">
                  <c:v>2093</c:v>
                </c:pt>
                <c:pt idx="1908">
                  <c:v>2092</c:v>
                </c:pt>
                <c:pt idx="1909">
                  <c:v>2091</c:v>
                </c:pt>
                <c:pt idx="1910">
                  <c:v>2090</c:v>
                </c:pt>
                <c:pt idx="1911">
                  <c:v>2089</c:v>
                </c:pt>
                <c:pt idx="1912">
                  <c:v>2088</c:v>
                </c:pt>
                <c:pt idx="1913">
                  <c:v>2087</c:v>
                </c:pt>
                <c:pt idx="1914">
                  <c:v>2086</c:v>
                </c:pt>
                <c:pt idx="1915">
                  <c:v>2085</c:v>
                </c:pt>
                <c:pt idx="1916">
                  <c:v>2084</c:v>
                </c:pt>
                <c:pt idx="1917">
                  <c:v>2083</c:v>
                </c:pt>
                <c:pt idx="1918">
                  <c:v>2082</c:v>
                </c:pt>
                <c:pt idx="1919">
                  <c:v>2081</c:v>
                </c:pt>
                <c:pt idx="1920">
                  <c:v>2080</c:v>
                </c:pt>
                <c:pt idx="1921">
                  <c:v>2079</c:v>
                </c:pt>
                <c:pt idx="1922">
                  <c:v>2078</c:v>
                </c:pt>
                <c:pt idx="1923">
                  <c:v>2077</c:v>
                </c:pt>
                <c:pt idx="1924">
                  <c:v>2076</c:v>
                </c:pt>
                <c:pt idx="1925">
                  <c:v>2075</c:v>
                </c:pt>
                <c:pt idx="1926">
                  <c:v>2074</c:v>
                </c:pt>
                <c:pt idx="1927">
                  <c:v>2073</c:v>
                </c:pt>
                <c:pt idx="1928">
                  <c:v>2072</c:v>
                </c:pt>
                <c:pt idx="1929">
                  <c:v>2071</c:v>
                </c:pt>
                <c:pt idx="1930">
                  <c:v>2070</c:v>
                </c:pt>
                <c:pt idx="1931">
                  <c:v>2069</c:v>
                </c:pt>
                <c:pt idx="1932">
                  <c:v>2068</c:v>
                </c:pt>
                <c:pt idx="1933">
                  <c:v>2067</c:v>
                </c:pt>
                <c:pt idx="1934">
                  <c:v>2066</c:v>
                </c:pt>
                <c:pt idx="1935">
                  <c:v>2065</c:v>
                </c:pt>
                <c:pt idx="1936">
                  <c:v>2064</c:v>
                </c:pt>
                <c:pt idx="1937">
                  <c:v>2063</c:v>
                </c:pt>
                <c:pt idx="1938">
                  <c:v>2062</c:v>
                </c:pt>
                <c:pt idx="1939">
                  <c:v>2061</c:v>
                </c:pt>
                <c:pt idx="1940">
                  <c:v>2060</c:v>
                </c:pt>
                <c:pt idx="1941">
                  <c:v>2059</c:v>
                </c:pt>
                <c:pt idx="1942">
                  <c:v>2058</c:v>
                </c:pt>
                <c:pt idx="1943">
                  <c:v>2057</c:v>
                </c:pt>
                <c:pt idx="1944">
                  <c:v>2056</c:v>
                </c:pt>
                <c:pt idx="1945">
                  <c:v>2055</c:v>
                </c:pt>
                <c:pt idx="1946">
                  <c:v>2054</c:v>
                </c:pt>
                <c:pt idx="1947">
                  <c:v>2053</c:v>
                </c:pt>
                <c:pt idx="1948">
                  <c:v>2052</c:v>
                </c:pt>
                <c:pt idx="1949">
                  <c:v>2051</c:v>
                </c:pt>
                <c:pt idx="1950">
                  <c:v>2050</c:v>
                </c:pt>
                <c:pt idx="1951">
                  <c:v>2049</c:v>
                </c:pt>
                <c:pt idx="1952">
                  <c:v>2048</c:v>
                </c:pt>
                <c:pt idx="1953">
                  <c:v>2047</c:v>
                </c:pt>
                <c:pt idx="1954">
                  <c:v>2046</c:v>
                </c:pt>
                <c:pt idx="1955">
                  <c:v>2045</c:v>
                </c:pt>
                <c:pt idx="1956">
                  <c:v>2044</c:v>
                </c:pt>
                <c:pt idx="1957">
                  <c:v>2043</c:v>
                </c:pt>
                <c:pt idx="1958">
                  <c:v>2042</c:v>
                </c:pt>
                <c:pt idx="1959">
                  <c:v>2041</c:v>
                </c:pt>
                <c:pt idx="1960">
                  <c:v>2040</c:v>
                </c:pt>
                <c:pt idx="1961">
                  <c:v>2039</c:v>
                </c:pt>
                <c:pt idx="1962">
                  <c:v>2038</c:v>
                </c:pt>
                <c:pt idx="1963">
                  <c:v>2037</c:v>
                </c:pt>
                <c:pt idx="1964">
                  <c:v>2036</c:v>
                </c:pt>
                <c:pt idx="1965">
                  <c:v>2035</c:v>
                </c:pt>
                <c:pt idx="1966">
                  <c:v>2034</c:v>
                </c:pt>
                <c:pt idx="1967">
                  <c:v>2033</c:v>
                </c:pt>
                <c:pt idx="1968">
                  <c:v>2032</c:v>
                </c:pt>
                <c:pt idx="1969">
                  <c:v>2031</c:v>
                </c:pt>
                <c:pt idx="1970">
                  <c:v>2030</c:v>
                </c:pt>
                <c:pt idx="1971">
                  <c:v>2029</c:v>
                </c:pt>
                <c:pt idx="1972">
                  <c:v>2028</c:v>
                </c:pt>
                <c:pt idx="1973">
                  <c:v>2027</c:v>
                </c:pt>
                <c:pt idx="1974">
                  <c:v>2026</c:v>
                </c:pt>
                <c:pt idx="1975">
                  <c:v>2025</c:v>
                </c:pt>
                <c:pt idx="1976">
                  <c:v>2024</c:v>
                </c:pt>
                <c:pt idx="1977">
                  <c:v>2023</c:v>
                </c:pt>
                <c:pt idx="1978">
                  <c:v>2022</c:v>
                </c:pt>
                <c:pt idx="1979">
                  <c:v>2021</c:v>
                </c:pt>
                <c:pt idx="1980">
                  <c:v>2020</c:v>
                </c:pt>
                <c:pt idx="1981">
                  <c:v>2019</c:v>
                </c:pt>
                <c:pt idx="1982">
                  <c:v>2018</c:v>
                </c:pt>
                <c:pt idx="1983">
                  <c:v>2017</c:v>
                </c:pt>
                <c:pt idx="1984">
                  <c:v>2016</c:v>
                </c:pt>
                <c:pt idx="1985">
                  <c:v>2015</c:v>
                </c:pt>
                <c:pt idx="1986">
                  <c:v>2014</c:v>
                </c:pt>
                <c:pt idx="1987">
                  <c:v>2013</c:v>
                </c:pt>
                <c:pt idx="1988">
                  <c:v>2012</c:v>
                </c:pt>
                <c:pt idx="1989">
                  <c:v>2011</c:v>
                </c:pt>
                <c:pt idx="1990">
                  <c:v>2010</c:v>
                </c:pt>
                <c:pt idx="1991">
                  <c:v>2009</c:v>
                </c:pt>
                <c:pt idx="1992">
                  <c:v>2008</c:v>
                </c:pt>
                <c:pt idx="1993">
                  <c:v>2007</c:v>
                </c:pt>
                <c:pt idx="1994">
                  <c:v>2006</c:v>
                </c:pt>
                <c:pt idx="1995">
                  <c:v>2005</c:v>
                </c:pt>
                <c:pt idx="1996">
                  <c:v>2004</c:v>
                </c:pt>
                <c:pt idx="1997">
                  <c:v>2003</c:v>
                </c:pt>
                <c:pt idx="1998">
                  <c:v>2002</c:v>
                </c:pt>
                <c:pt idx="1999">
                  <c:v>2001</c:v>
                </c:pt>
                <c:pt idx="2000">
                  <c:v>2000</c:v>
                </c:pt>
                <c:pt idx="2001">
                  <c:v>1999</c:v>
                </c:pt>
                <c:pt idx="2002">
                  <c:v>1998</c:v>
                </c:pt>
                <c:pt idx="2003">
                  <c:v>1997</c:v>
                </c:pt>
                <c:pt idx="2004">
                  <c:v>1996</c:v>
                </c:pt>
                <c:pt idx="2005">
                  <c:v>1995</c:v>
                </c:pt>
                <c:pt idx="2006">
                  <c:v>1994</c:v>
                </c:pt>
                <c:pt idx="2007">
                  <c:v>1993</c:v>
                </c:pt>
                <c:pt idx="2008">
                  <c:v>1992</c:v>
                </c:pt>
                <c:pt idx="2009">
                  <c:v>1991</c:v>
                </c:pt>
                <c:pt idx="2010">
                  <c:v>1990</c:v>
                </c:pt>
                <c:pt idx="2011">
                  <c:v>1989</c:v>
                </c:pt>
                <c:pt idx="2012">
                  <c:v>1988</c:v>
                </c:pt>
                <c:pt idx="2013">
                  <c:v>1987</c:v>
                </c:pt>
                <c:pt idx="2014">
                  <c:v>1986</c:v>
                </c:pt>
                <c:pt idx="2015">
                  <c:v>1985</c:v>
                </c:pt>
                <c:pt idx="2016">
                  <c:v>1984</c:v>
                </c:pt>
                <c:pt idx="2017">
                  <c:v>1983</c:v>
                </c:pt>
                <c:pt idx="2018">
                  <c:v>1982</c:v>
                </c:pt>
                <c:pt idx="2019">
                  <c:v>1981</c:v>
                </c:pt>
                <c:pt idx="2020">
                  <c:v>1980</c:v>
                </c:pt>
                <c:pt idx="2021">
                  <c:v>1979</c:v>
                </c:pt>
                <c:pt idx="2022">
                  <c:v>1978</c:v>
                </c:pt>
                <c:pt idx="2023">
                  <c:v>1977</c:v>
                </c:pt>
                <c:pt idx="2024">
                  <c:v>1976</c:v>
                </c:pt>
                <c:pt idx="2025">
                  <c:v>1975</c:v>
                </c:pt>
                <c:pt idx="2026">
                  <c:v>1974</c:v>
                </c:pt>
                <c:pt idx="2027">
                  <c:v>1973</c:v>
                </c:pt>
                <c:pt idx="2028">
                  <c:v>1972</c:v>
                </c:pt>
                <c:pt idx="2029">
                  <c:v>1971</c:v>
                </c:pt>
                <c:pt idx="2030">
                  <c:v>1970</c:v>
                </c:pt>
                <c:pt idx="2031">
                  <c:v>1969</c:v>
                </c:pt>
                <c:pt idx="2032">
                  <c:v>1968</c:v>
                </c:pt>
                <c:pt idx="2033">
                  <c:v>1967</c:v>
                </c:pt>
                <c:pt idx="2034">
                  <c:v>1966</c:v>
                </c:pt>
                <c:pt idx="2035">
                  <c:v>1965</c:v>
                </c:pt>
                <c:pt idx="2036">
                  <c:v>1964</c:v>
                </c:pt>
                <c:pt idx="2037">
                  <c:v>1963</c:v>
                </c:pt>
                <c:pt idx="2038">
                  <c:v>1962</c:v>
                </c:pt>
                <c:pt idx="2039">
                  <c:v>1961</c:v>
                </c:pt>
                <c:pt idx="2040">
                  <c:v>1960</c:v>
                </c:pt>
                <c:pt idx="2041">
                  <c:v>1959</c:v>
                </c:pt>
                <c:pt idx="2042">
                  <c:v>1958</c:v>
                </c:pt>
                <c:pt idx="2043">
                  <c:v>1957</c:v>
                </c:pt>
                <c:pt idx="2044">
                  <c:v>1956</c:v>
                </c:pt>
                <c:pt idx="2045">
                  <c:v>1955</c:v>
                </c:pt>
                <c:pt idx="2046">
                  <c:v>1954</c:v>
                </c:pt>
                <c:pt idx="2047">
                  <c:v>1953</c:v>
                </c:pt>
                <c:pt idx="2048">
                  <c:v>1952</c:v>
                </c:pt>
                <c:pt idx="2049">
                  <c:v>1951</c:v>
                </c:pt>
                <c:pt idx="2050">
                  <c:v>1950</c:v>
                </c:pt>
                <c:pt idx="2051">
                  <c:v>1949</c:v>
                </c:pt>
                <c:pt idx="2052">
                  <c:v>1948</c:v>
                </c:pt>
                <c:pt idx="2053">
                  <c:v>1947</c:v>
                </c:pt>
                <c:pt idx="2054">
                  <c:v>1946</c:v>
                </c:pt>
                <c:pt idx="2055">
                  <c:v>1945</c:v>
                </c:pt>
                <c:pt idx="2056">
                  <c:v>1944</c:v>
                </c:pt>
                <c:pt idx="2057">
                  <c:v>1943</c:v>
                </c:pt>
                <c:pt idx="2058">
                  <c:v>1942</c:v>
                </c:pt>
                <c:pt idx="2059">
                  <c:v>1941</c:v>
                </c:pt>
                <c:pt idx="2060">
                  <c:v>1940</c:v>
                </c:pt>
                <c:pt idx="2061">
                  <c:v>1939</c:v>
                </c:pt>
                <c:pt idx="2062">
                  <c:v>1938</c:v>
                </c:pt>
                <c:pt idx="2063">
                  <c:v>1937</c:v>
                </c:pt>
                <c:pt idx="2064">
                  <c:v>1936</c:v>
                </c:pt>
                <c:pt idx="2065">
                  <c:v>1935</c:v>
                </c:pt>
                <c:pt idx="2066">
                  <c:v>1934</c:v>
                </c:pt>
                <c:pt idx="2067">
                  <c:v>1933</c:v>
                </c:pt>
                <c:pt idx="2068">
                  <c:v>1932</c:v>
                </c:pt>
                <c:pt idx="2069">
                  <c:v>1931</c:v>
                </c:pt>
                <c:pt idx="2070">
                  <c:v>1930</c:v>
                </c:pt>
                <c:pt idx="2071">
                  <c:v>1929</c:v>
                </c:pt>
                <c:pt idx="2072">
                  <c:v>1928</c:v>
                </c:pt>
                <c:pt idx="2073">
                  <c:v>1927</c:v>
                </c:pt>
                <c:pt idx="2074">
                  <c:v>1926</c:v>
                </c:pt>
                <c:pt idx="2075">
                  <c:v>1925</c:v>
                </c:pt>
                <c:pt idx="2076">
                  <c:v>1924</c:v>
                </c:pt>
                <c:pt idx="2077">
                  <c:v>1923</c:v>
                </c:pt>
                <c:pt idx="2078">
                  <c:v>1922</c:v>
                </c:pt>
                <c:pt idx="2079">
                  <c:v>1921</c:v>
                </c:pt>
                <c:pt idx="2080">
                  <c:v>1920</c:v>
                </c:pt>
                <c:pt idx="2081">
                  <c:v>1919</c:v>
                </c:pt>
                <c:pt idx="2082">
                  <c:v>1918</c:v>
                </c:pt>
                <c:pt idx="2083">
                  <c:v>1917</c:v>
                </c:pt>
                <c:pt idx="2084">
                  <c:v>1916</c:v>
                </c:pt>
                <c:pt idx="2085">
                  <c:v>1915</c:v>
                </c:pt>
                <c:pt idx="2086">
                  <c:v>1914</c:v>
                </c:pt>
                <c:pt idx="2087">
                  <c:v>1913</c:v>
                </c:pt>
                <c:pt idx="2088">
                  <c:v>1912</c:v>
                </c:pt>
                <c:pt idx="2089">
                  <c:v>1911</c:v>
                </c:pt>
                <c:pt idx="2090">
                  <c:v>1910</c:v>
                </c:pt>
                <c:pt idx="2091">
                  <c:v>1909</c:v>
                </c:pt>
                <c:pt idx="2092">
                  <c:v>1908</c:v>
                </c:pt>
                <c:pt idx="2093">
                  <c:v>1907</c:v>
                </c:pt>
                <c:pt idx="2094">
                  <c:v>1906</c:v>
                </c:pt>
                <c:pt idx="2095">
                  <c:v>1905</c:v>
                </c:pt>
                <c:pt idx="2096">
                  <c:v>1904</c:v>
                </c:pt>
                <c:pt idx="2097">
                  <c:v>1903</c:v>
                </c:pt>
                <c:pt idx="2098">
                  <c:v>1902</c:v>
                </c:pt>
                <c:pt idx="2099">
                  <c:v>1901</c:v>
                </c:pt>
                <c:pt idx="2100">
                  <c:v>1900</c:v>
                </c:pt>
                <c:pt idx="2101">
                  <c:v>1899</c:v>
                </c:pt>
                <c:pt idx="2102">
                  <c:v>1898</c:v>
                </c:pt>
                <c:pt idx="2103">
                  <c:v>1897</c:v>
                </c:pt>
                <c:pt idx="2104">
                  <c:v>1896</c:v>
                </c:pt>
                <c:pt idx="2105">
                  <c:v>1895</c:v>
                </c:pt>
                <c:pt idx="2106">
                  <c:v>1894</c:v>
                </c:pt>
                <c:pt idx="2107">
                  <c:v>1893</c:v>
                </c:pt>
                <c:pt idx="2108">
                  <c:v>1892</c:v>
                </c:pt>
                <c:pt idx="2109">
                  <c:v>1891</c:v>
                </c:pt>
                <c:pt idx="2110">
                  <c:v>1890</c:v>
                </c:pt>
                <c:pt idx="2111">
                  <c:v>1889</c:v>
                </c:pt>
                <c:pt idx="2112">
                  <c:v>1888</c:v>
                </c:pt>
                <c:pt idx="2113">
                  <c:v>1887</c:v>
                </c:pt>
                <c:pt idx="2114">
                  <c:v>1886</c:v>
                </c:pt>
                <c:pt idx="2115">
                  <c:v>1885</c:v>
                </c:pt>
                <c:pt idx="2116">
                  <c:v>1884</c:v>
                </c:pt>
                <c:pt idx="2117">
                  <c:v>1883</c:v>
                </c:pt>
                <c:pt idx="2118">
                  <c:v>1882</c:v>
                </c:pt>
                <c:pt idx="2119">
                  <c:v>1881</c:v>
                </c:pt>
                <c:pt idx="2120">
                  <c:v>1880</c:v>
                </c:pt>
                <c:pt idx="2121">
                  <c:v>1879</c:v>
                </c:pt>
                <c:pt idx="2122">
                  <c:v>1878</c:v>
                </c:pt>
                <c:pt idx="2123">
                  <c:v>1877</c:v>
                </c:pt>
                <c:pt idx="2124">
                  <c:v>1876</c:v>
                </c:pt>
                <c:pt idx="2125">
                  <c:v>1875</c:v>
                </c:pt>
                <c:pt idx="2126">
                  <c:v>1874</c:v>
                </c:pt>
                <c:pt idx="2127">
                  <c:v>1873</c:v>
                </c:pt>
                <c:pt idx="2128">
                  <c:v>1872</c:v>
                </c:pt>
                <c:pt idx="2129">
                  <c:v>1871</c:v>
                </c:pt>
                <c:pt idx="2130">
                  <c:v>1870</c:v>
                </c:pt>
                <c:pt idx="2131">
                  <c:v>1869</c:v>
                </c:pt>
                <c:pt idx="2132">
                  <c:v>1868</c:v>
                </c:pt>
                <c:pt idx="2133">
                  <c:v>1867</c:v>
                </c:pt>
                <c:pt idx="2134">
                  <c:v>1866</c:v>
                </c:pt>
                <c:pt idx="2135">
                  <c:v>1865</c:v>
                </c:pt>
                <c:pt idx="2136">
                  <c:v>1864</c:v>
                </c:pt>
                <c:pt idx="2137">
                  <c:v>1863</c:v>
                </c:pt>
                <c:pt idx="2138">
                  <c:v>1862</c:v>
                </c:pt>
                <c:pt idx="2139">
                  <c:v>1861</c:v>
                </c:pt>
                <c:pt idx="2140">
                  <c:v>1860</c:v>
                </c:pt>
                <c:pt idx="2141">
                  <c:v>1859</c:v>
                </c:pt>
                <c:pt idx="2142">
                  <c:v>1858</c:v>
                </c:pt>
                <c:pt idx="2143">
                  <c:v>1857</c:v>
                </c:pt>
                <c:pt idx="2144">
                  <c:v>1856</c:v>
                </c:pt>
                <c:pt idx="2145">
                  <c:v>1855</c:v>
                </c:pt>
                <c:pt idx="2146">
                  <c:v>1854</c:v>
                </c:pt>
                <c:pt idx="2147">
                  <c:v>1853</c:v>
                </c:pt>
                <c:pt idx="2148">
                  <c:v>1852</c:v>
                </c:pt>
                <c:pt idx="2149">
                  <c:v>1851</c:v>
                </c:pt>
                <c:pt idx="2150">
                  <c:v>1850</c:v>
                </c:pt>
                <c:pt idx="2151">
                  <c:v>1849</c:v>
                </c:pt>
                <c:pt idx="2152">
                  <c:v>1848</c:v>
                </c:pt>
                <c:pt idx="2153">
                  <c:v>1847</c:v>
                </c:pt>
                <c:pt idx="2154">
                  <c:v>1846</c:v>
                </c:pt>
                <c:pt idx="2155">
                  <c:v>1845</c:v>
                </c:pt>
                <c:pt idx="2156">
                  <c:v>1844</c:v>
                </c:pt>
                <c:pt idx="2157">
                  <c:v>1843</c:v>
                </c:pt>
                <c:pt idx="2158">
                  <c:v>1842</c:v>
                </c:pt>
                <c:pt idx="2159">
                  <c:v>1841</c:v>
                </c:pt>
                <c:pt idx="2160">
                  <c:v>1840</c:v>
                </c:pt>
                <c:pt idx="2161">
                  <c:v>1839</c:v>
                </c:pt>
                <c:pt idx="2162">
                  <c:v>1838</c:v>
                </c:pt>
                <c:pt idx="2163">
                  <c:v>1837</c:v>
                </c:pt>
                <c:pt idx="2164">
                  <c:v>1836</c:v>
                </c:pt>
                <c:pt idx="2165">
                  <c:v>1835</c:v>
                </c:pt>
                <c:pt idx="2166">
                  <c:v>1834</c:v>
                </c:pt>
                <c:pt idx="2167">
                  <c:v>1833</c:v>
                </c:pt>
                <c:pt idx="2168">
                  <c:v>1832</c:v>
                </c:pt>
                <c:pt idx="2169">
                  <c:v>1831</c:v>
                </c:pt>
                <c:pt idx="2170">
                  <c:v>1830</c:v>
                </c:pt>
                <c:pt idx="2171">
                  <c:v>1829</c:v>
                </c:pt>
                <c:pt idx="2172">
                  <c:v>1828</c:v>
                </c:pt>
                <c:pt idx="2173">
                  <c:v>1827</c:v>
                </c:pt>
                <c:pt idx="2174">
                  <c:v>1826</c:v>
                </c:pt>
                <c:pt idx="2175">
                  <c:v>1825</c:v>
                </c:pt>
                <c:pt idx="2176">
                  <c:v>1824</c:v>
                </c:pt>
                <c:pt idx="2177">
                  <c:v>1823</c:v>
                </c:pt>
                <c:pt idx="2178">
                  <c:v>1822</c:v>
                </c:pt>
                <c:pt idx="2179">
                  <c:v>1821</c:v>
                </c:pt>
                <c:pt idx="2180">
                  <c:v>1820</c:v>
                </c:pt>
                <c:pt idx="2181">
                  <c:v>1819</c:v>
                </c:pt>
                <c:pt idx="2182">
                  <c:v>1818</c:v>
                </c:pt>
                <c:pt idx="2183">
                  <c:v>1817</c:v>
                </c:pt>
                <c:pt idx="2184">
                  <c:v>1816</c:v>
                </c:pt>
                <c:pt idx="2185">
                  <c:v>1815</c:v>
                </c:pt>
                <c:pt idx="2186">
                  <c:v>1814</c:v>
                </c:pt>
                <c:pt idx="2187">
                  <c:v>1813</c:v>
                </c:pt>
                <c:pt idx="2188">
                  <c:v>1812</c:v>
                </c:pt>
                <c:pt idx="2189">
                  <c:v>1811</c:v>
                </c:pt>
                <c:pt idx="2190">
                  <c:v>1810</c:v>
                </c:pt>
                <c:pt idx="2191">
                  <c:v>1809</c:v>
                </c:pt>
                <c:pt idx="2192">
                  <c:v>1808</c:v>
                </c:pt>
                <c:pt idx="2193">
                  <c:v>1807</c:v>
                </c:pt>
                <c:pt idx="2194">
                  <c:v>1806</c:v>
                </c:pt>
                <c:pt idx="2195">
                  <c:v>1805</c:v>
                </c:pt>
                <c:pt idx="2196">
                  <c:v>1804</c:v>
                </c:pt>
                <c:pt idx="2197">
                  <c:v>1803</c:v>
                </c:pt>
                <c:pt idx="2198">
                  <c:v>1802</c:v>
                </c:pt>
                <c:pt idx="2199">
                  <c:v>1801</c:v>
                </c:pt>
                <c:pt idx="2200">
                  <c:v>1800</c:v>
                </c:pt>
                <c:pt idx="2201">
                  <c:v>1799</c:v>
                </c:pt>
                <c:pt idx="2202">
                  <c:v>1798</c:v>
                </c:pt>
                <c:pt idx="2203">
                  <c:v>1797</c:v>
                </c:pt>
                <c:pt idx="2204">
                  <c:v>1796</c:v>
                </c:pt>
                <c:pt idx="2205">
                  <c:v>1795</c:v>
                </c:pt>
                <c:pt idx="2206">
                  <c:v>1794</c:v>
                </c:pt>
                <c:pt idx="2207">
                  <c:v>1793</c:v>
                </c:pt>
                <c:pt idx="2208">
                  <c:v>1792</c:v>
                </c:pt>
                <c:pt idx="2209">
                  <c:v>1791</c:v>
                </c:pt>
                <c:pt idx="2210">
                  <c:v>1790</c:v>
                </c:pt>
                <c:pt idx="2211">
                  <c:v>1789</c:v>
                </c:pt>
                <c:pt idx="2212">
                  <c:v>1788</c:v>
                </c:pt>
                <c:pt idx="2213">
                  <c:v>1787</c:v>
                </c:pt>
                <c:pt idx="2214">
                  <c:v>1786</c:v>
                </c:pt>
                <c:pt idx="2215">
                  <c:v>1785</c:v>
                </c:pt>
                <c:pt idx="2216">
                  <c:v>1784</c:v>
                </c:pt>
                <c:pt idx="2217">
                  <c:v>1783</c:v>
                </c:pt>
                <c:pt idx="2218">
                  <c:v>1782</c:v>
                </c:pt>
                <c:pt idx="2219">
                  <c:v>1781</c:v>
                </c:pt>
                <c:pt idx="2220">
                  <c:v>1780</c:v>
                </c:pt>
                <c:pt idx="2221">
                  <c:v>1779</c:v>
                </c:pt>
                <c:pt idx="2222">
                  <c:v>1778</c:v>
                </c:pt>
                <c:pt idx="2223">
                  <c:v>1777</c:v>
                </c:pt>
                <c:pt idx="2224">
                  <c:v>1776</c:v>
                </c:pt>
                <c:pt idx="2225">
                  <c:v>1775</c:v>
                </c:pt>
                <c:pt idx="2226">
                  <c:v>1774</c:v>
                </c:pt>
                <c:pt idx="2227">
                  <c:v>1773</c:v>
                </c:pt>
                <c:pt idx="2228">
                  <c:v>1772</c:v>
                </c:pt>
                <c:pt idx="2229">
                  <c:v>1771</c:v>
                </c:pt>
                <c:pt idx="2230">
                  <c:v>1770</c:v>
                </c:pt>
                <c:pt idx="2231">
                  <c:v>1769</c:v>
                </c:pt>
                <c:pt idx="2232">
                  <c:v>1768</c:v>
                </c:pt>
                <c:pt idx="2233">
                  <c:v>1767</c:v>
                </c:pt>
                <c:pt idx="2234">
                  <c:v>1766</c:v>
                </c:pt>
                <c:pt idx="2235">
                  <c:v>1765</c:v>
                </c:pt>
                <c:pt idx="2236">
                  <c:v>1764</c:v>
                </c:pt>
                <c:pt idx="2237">
                  <c:v>1763</c:v>
                </c:pt>
                <c:pt idx="2238">
                  <c:v>1762</c:v>
                </c:pt>
                <c:pt idx="2239">
                  <c:v>1761</c:v>
                </c:pt>
                <c:pt idx="2240">
                  <c:v>1760</c:v>
                </c:pt>
                <c:pt idx="2241">
                  <c:v>1759</c:v>
                </c:pt>
                <c:pt idx="2242">
                  <c:v>1758</c:v>
                </c:pt>
                <c:pt idx="2243">
                  <c:v>1757</c:v>
                </c:pt>
                <c:pt idx="2244">
                  <c:v>1756</c:v>
                </c:pt>
                <c:pt idx="2245">
                  <c:v>1755</c:v>
                </c:pt>
                <c:pt idx="2246">
                  <c:v>1754</c:v>
                </c:pt>
                <c:pt idx="2247">
                  <c:v>1753</c:v>
                </c:pt>
                <c:pt idx="2248">
                  <c:v>1752</c:v>
                </c:pt>
                <c:pt idx="2249">
                  <c:v>1751</c:v>
                </c:pt>
                <c:pt idx="2250">
                  <c:v>1750</c:v>
                </c:pt>
                <c:pt idx="2251">
                  <c:v>1749</c:v>
                </c:pt>
                <c:pt idx="2252">
                  <c:v>1748</c:v>
                </c:pt>
                <c:pt idx="2253">
                  <c:v>1747</c:v>
                </c:pt>
                <c:pt idx="2254">
                  <c:v>1746</c:v>
                </c:pt>
                <c:pt idx="2255">
                  <c:v>1745</c:v>
                </c:pt>
                <c:pt idx="2256">
                  <c:v>1744</c:v>
                </c:pt>
                <c:pt idx="2257">
                  <c:v>1743</c:v>
                </c:pt>
                <c:pt idx="2258">
                  <c:v>1742</c:v>
                </c:pt>
                <c:pt idx="2259">
                  <c:v>1741</c:v>
                </c:pt>
                <c:pt idx="2260">
                  <c:v>1740</c:v>
                </c:pt>
                <c:pt idx="2261">
                  <c:v>1739</c:v>
                </c:pt>
                <c:pt idx="2262">
                  <c:v>1738</c:v>
                </c:pt>
                <c:pt idx="2263">
                  <c:v>1737</c:v>
                </c:pt>
                <c:pt idx="2264">
                  <c:v>1736</c:v>
                </c:pt>
                <c:pt idx="2265">
                  <c:v>1735</c:v>
                </c:pt>
                <c:pt idx="2266">
                  <c:v>1734</c:v>
                </c:pt>
                <c:pt idx="2267">
                  <c:v>1733</c:v>
                </c:pt>
                <c:pt idx="2268">
                  <c:v>1732</c:v>
                </c:pt>
                <c:pt idx="2269">
                  <c:v>1731</c:v>
                </c:pt>
                <c:pt idx="2270">
                  <c:v>1730</c:v>
                </c:pt>
                <c:pt idx="2271">
                  <c:v>1729</c:v>
                </c:pt>
                <c:pt idx="2272">
                  <c:v>1728</c:v>
                </c:pt>
                <c:pt idx="2273">
                  <c:v>1727</c:v>
                </c:pt>
                <c:pt idx="2274">
                  <c:v>1726</c:v>
                </c:pt>
                <c:pt idx="2275">
                  <c:v>1725</c:v>
                </c:pt>
                <c:pt idx="2276">
                  <c:v>1724</c:v>
                </c:pt>
                <c:pt idx="2277">
                  <c:v>1723</c:v>
                </c:pt>
                <c:pt idx="2278">
                  <c:v>1722</c:v>
                </c:pt>
                <c:pt idx="2279">
                  <c:v>1721</c:v>
                </c:pt>
                <c:pt idx="2280">
                  <c:v>1720</c:v>
                </c:pt>
                <c:pt idx="2281">
                  <c:v>1719</c:v>
                </c:pt>
                <c:pt idx="2282">
                  <c:v>1718</c:v>
                </c:pt>
                <c:pt idx="2283">
                  <c:v>1717</c:v>
                </c:pt>
                <c:pt idx="2284">
                  <c:v>1716</c:v>
                </c:pt>
                <c:pt idx="2285">
                  <c:v>1715</c:v>
                </c:pt>
                <c:pt idx="2286">
                  <c:v>1714</c:v>
                </c:pt>
                <c:pt idx="2287">
                  <c:v>1713</c:v>
                </c:pt>
                <c:pt idx="2288">
                  <c:v>1712</c:v>
                </c:pt>
                <c:pt idx="2289">
                  <c:v>1711</c:v>
                </c:pt>
                <c:pt idx="2290">
                  <c:v>1710</c:v>
                </c:pt>
                <c:pt idx="2291">
                  <c:v>1709</c:v>
                </c:pt>
                <c:pt idx="2292">
                  <c:v>1708</c:v>
                </c:pt>
                <c:pt idx="2293">
                  <c:v>1707</c:v>
                </c:pt>
                <c:pt idx="2294">
                  <c:v>1706</c:v>
                </c:pt>
                <c:pt idx="2295">
                  <c:v>1705</c:v>
                </c:pt>
                <c:pt idx="2296">
                  <c:v>1704</c:v>
                </c:pt>
                <c:pt idx="2297">
                  <c:v>1703</c:v>
                </c:pt>
                <c:pt idx="2298">
                  <c:v>1702</c:v>
                </c:pt>
                <c:pt idx="2299">
                  <c:v>1701</c:v>
                </c:pt>
                <c:pt idx="2300">
                  <c:v>1700</c:v>
                </c:pt>
                <c:pt idx="2301">
                  <c:v>1699</c:v>
                </c:pt>
                <c:pt idx="2302">
                  <c:v>1698</c:v>
                </c:pt>
                <c:pt idx="2303">
                  <c:v>1697</c:v>
                </c:pt>
                <c:pt idx="2304">
                  <c:v>1696</c:v>
                </c:pt>
                <c:pt idx="2305">
                  <c:v>1695</c:v>
                </c:pt>
                <c:pt idx="2306">
                  <c:v>1694</c:v>
                </c:pt>
                <c:pt idx="2307">
                  <c:v>1693</c:v>
                </c:pt>
                <c:pt idx="2308">
                  <c:v>1692</c:v>
                </c:pt>
                <c:pt idx="2309">
                  <c:v>1691</c:v>
                </c:pt>
                <c:pt idx="2310">
                  <c:v>1690</c:v>
                </c:pt>
                <c:pt idx="2311">
                  <c:v>1689</c:v>
                </c:pt>
                <c:pt idx="2312">
                  <c:v>1688</c:v>
                </c:pt>
                <c:pt idx="2313">
                  <c:v>1687</c:v>
                </c:pt>
                <c:pt idx="2314">
                  <c:v>1686</c:v>
                </c:pt>
                <c:pt idx="2315">
                  <c:v>1685</c:v>
                </c:pt>
                <c:pt idx="2316">
                  <c:v>1684</c:v>
                </c:pt>
                <c:pt idx="2317">
                  <c:v>1683</c:v>
                </c:pt>
                <c:pt idx="2318">
                  <c:v>1682</c:v>
                </c:pt>
                <c:pt idx="2319">
                  <c:v>1681</c:v>
                </c:pt>
                <c:pt idx="2320">
                  <c:v>1680</c:v>
                </c:pt>
                <c:pt idx="2321">
                  <c:v>1679</c:v>
                </c:pt>
                <c:pt idx="2322">
                  <c:v>1678</c:v>
                </c:pt>
                <c:pt idx="2323">
                  <c:v>1677</c:v>
                </c:pt>
                <c:pt idx="2324">
                  <c:v>1676</c:v>
                </c:pt>
                <c:pt idx="2325">
                  <c:v>1675</c:v>
                </c:pt>
                <c:pt idx="2326">
                  <c:v>1674</c:v>
                </c:pt>
                <c:pt idx="2327">
                  <c:v>1673</c:v>
                </c:pt>
                <c:pt idx="2328">
                  <c:v>1672</c:v>
                </c:pt>
                <c:pt idx="2329">
                  <c:v>1671</c:v>
                </c:pt>
                <c:pt idx="2330">
                  <c:v>1670</c:v>
                </c:pt>
                <c:pt idx="2331">
                  <c:v>1669</c:v>
                </c:pt>
                <c:pt idx="2332">
                  <c:v>1668</c:v>
                </c:pt>
                <c:pt idx="2333">
                  <c:v>1667</c:v>
                </c:pt>
                <c:pt idx="2334">
                  <c:v>1666</c:v>
                </c:pt>
                <c:pt idx="2335">
                  <c:v>1665</c:v>
                </c:pt>
                <c:pt idx="2336">
                  <c:v>1664</c:v>
                </c:pt>
                <c:pt idx="2337">
                  <c:v>1663</c:v>
                </c:pt>
                <c:pt idx="2338">
                  <c:v>1662</c:v>
                </c:pt>
                <c:pt idx="2339">
                  <c:v>1661</c:v>
                </c:pt>
                <c:pt idx="2340">
                  <c:v>1660</c:v>
                </c:pt>
                <c:pt idx="2341">
                  <c:v>1659</c:v>
                </c:pt>
                <c:pt idx="2342">
                  <c:v>1658</c:v>
                </c:pt>
                <c:pt idx="2343">
                  <c:v>1657</c:v>
                </c:pt>
                <c:pt idx="2344">
                  <c:v>1656</c:v>
                </c:pt>
                <c:pt idx="2345">
                  <c:v>1655</c:v>
                </c:pt>
                <c:pt idx="2346">
                  <c:v>1654</c:v>
                </c:pt>
                <c:pt idx="2347">
                  <c:v>1653</c:v>
                </c:pt>
                <c:pt idx="2348">
                  <c:v>1652</c:v>
                </c:pt>
                <c:pt idx="2349">
                  <c:v>1651</c:v>
                </c:pt>
                <c:pt idx="2350">
                  <c:v>1650</c:v>
                </c:pt>
                <c:pt idx="2351">
                  <c:v>1649</c:v>
                </c:pt>
                <c:pt idx="2352">
                  <c:v>1648</c:v>
                </c:pt>
                <c:pt idx="2353">
                  <c:v>1647</c:v>
                </c:pt>
                <c:pt idx="2354">
                  <c:v>1646</c:v>
                </c:pt>
                <c:pt idx="2355">
                  <c:v>1645</c:v>
                </c:pt>
                <c:pt idx="2356">
                  <c:v>1644</c:v>
                </c:pt>
                <c:pt idx="2357">
                  <c:v>1643</c:v>
                </c:pt>
                <c:pt idx="2358">
                  <c:v>1642</c:v>
                </c:pt>
                <c:pt idx="2359">
                  <c:v>1641</c:v>
                </c:pt>
                <c:pt idx="2360">
                  <c:v>1640</c:v>
                </c:pt>
                <c:pt idx="2361">
                  <c:v>1639</c:v>
                </c:pt>
                <c:pt idx="2362">
                  <c:v>1638</c:v>
                </c:pt>
                <c:pt idx="2363">
                  <c:v>1637</c:v>
                </c:pt>
                <c:pt idx="2364">
                  <c:v>1636</c:v>
                </c:pt>
                <c:pt idx="2365">
                  <c:v>1635</c:v>
                </c:pt>
                <c:pt idx="2366">
                  <c:v>1634</c:v>
                </c:pt>
                <c:pt idx="2367">
                  <c:v>1633</c:v>
                </c:pt>
                <c:pt idx="2368">
                  <c:v>1632</c:v>
                </c:pt>
                <c:pt idx="2369">
                  <c:v>1631</c:v>
                </c:pt>
                <c:pt idx="2370">
                  <c:v>1630</c:v>
                </c:pt>
                <c:pt idx="2371">
                  <c:v>1629</c:v>
                </c:pt>
                <c:pt idx="2372">
                  <c:v>1628</c:v>
                </c:pt>
                <c:pt idx="2373">
                  <c:v>1627</c:v>
                </c:pt>
                <c:pt idx="2374">
                  <c:v>1626</c:v>
                </c:pt>
                <c:pt idx="2375">
                  <c:v>1625</c:v>
                </c:pt>
                <c:pt idx="2376">
                  <c:v>1624</c:v>
                </c:pt>
                <c:pt idx="2377">
                  <c:v>1623</c:v>
                </c:pt>
                <c:pt idx="2378">
                  <c:v>1622</c:v>
                </c:pt>
                <c:pt idx="2379">
                  <c:v>1621</c:v>
                </c:pt>
                <c:pt idx="2380">
                  <c:v>1620</c:v>
                </c:pt>
                <c:pt idx="2381">
                  <c:v>1619</c:v>
                </c:pt>
                <c:pt idx="2382">
                  <c:v>1618</c:v>
                </c:pt>
                <c:pt idx="2383">
                  <c:v>1617</c:v>
                </c:pt>
                <c:pt idx="2384">
                  <c:v>1616</c:v>
                </c:pt>
                <c:pt idx="2385">
                  <c:v>1615</c:v>
                </c:pt>
                <c:pt idx="2386">
                  <c:v>1614</c:v>
                </c:pt>
                <c:pt idx="2387">
                  <c:v>1613</c:v>
                </c:pt>
                <c:pt idx="2388">
                  <c:v>1612</c:v>
                </c:pt>
                <c:pt idx="2389">
                  <c:v>1611</c:v>
                </c:pt>
                <c:pt idx="2390">
                  <c:v>1610</c:v>
                </c:pt>
                <c:pt idx="2391">
                  <c:v>1609</c:v>
                </c:pt>
                <c:pt idx="2392">
                  <c:v>1608</c:v>
                </c:pt>
                <c:pt idx="2393">
                  <c:v>1607</c:v>
                </c:pt>
                <c:pt idx="2394">
                  <c:v>1606</c:v>
                </c:pt>
                <c:pt idx="2395">
                  <c:v>1605</c:v>
                </c:pt>
                <c:pt idx="2396">
                  <c:v>1604</c:v>
                </c:pt>
                <c:pt idx="2397">
                  <c:v>1603</c:v>
                </c:pt>
                <c:pt idx="2398">
                  <c:v>1602</c:v>
                </c:pt>
                <c:pt idx="2399">
                  <c:v>1601</c:v>
                </c:pt>
                <c:pt idx="2400">
                  <c:v>1600</c:v>
                </c:pt>
                <c:pt idx="2401">
                  <c:v>1599</c:v>
                </c:pt>
                <c:pt idx="2402">
                  <c:v>1598</c:v>
                </c:pt>
                <c:pt idx="2403">
                  <c:v>1597</c:v>
                </c:pt>
                <c:pt idx="2404">
                  <c:v>1596</c:v>
                </c:pt>
                <c:pt idx="2405">
                  <c:v>1595</c:v>
                </c:pt>
                <c:pt idx="2406">
                  <c:v>1594</c:v>
                </c:pt>
                <c:pt idx="2407">
                  <c:v>1593</c:v>
                </c:pt>
                <c:pt idx="2408">
                  <c:v>1592</c:v>
                </c:pt>
                <c:pt idx="2409">
                  <c:v>1591</c:v>
                </c:pt>
                <c:pt idx="2410">
                  <c:v>1590</c:v>
                </c:pt>
                <c:pt idx="2411">
                  <c:v>1589</c:v>
                </c:pt>
                <c:pt idx="2412">
                  <c:v>1588</c:v>
                </c:pt>
                <c:pt idx="2413">
                  <c:v>1587</c:v>
                </c:pt>
                <c:pt idx="2414">
                  <c:v>1586</c:v>
                </c:pt>
                <c:pt idx="2415">
                  <c:v>1585</c:v>
                </c:pt>
                <c:pt idx="2416">
                  <c:v>1584</c:v>
                </c:pt>
                <c:pt idx="2417">
                  <c:v>1583</c:v>
                </c:pt>
                <c:pt idx="2418">
                  <c:v>1582</c:v>
                </c:pt>
                <c:pt idx="2419">
                  <c:v>1581</c:v>
                </c:pt>
                <c:pt idx="2420">
                  <c:v>1580</c:v>
                </c:pt>
                <c:pt idx="2421">
                  <c:v>1579</c:v>
                </c:pt>
                <c:pt idx="2422">
                  <c:v>1578</c:v>
                </c:pt>
                <c:pt idx="2423">
                  <c:v>1577</c:v>
                </c:pt>
                <c:pt idx="2424">
                  <c:v>1576</c:v>
                </c:pt>
                <c:pt idx="2425">
                  <c:v>1575</c:v>
                </c:pt>
                <c:pt idx="2426">
                  <c:v>1574</c:v>
                </c:pt>
                <c:pt idx="2427">
                  <c:v>1573</c:v>
                </c:pt>
                <c:pt idx="2428">
                  <c:v>1572</c:v>
                </c:pt>
                <c:pt idx="2429">
                  <c:v>1571</c:v>
                </c:pt>
                <c:pt idx="2430">
                  <c:v>1570</c:v>
                </c:pt>
                <c:pt idx="2431">
                  <c:v>1569</c:v>
                </c:pt>
                <c:pt idx="2432">
                  <c:v>1568</c:v>
                </c:pt>
                <c:pt idx="2433">
                  <c:v>1567</c:v>
                </c:pt>
                <c:pt idx="2434">
                  <c:v>1566</c:v>
                </c:pt>
                <c:pt idx="2435">
                  <c:v>1565</c:v>
                </c:pt>
                <c:pt idx="2436">
                  <c:v>1564</c:v>
                </c:pt>
                <c:pt idx="2437">
                  <c:v>1563</c:v>
                </c:pt>
                <c:pt idx="2438">
                  <c:v>1562</c:v>
                </c:pt>
                <c:pt idx="2439">
                  <c:v>1561</c:v>
                </c:pt>
                <c:pt idx="2440">
                  <c:v>1560</c:v>
                </c:pt>
                <c:pt idx="2441">
                  <c:v>1559</c:v>
                </c:pt>
                <c:pt idx="2442">
                  <c:v>1558</c:v>
                </c:pt>
                <c:pt idx="2443">
                  <c:v>1557</c:v>
                </c:pt>
                <c:pt idx="2444">
                  <c:v>1556</c:v>
                </c:pt>
                <c:pt idx="2445">
                  <c:v>1555</c:v>
                </c:pt>
                <c:pt idx="2446">
                  <c:v>1554</c:v>
                </c:pt>
                <c:pt idx="2447">
                  <c:v>1553</c:v>
                </c:pt>
                <c:pt idx="2448">
                  <c:v>1552</c:v>
                </c:pt>
                <c:pt idx="2449">
                  <c:v>1551</c:v>
                </c:pt>
                <c:pt idx="2450">
                  <c:v>1550</c:v>
                </c:pt>
                <c:pt idx="2451">
                  <c:v>1549</c:v>
                </c:pt>
                <c:pt idx="2452">
                  <c:v>1548</c:v>
                </c:pt>
                <c:pt idx="2453">
                  <c:v>1547</c:v>
                </c:pt>
                <c:pt idx="2454">
                  <c:v>1546</c:v>
                </c:pt>
                <c:pt idx="2455">
                  <c:v>1545</c:v>
                </c:pt>
                <c:pt idx="2456">
                  <c:v>1544</c:v>
                </c:pt>
                <c:pt idx="2457">
                  <c:v>1543</c:v>
                </c:pt>
                <c:pt idx="2458">
                  <c:v>1542</c:v>
                </c:pt>
                <c:pt idx="2459">
                  <c:v>1541</c:v>
                </c:pt>
                <c:pt idx="2460">
                  <c:v>1540</c:v>
                </c:pt>
                <c:pt idx="2461">
                  <c:v>1539</c:v>
                </c:pt>
                <c:pt idx="2462">
                  <c:v>1538</c:v>
                </c:pt>
                <c:pt idx="2463">
                  <c:v>1537</c:v>
                </c:pt>
                <c:pt idx="2464">
                  <c:v>1536</c:v>
                </c:pt>
                <c:pt idx="2465">
                  <c:v>1535</c:v>
                </c:pt>
                <c:pt idx="2466">
                  <c:v>1534</c:v>
                </c:pt>
                <c:pt idx="2467">
                  <c:v>1533</c:v>
                </c:pt>
                <c:pt idx="2468">
                  <c:v>1532</c:v>
                </c:pt>
                <c:pt idx="2469">
                  <c:v>1531</c:v>
                </c:pt>
                <c:pt idx="2470">
                  <c:v>1530</c:v>
                </c:pt>
                <c:pt idx="2471">
                  <c:v>1529</c:v>
                </c:pt>
                <c:pt idx="2472">
                  <c:v>1528</c:v>
                </c:pt>
                <c:pt idx="2473">
                  <c:v>1527</c:v>
                </c:pt>
                <c:pt idx="2474">
                  <c:v>1526</c:v>
                </c:pt>
                <c:pt idx="2475">
                  <c:v>1525</c:v>
                </c:pt>
                <c:pt idx="2476">
                  <c:v>1524</c:v>
                </c:pt>
                <c:pt idx="2477">
                  <c:v>1523</c:v>
                </c:pt>
                <c:pt idx="2478">
                  <c:v>1522</c:v>
                </c:pt>
                <c:pt idx="2479">
                  <c:v>1521</c:v>
                </c:pt>
                <c:pt idx="2480">
                  <c:v>1520</c:v>
                </c:pt>
                <c:pt idx="2481">
                  <c:v>1519</c:v>
                </c:pt>
                <c:pt idx="2482">
                  <c:v>1518</c:v>
                </c:pt>
                <c:pt idx="2483">
                  <c:v>1517</c:v>
                </c:pt>
                <c:pt idx="2484">
                  <c:v>1516</c:v>
                </c:pt>
                <c:pt idx="2485">
                  <c:v>1515</c:v>
                </c:pt>
                <c:pt idx="2486">
                  <c:v>1514</c:v>
                </c:pt>
                <c:pt idx="2487">
                  <c:v>1513</c:v>
                </c:pt>
                <c:pt idx="2488">
                  <c:v>1512</c:v>
                </c:pt>
                <c:pt idx="2489">
                  <c:v>1511</c:v>
                </c:pt>
                <c:pt idx="2490">
                  <c:v>1510</c:v>
                </c:pt>
                <c:pt idx="2491">
                  <c:v>1509</c:v>
                </c:pt>
                <c:pt idx="2492">
                  <c:v>1508</c:v>
                </c:pt>
                <c:pt idx="2493">
                  <c:v>1507</c:v>
                </c:pt>
                <c:pt idx="2494">
                  <c:v>1506</c:v>
                </c:pt>
                <c:pt idx="2495">
                  <c:v>1505</c:v>
                </c:pt>
                <c:pt idx="2496">
                  <c:v>1504</c:v>
                </c:pt>
                <c:pt idx="2497">
                  <c:v>1503</c:v>
                </c:pt>
                <c:pt idx="2498">
                  <c:v>1502</c:v>
                </c:pt>
                <c:pt idx="2499">
                  <c:v>1501</c:v>
                </c:pt>
                <c:pt idx="2500">
                  <c:v>1500</c:v>
                </c:pt>
                <c:pt idx="2501">
                  <c:v>1499</c:v>
                </c:pt>
                <c:pt idx="2502">
                  <c:v>1498</c:v>
                </c:pt>
                <c:pt idx="2503">
                  <c:v>1497</c:v>
                </c:pt>
                <c:pt idx="2504">
                  <c:v>1496</c:v>
                </c:pt>
                <c:pt idx="2505">
                  <c:v>1495</c:v>
                </c:pt>
                <c:pt idx="2506">
                  <c:v>1494</c:v>
                </c:pt>
                <c:pt idx="2507">
                  <c:v>1493</c:v>
                </c:pt>
                <c:pt idx="2508">
                  <c:v>1492</c:v>
                </c:pt>
                <c:pt idx="2509">
                  <c:v>1491</c:v>
                </c:pt>
                <c:pt idx="2510">
                  <c:v>1490</c:v>
                </c:pt>
                <c:pt idx="2511">
                  <c:v>1489</c:v>
                </c:pt>
                <c:pt idx="2512">
                  <c:v>1488</c:v>
                </c:pt>
                <c:pt idx="2513">
                  <c:v>1487</c:v>
                </c:pt>
                <c:pt idx="2514">
                  <c:v>1486</c:v>
                </c:pt>
                <c:pt idx="2515">
                  <c:v>1485</c:v>
                </c:pt>
                <c:pt idx="2516">
                  <c:v>1484</c:v>
                </c:pt>
                <c:pt idx="2517">
                  <c:v>1483</c:v>
                </c:pt>
                <c:pt idx="2518">
                  <c:v>1482</c:v>
                </c:pt>
                <c:pt idx="2519">
                  <c:v>1481</c:v>
                </c:pt>
                <c:pt idx="2520">
                  <c:v>1480</c:v>
                </c:pt>
                <c:pt idx="2521">
                  <c:v>1479</c:v>
                </c:pt>
                <c:pt idx="2522">
                  <c:v>1478</c:v>
                </c:pt>
                <c:pt idx="2523">
                  <c:v>1477</c:v>
                </c:pt>
                <c:pt idx="2524">
                  <c:v>1476</c:v>
                </c:pt>
                <c:pt idx="2525">
                  <c:v>1475</c:v>
                </c:pt>
                <c:pt idx="2526">
                  <c:v>1474</c:v>
                </c:pt>
                <c:pt idx="2527">
                  <c:v>1473</c:v>
                </c:pt>
                <c:pt idx="2528">
                  <c:v>1472</c:v>
                </c:pt>
                <c:pt idx="2529">
                  <c:v>1471</c:v>
                </c:pt>
                <c:pt idx="2530">
                  <c:v>1470</c:v>
                </c:pt>
                <c:pt idx="2531">
                  <c:v>1469</c:v>
                </c:pt>
                <c:pt idx="2532">
                  <c:v>1468</c:v>
                </c:pt>
                <c:pt idx="2533">
                  <c:v>1467</c:v>
                </c:pt>
                <c:pt idx="2534">
                  <c:v>1466</c:v>
                </c:pt>
                <c:pt idx="2535">
                  <c:v>1465</c:v>
                </c:pt>
                <c:pt idx="2536">
                  <c:v>1464</c:v>
                </c:pt>
                <c:pt idx="2537">
                  <c:v>1463</c:v>
                </c:pt>
                <c:pt idx="2538">
                  <c:v>1462</c:v>
                </c:pt>
                <c:pt idx="2539">
                  <c:v>1461</c:v>
                </c:pt>
                <c:pt idx="2540">
                  <c:v>1460</c:v>
                </c:pt>
                <c:pt idx="2541">
                  <c:v>1459</c:v>
                </c:pt>
                <c:pt idx="2542">
                  <c:v>1458</c:v>
                </c:pt>
                <c:pt idx="2543">
                  <c:v>1457</c:v>
                </c:pt>
                <c:pt idx="2544">
                  <c:v>1456</c:v>
                </c:pt>
                <c:pt idx="2545">
                  <c:v>1455</c:v>
                </c:pt>
                <c:pt idx="2546">
                  <c:v>1454</c:v>
                </c:pt>
                <c:pt idx="2547">
                  <c:v>1453</c:v>
                </c:pt>
                <c:pt idx="2548">
                  <c:v>1452</c:v>
                </c:pt>
                <c:pt idx="2549">
                  <c:v>1451</c:v>
                </c:pt>
                <c:pt idx="2550">
                  <c:v>1450</c:v>
                </c:pt>
                <c:pt idx="2551">
                  <c:v>1449</c:v>
                </c:pt>
                <c:pt idx="2552">
                  <c:v>1448</c:v>
                </c:pt>
                <c:pt idx="2553">
                  <c:v>1447</c:v>
                </c:pt>
                <c:pt idx="2554">
                  <c:v>1446</c:v>
                </c:pt>
                <c:pt idx="2555">
                  <c:v>1445</c:v>
                </c:pt>
                <c:pt idx="2556">
                  <c:v>1444</c:v>
                </c:pt>
                <c:pt idx="2557">
                  <c:v>1443</c:v>
                </c:pt>
                <c:pt idx="2558">
                  <c:v>1442</c:v>
                </c:pt>
                <c:pt idx="2559">
                  <c:v>1441</c:v>
                </c:pt>
                <c:pt idx="2560">
                  <c:v>1440</c:v>
                </c:pt>
                <c:pt idx="2561">
                  <c:v>1439</c:v>
                </c:pt>
                <c:pt idx="2562">
                  <c:v>1438</c:v>
                </c:pt>
                <c:pt idx="2563">
                  <c:v>1437</c:v>
                </c:pt>
                <c:pt idx="2564">
                  <c:v>1436</c:v>
                </c:pt>
                <c:pt idx="2565">
                  <c:v>1435</c:v>
                </c:pt>
                <c:pt idx="2566">
                  <c:v>1434</c:v>
                </c:pt>
                <c:pt idx="2567">
                  <c:v>1433</c:v>
                </c:pt>
                <c:pt idx="2568">
                  <c:v>1432</c:v>
                </c:pt>
                <c:pt idx="2569">
                  <c:v>1431</c:v>
                </c:pt>
                <c:pt idx="2570">
                  <c:v>1430</c:v>
                </c:pt>
                <c:pt idx="2571">
                  <c:v>1429</c:v>
                </c:pt>
                <c:pt idx="2572">
                  <c:v>1428</c:v>
                </c:pt>
                <c:pt idx="2573">
                  <c:v>1427</c:v>
                </c:pt>
                <c:pt idx="2574">
                  <c:v>1426</c:v>
                </c:pt>
                <c:pt idx="2575">
                  <c:v>1425</c:v>
                </c:pt>
                <c:pt idx="2576">
                  <c:v>1424</c:v>
                </c:pt>
                <c:pt idx="2577">
                  <c:v>1423</c:v>
                </c:pt>
                <c:pt idx="2578">
                  <c:v>1422</c:v>
                </c:pt>
                <c:pt idx="2579">
                  <c:v>1421</c:v>
                </c:pt>
                <c:pt idx="2580">
                  <c:v>1420</c:v>
                </c:pt>
                <c:pt idx="2581">
                  <c:v>1419</c:v>
                </c:pt>
                <c:pt idx="2582">
                  <c:v>1418</c:v>
                </c:pt>
                <c:pt idx="2583">
                  <c:v>1417</c:v>
                </c:pt>
                <c:pt idx="2584">
                  <c:v>1416</c:v>
                </c:pt>
                <c:pt idx="2585">
                  <c:v>1415</c:v>
                </c:pt>
                <c:pt idx="2586">
                  <c:v>1414</c:v>
                </c:pt>
                <c:pt idx="2587">
                  <c:v>1413</c:v>
                </c:pt>
                <c:pt idx="2588">
                  <c:v>1412</c:v>
                </c:pt>
                <c:pt idx="2589">
                  <c:v>1411</c:v>
                </c:pt>
                <c:pt idx="2590">
                  <c:v>1410</c:v>
                </c:pt>
                <c:pt idx="2591">
                  <c:v>1409</c:v>
                </c:pt>
                <c:pt idx="2592">
                  <c:v>1408</c:v>
                </c:pt>
                <c:pt idx="2593">
                  <c:v>1407</c:v>
                </c:pt>
                <c:pt idx="2594">
                  <c:v>1406</c:v>
                </c:pt>
                <c:pt idx="2595">
                  <c:v>1405</c:v>
                </c:pt>
                <c:pt idx="2596">
                  <c:v>1404</c:v>
                </c:pt>
                <c:pt idx="2597">
                  <c:v>1403</c:v>
                </c:pt>
                <c:pt idx="2598">
                  <c:v>1402</c:v>
                </c:pt>
                <c:pt idx="2599">
                  <c:v>1401</c:v>
                </c:pt>
                <c:pt idx="2600">
                  <c:v>1400</c:v>
                </c:pt>
                <c:pt idx="2601">
                  <c:v>1399</c:v>
                </c:pt>
                <c:pt idx="2602">
                  <c:v>1398</c:v>
                </c:pt>
                <c:pt idx="2603">
                  <c:v>1397</c:v>
                </c:pt>
                <c:pt idx="2604">
                  <c:v>1396</c:v>
                </c:pt>
                <c:pt idx="2605">
                  <c:v>1395</c:v>
                </c:pt>
                <c:pt idx="2606">
                  <c:v>1394</c:v>
                </c:pt>
                <c:pt idx="2607">
                  <c:v>1393</c:v>
                </c:pt>
                <c:pt idx="2608">
                  <c:v>1392</c:v>
                </c:pt>
                <c:pt idx="2609">
                  <c:v>1391</c:v>
                </c:pt>
                <c:pt idx="2610">
                  <c:v>1390</c:v>
                </c:pt>
                <c:pt idx="2611">
                  <c:v>1389</c:v>
                </c:pt>
                <c:pt idx="2612">
                  <c:v>1388</c:v>
                </c:pt>
                <c:pt idx="2613">
                  <c:v>1387</c:v>
                </c:pt>
                <c:pt idx="2614">
                  <c:v>1386</c:v>
                </c:pt>
                <c:pt idx="2615">
                  <c:v>1385</c:v>
                </c:pt>
                <c:pt idx="2616">
                  <c:v>1384</c:v>
                </c:pt>
                <c:pt idx="2617">
                  <c:v>1383</c:v>
                </c:pt>
                <c:pt idx="2618">
                  <c:v>1382</c:v>
                </c:pt>
                <c:pt idx="2619">
                  <c:v>1381</c:v>
                </c:pt>
                <c:pt idx="2620">
                  <c:v>1380</c:v>
                </c:pt>
                <c:pt idx="2621">
                  <c:v>1379</c:v>
                </c:pt>
                <c:pt idx="2622">
                  <c:v>1378</c:v>
                </c:pt>
                <c:pt idx="2623">
                  <c:v>1377</c:v>
                </c:pt>
                <c:pt idx="2624">
                  <c:v>1376</c:v>
                </c:pt>
                <c:pt idx="2625">
                  <c:v>1375</c:v>
                </c:pt>
                <c:pt idx="2626">
                  <c:v>1374</c:v>
                </c:pt>
                <c:pt idx="2627">
                  <c:v>1373</c:v>
                </c:pt>
                <c:pt idx="2628">
                  <c:v>1372</c:v>
                </c:pt>
                <c:pt idx="2629">
                  <c:v>1371</c:v>
                </c:pt>
                <c:pt idx="2630">
                  <c:v>1370</c:v>
                </c:pt>
                <c:pt idx="2631">
                  <c:v>1369</c:v>
                </c:pt>
                <c:pt idx="2632">
                  <c:v>1368</c:v>
                </c:pt>
                <c:pt idx="2633">
                  <c:v>1367</c:v>
                </c:pt>
                <c:pt idx="2634">
                  <c:v>1366</c:v>
                </c:pt>
                <c:pt idx="2635">
                  <c:v>1365</c:v>
                </c:pt>
                <c:pt idx="2636">
                  <c:v>1364</c:v>
                </c:pt>
                <c:pt idx="2637">
                  <c:v>1363</c:v>
                </c:pt>
                <c:pt idx="2638">
                  <c:v>1362</c:v>
                </c:pt>
                <c:pt idx="2639">
                  <c:v>1361</c:v>
                </c:pt>
                <c:pt idx="2640">
                  <c:v>1360</c:v>
                </c:pt>
                <c:pt idx="2641">
                  <c:v>1359</c:v>
                </c:pt>
                <c:pt idx="2642">
                  <c:v>1358</c:v>
                </c:pt>
                <c:pt idx="2643">
                  <c:v>1357</c:v>
                </c:pt>
                <c:pt idx="2644">
                  <c:v>1356</c:v>
                </c:pt>
                <c:pt idx="2645">
                  <c:v>1355</c:v>
                </c:pt>
                <c:pt idx="2646">
                  <c:v>1354</c:v>
                </c:pt>
                <c:pt idx="2647">
                  <c:v>1353</c:v>
                </c:pt>
                <c:pt idx="2648">
                  <c:v>1352</c:v>
                </c:pt>
                <c:pt idx="2649">
                  <c:v>1351</c:v>
                </c:pt>
                <c:pt idx="2650">
                  <c:v>1350</c:v>
                </c:pt>
                <c:pt idx="2651">
                  <c:v>1349</c:v>
                </c:pt>
                <c:pt idx="2652">
                  <c:v>1348</c:v>
                </c:pt>
                <c:pt idx="2653">
                  <c:v>1347</c:v>
                </c:pt>
                <c:pt idx="2654">
                  <c:v>1346</c:v>
                </c:pt>
                <c:pt idx="2655">
                  <c:v>1345</c:v>
                </c:pt>
                <c:pt idx="2656">
                  <c:v>1344</c:v>
                </c:pt>
                <c:pt idx="2657">
                  <c:v>1343</c:v>
                </c:pt>
                <c:pt idx="2658">
                  <c:v>1342</c:v>
                </c:pt>
                <c:pt idx="2659">
                  <c:v>1341</c:v>
                </c:pt>
                <c:pt idx="2660">
                  <c:v>1340</c:v>
                </c:pt>
                <c:pt idx="2661">
                  <c:v>1339</c:v>
                </c:pt>
                <c:pt idx="2662">
                  <c:v>1338</c:v>
                </c:pt>
                <c:pt idx="2663">
                  <c:v>1337</c:v>
                </c:pt>
                <c:pt idx="2664">
                  <c:v>1336</c:v>
                </c:pt>
                <c:pt idx="2665">
                  <c:v>1335</c:v>
                </c:pt>
                <c:pt idx="2666">
                  <c:v>1334</c:v>
                </c:pt>
                <c:pt idx="2667">
                  <c:v>1333</c:v>
                </c:pt>
                <c:pt idx="2668">
                  <c:v>1332</c:v>
                </c:pt>
                <c:pt idx="2669">
                  <c:v>1331</c:v>
                </c:pt>
                <c:pt idx="2670">
                  <c:v>1330</c:v>
                </c:pt>
                <c:pt idx="2671">
                  <c:v>1329</c:v>
                </c:pt>
                <c:pt idx="2672">
                  <c:v>1328</c:v>
                </c:pt>
                <c:pt idx="2673">
                  <c:v>1327</c:v>
                </c:pt>
                <c:pt idx="2674">
                  <c:v>1326</c:v>
                </c:pt>
                <c:pt idx="2675">
                  <c:v>1325</c:v>
                </c:pt>
                <c:pt idx="2676">
                  <c:v>1324</c:v>
                </c:pt>
                <c:pt idx="2677">
                  <c:v>1323</c:v>
                </c:pt>
                <c:pt idx="2678">
                  <c:v>1322</c:v>
                </c:pt>
                <c:pt idx="2679">
                  <c:v>1321</c:v>
                </c:pt>
                <c:pt idx="2680">
                  <c:v>1320</c:v>
                </c:pt>
                <c:pt idx="2681">
                  <c:v>1319</c:v>
                </c:pt>
                <c:pt idx="2682">
                  <c:v>1318</c:v>
                </c:pt>
                <c:pt idx="2683">
                  <c:v>1317</c:v>
                </c:pt>
                <c:pt idx="2684">
                  <c:v>1316</c:v>
                </c:pt>
                <c:pt idx="2685">
                  <c:v>1315</c:v>
                </c:pt>
                <c:pt idx="2686">
                  <c:v>1314</c:v>
                </c:pt>
                <c:pt idx="2687">
                  <c:v>1313</c:v>
                </c:pt>
                <c:pt idx="2688">
                  <c:v>1312</c:v>
                </c:pt>
                <c:pt idx="2689">
                  <c:v>1311</c:v>
                </c:pt>
                <c:pt idx="2690">
                  <c:v>1310</c:v>
                </c:pt>
                <c:pt idx="2691">
                  <c:v>1309</c:v>
                </c:pt>
                <c:pt idx="2692">
                  <c:v>1308</c:v>
                </c:pt>
                <c:pt idx="2693">
                  <c:v>1307</c:v>
                </c:pt>
                <c:pt idx="2694">
                  <c:v>1306</c:v>
                </c:pt>
                <c:pt idx="2695">
                  <c:v>1305</c:v>
                </c:pt>
                <c:pt idx="2696">
                  <c:v>1304</c:v>
                </c:pt>
                <c:pt idx="2697">
                  <c:v>1303</c:v>
                </c:pt>
                <c:pt idx="2698">
                  <c:v>1302</c:v>
                </c:pt>
                <c:pt idx="2699">
                  <c:v>1301</c:v>
                </c:pt>
                <c:pt idx="2700">
                  <c:v>1300</c:v>
                </c:pt>
                <c:pt idx="2701">
                  <c:v>1299</c:v>
                </c:pt>
                <c:pt idx="2702">
                  <c:v>1298</c:v>
                </c:pt>
                <c:pt idx="2703">
                  <c:v>1297</c:v>
                </c:pt>
                <c:pt idx="2704">
                  <c:v>1296</c:v>
                </c:pt>
                <c:pt idx="2705">
                  <c:v>1295</c:v>
                </c:pt>
                <c:pt idx="2706">
                  <c:v>1294</c:v>
                </c:pt>
                <c:pt idx="2707">
                  <c:v>1293</c:v>
                </c:pt>
                <c:pt idx="2708">
                  <c:v>1292</c:v>
                </c:pt>
                <c:pt idx="2709">
                  <c:v>1291</c:v>
                </c:pt>
                <c:pt idx="2710">
                  <c:v>1290</c:v>
                </c:pt>
                <c:pt idx="2711">
                  <c:v>1289</c:v>
                </c:pt>
                <c:pt idx="2712">
                  <c:v>1288</c:v>
                </c:pt>
                <c:pt idx="2713">
                  <c:v>1287</c:v>
                </c:pt>
                <c:pt idx="2714">
                  <c:v>1286</c:v>
                </c:pt>
                <c:pt idx="2715">
                  <c:v>1285</c:v>
                </c:pt>
                <c:pt idx="2716">
                  <c:v>1284</c:v>
                </c:pt>
                <c:pt idx="2717">
                  <c:v>1283</c:v>
                </c:pt>
                <c:pt idx="2718">
                  <c:v>1282</c:v>
                </c:pt>
                <c:pt idx="2719">
                  <c:v>1281</c:v>
                </c:pt>
                <c:pt idx="2720">
                  <c:v>1280</c:v>
                </c:pt>
                <c:pt idx="2721">
                  <c:v>1279</c:v>
                </c:pt>
                <c:pt idx="2722">
                  <c:v>1278</c:v>
                </c:pt>
                <c:pt idx="2723">
                  <c:v>1277</c:v>
                </c:pt>
                <c:pt idx="2724">
                  <c:v>1276</c:v>
                </c:pt>
                <c:pt idx="2725">
                  <c:v>1275</c:v>
                </c:pt>
                <c:pt idx="2726">
                  <c:v>1274</c:v>
                </c:pt>
                <c:pt idx="2727">
                  <c:v>1273</c:v>
                </c:pt>
                <c:pt idx="2728">
                  <c:v>1272</c:v>
                </c:pt>
                <c:pt idx="2729">
                  <c:v>1271</c:v>
                </c:pt>
                <c:pt idx="2730">
                  <c:v>1270</c:v>
                </c:pt>
                <c:pt idx="2731">
                  <c:v>1269</c:v>
                </c:pt>
                <c:pt idx="2732">
                  <c:v>1268</c:v>
                </c:pt>
                <c:pt idx="2733">
                  <c:v>1267</c:v>
                </c:pt>
                <c:pt idx="2734">
                  <c:v>1266</c:v>
                </c:pt>
                <c:pt idx="2735">
                  <c:v>1265</c:v>
                </c:pt>
                <c:pt idx="2736">
                  <c:v>1264</c:v>
                </c:pt>
                <c:pt idx="2737">
                  <c:v>1263</c:v>
                </c:pt>
                <c:pt idx="2738">
                  <c:v>1262</c:v>
                </c:pt>
                <c:pt idx="2739">
                  <c:v>1261</c:v>
                </c:pt>
                <c:pt idx="2740">
                  <c:v>1260</c:v>
                </c:pt>
                <c:pt idx="2741">
                  <c:v>1259</c:v>
                </c:pt>
                <c:pt idx="2742">
                  <c:v>1258</c:v>
                </c:pt>
                <c:pt idx="2743">
                  <c:v>1257</c:v>
                </c:pt>
                <c:pt idx="2744">
                  <c:v>1256</c:v>
                </c:pt>
                <c:pt idx="2745">
                  <c:v>1255</c:v>
                </c:pt>
                <c:pt idx="2746">
                  <c:v>1254</c:v>
                </c:pt>
                <c:pt idx="2747">
                  <c:v>1253</c:v>
                </c:pt>
                <c:pt idx="2748">
                  <c:v>1252</c:v>
                </c:pt>
                <c:pt idx="2749">
                  <c:v>1251</c:v>
                </c:pt>
                <c:pt idx="2750">
                  <c:v>1250</c:v>
                </c:pt>
                <c:pt idx="2751">
                  <c:v>1249</c:v>
                </c:pt>
                <c:pt idx="2752">
                  <c:v>1248</c:v>
                </c:pt>
                <c:pt idx="2753">
                  <c:v>1247</c:v>
                </c:pt>
                <c:pt idx="2754">
                  <c:v>1246</c:v>
                </c:pt>
                <c:pt idx="2755">
                  <c:v>1245</c:v>
                </c:pt>
                <c:pt idx="2756">
                  <c:v>1244</c:v>
                </c:pt>
                <c:pt idx="2757">
                  <c:v>1243</c:v>
                </c:pt>
                <c:pt idx="2758">
                  <c:v>1242</c:v>
                </c:pt>
                <c:pt idx="2759">
                  <c:v>1241</c:v>
                </c:pt>
                <c:pt idx="2760">
                  <c:v>1240</c:v>
                </c:pt>
                <c:pt idx="2761">
                  <c:v>1239</c:v>
                </c:pt>
                <c:pt idx="2762">
                  <c:v>1238</c:v>
                </c:pt>
                <c:pt idx="2763">
                  <c:v>1237</c:v>
                </c:pt>
                <c:pt idx="2764">
                  <c:v>1236</c:v>
                </c:pt>
                <c:pt idx="2765">
                  <c:v>1235</c:v>
                </c:pt>
                <c:pt idx="2766">
                  <c:v>1234</c:v>
                </c:pt>
                <c:pt idx="2767">
                  <c:v>1233</c:v>
                </c:pt>
                <c:pt idx="2768">
                  <c:v>1232</c:v>
                </c:pt>
                <c:pt idx="2769">
                  <c:v>1231</c:v>
                </c:pt>
                <c:pt idx="2770">
                  <c:v>1230</c:v>
                </c:pt>
                <c:pt idx="2771">
                  <c:v>1229</c:v>
                </c:pt>
                <c:pt idx="2772">
                  <c:v>1228</c:v>
                </c:pt>
                <c:pt idx="2773">
                  <c:v>1227</c:v>
                </c:pt>
                <c:pt idx="2774">
                  <c:v>1226</c:v>
                </c:pt>
                <c:pt idx="2775">
                  <c:v>1225</c:v>
                </c:pt>
                <c:pt idx="2776">
                  <c:v>1224</c:v>
                </c:pt>
                <c:pt idx="2777">
                  <c:v>1223</c:v>
                </c:pt>
                <c:pt idx="2778">
                  <c:v>1222</c:v>
                </c:pt>
                <c:pt idx="2779">
                  <c:v>1221</c:v>
                </c:pt>
                <c:pt idx="2780">
                  <c:v>1220</c:v>
                </c:pt>
                <c:pt idx="2781">
                  <c:v>1219</c:v>
                </c:pt>
                <c:pt idx="2782">
                  <c:v>1218</c:v>
                </c:pt>
                <c:pt idx="2783">
                  <c:v>1217</c:v>
                </c:pt>
                <c:pt idx="2784">
                  <c:v>1216</c:v>
                </c:pt>
                <c:pt idx="2785">
                  <c:v>1215</c:v>
                </c:pt>
                <c:pt idx="2786">
                  <c:v>1214</c:v>
                </c:pt>
                <c:pt idx="2787">
                  <c:v>1213</c:v>
                </c:pt>
                <c:pt idx="2788">
                  <c:v>1212</c:v>
                </c:pt>
                <c:pt idx="2789">
                  <c:v>1211</c:v>
                </c:pt>
                <c:pt idx="2790">
                  <c:v>1210</c:v>
                </c:pt>
                <c:pt idx="2791">
                  <c:v>1209</c:v>
                </c:pt>
                <c:pt idx="2792">
                  <c:v>1208</c:v>
                </c:pt>
                <c:pt idx="2793">
                  <c:v>1207</c:v>
                </c:pt>
                <c:pt idx="2794">
                  <c:v>1206</c:v>
                </c:pt>
                <c:pt idx="2795">
                  <c:v>1205</c:v>
                </c:pt>
                <c:pt idx="2796">
                  <c:v>1204</c:v>
                </c:pt>
                <c:pt idx="2797">
                  <c:v>1203</c:v>
                </c:pt>
                <c:pt idx="2798">
                  <c:v>1202</c:v>
                </c:pt>
                <c:pt idx="2799">
                  <c:v>1201</c:v>
                </c:pt>
                <c:pt idx="2800">
                  <c:v>1200</c:v>
                </c:pt>
                <c:pt idx="2801">
                  <c:v>1199</c:v>
                </c:pt>
                <c:pt idx="2802">
                  <c:v>1198</c:v>
                </c:pt>
                <c:pt idx="2803">
                  <c:v>1197</c:v>
                </c:pt>
                <c:pt idx="2804">
                  <c:v>1196</c:v>
                </c:pt>
                <c:pt idx="2805">
                  <c:v>1195</c:v>
                </c:pt>
                <c:pt idx="2806">
                  <c:v>1194</c:v>
                </c:pt>
                <c:pt idx="2807">
                  <c:v>1193</c:v>
                </c:pt>
                <c:pt idx="2808">
                  <c:v>1192</c:v>
                </c:pt>
                <c:pt idx="2809">
                  <c:v>1191</c:v>
                </c:pt>
                <c:pt idx="2810">
                  <c:v>1190</c:v>
                </c:pt>
                <c:pt idx="2811">
                  <c:v>1189</c:v>
                </c:pt>
                <c:pt idx="2812">
                  <c:v>1188</c:v>
                </c:pt>
                <c:pt idx="2813">
                  <c:v>1187</c:v>
                </c:pt>
                <c:pt idx="2814">
                  <c:v>1186</c:v>
                </c:pt>
                <c:pt idx="2815">
                  <c:v>1185</c:v>
                </c:pt>
                <c:pt idx="2816">
                  <c:v>1184</c:v>
                </c:pt>
                <c:pt idx="2817">
                  <c:v>1183</c:v>
                </c:pt>
                <c:pt idx="2818">
                  <c:v>1182</c:v>
                </c:pt>
                <c:pt idx="2819">
                  <c:v>1181</c:v>
                </c:pt>
                <c:pt idx="2820">
                  <c:v>1180</c:v>
                </c:pt>
                <c:pt idx="2821">
                  <c:v>1179</c:v>
                </c:pt>
                <c:pt idx="2822">
                  <c:v>1178</c:v>
                </c:pt>
                <c:pt idx="2823">
                  <c:v>1177</c:v>
                </c:pt>
                <c:pt idx="2824">
                  <c:v>1176</c:v>
                </c:pt>
                <c:pt idx="2825">
                  <c:v>1175</c:v>
                </c:pt>
                <c:pt idx="2826">
                  <c:v>1174</c:v>
                </c:pt>
                <c:pt idx="2827">
                  <c:v>1173</c:v>
                </c:pt>
                <c:pt idx="2828">
                  <c:v>1172</c:v>
                </c:pt>
                <c:pt idx="2829">
                  <c:v>1171</c:v>
                </c:pt>
                <c:pt idx="2830">
                  <c:v>1170</c:v>
                </c:pt>
                <c:pt idx="2831">
                  <c:v>1169</c:v>
                </c:pt>
                <c:pt idx="2832">
                  <c:v>1168</c:v>
                </c:pt>
                <c:pt idx="2833">
                  <c:v>1167</c:v>
                </c:pt>
                <c:pt idx="2834">
                  <c:v>1166</c:v>
                </c:pt>
                <c:pt idx="2835">
                  <c:v>1165</c:v>
                </c:pt>
                <c:pt idx="2836">
                  <c:v>1164</c:v>
                </c:pt>
                <c:pt idx="2837">
                  <c:v>1163</c:v>
                </c:pt>
                <c:pt idx="2838">
                  <c:v>1162</c:v>
                </c:pt>
                <c:pt idx="2839">
                  <c:v>1161</c:v>
                </c:pt>
                <c:pt idx="2840">
                  <c:v>1160</c:v>
                </c:pt>
                <c:pt idx="2841">
                  <c:v>1159</c:v>
                </c:pt>
                <c:pt idx="2842">
                  <c:v>1158</c:v>
                </c:pt>
                <c:pt idx="2843">
                  <c:v>1157</c:v>
                </c:pt>
                <c:pt idx="2844">
                  <c:v>1156</c:v>
                </c:pt>
                <c:pt idx="2845">
                  <c:v>1155</c:v>
                </c:pt>
                <c:pt idx="2846">
                  <c:v>1154</c:v>
                </c:pt>
                <c:pt idx="2847">
                  <c:v>1153</c:v>
                </c:pt>
                <c:pt idx="2848">
                  <c:v>1152</c:v>
                </c:pt>
                <c:pt idx="2849">
                  <c:v>1151</c:v>
                </c:pt>
                <c:pt idx="2850">
                  <c:v>1150</c:v>
                </c:pt>
                <c:pt idx="2851">
                  <c:v>1149</c:v>
                </c:pt>
                <c:pt idx="2852">
                  <c:v>1148</c:v>
                </c:pt>
                <c:pt idx="2853">
                  <c:v>1147</c:v>
                </c:pt>
                <c:pt idx="2854">
                  <c:v>1146</c:v>
                </c:pt>
                <c:pt idx="2855">
                  <c:v>1145</c:v>
                </c:pt>
                <c:pt idx="2856">
                  <c:v>1144</c:v>
                </c:pt>
                <c:pt idx="2857">
                  <c:v>1143</c:v>
                </c:pt>
                <c:pt idx="2858">
                  <c:v>1142</c:v>
                </c:pt>
                <c:pt idx="2859">
                  <c:v>1141</c:v>
                </c:pt>
                <c:pt idx="2860">
                  <c:v>1140</c:v>
                </c:pt>
                <c:pt idx="2861">
                  <c:v>1139</c:v>
                </c:pt>
                <c:pt idx="2862">
                  <c:v>1138</c:v>
                </c:pt>
                <c:pt idx="2863">
                  <c:v>1137</c:v>
                </c:pt>
                <c:pt idx="2864">
                  <c:v>1136</c:v>
                </c:pt>
                <c:pt idx="2865">
                  <c:v>1135</c:v>
                </c:pt>
                <c:pt idx="2866">
                  <c:v>1134</c:v>
                </c:pt>
                <c:pt idx="2867">
                  <c:v>1133</c:v>
                </c:pt>
                <c:pt idx="2868">
                  <c:v>1132</c:v>
                </c:pt>
                <c:pt idx="2869">
                  <c:v>1131</c:v>
                </c:pt>
                <c:pt idx="2870">
                  <c:v>1130</c:v>
                </c:pt>
                <c:pt idx="2871">
                  <c:v>1129</c:v>
                </c:pt>
                <c:pt idx="2872">
                  <c:v>1128</c:v>
                </c:pt>
                <c:pt idx="2873">
                  <c:v>1127</c:v>
                </c:pt>
                <c:pt idx="2874">
                  <c:v>1126</c:v>
                </c:pt>
                <c:pt idx="2875">
                  <c:v>1125</c:v>
                </c:pt>
                <c:pt idx="2876">
                  <c:v>1124</c:v>
                </c:pt>
                <c:pt idx="2877">
                  <c:v>1123</c:v>
                </c:pt>
                <c:pt idx="2878">
                  <c:v>1122</c:v>
                </c:pt>
                <c:pt idx="2879">
                  <c:v>1121</c:v>
                </c:pt>
                <c:pt idx="2880">
                  <c:v>1120</c:v>
                </c:pt>
                <c:pt idx="2881">
                  <c:v>1119</c:v>
                </c:pt>
                <c:pt idx="2882">
                  <c:v>1118</c:v>
                </c:pt>
                <c:pt idx="2883">
                  <c:v>1117</c:v>
                </c:pt>
                <c:pt idx="2884">
                  <c:v>1116</c:v>
                </c:pt>
                <c:pt idx="2885">
                  <c:v>1115</c:v>
                </c:pt>
                <c:pt idx="2886">
                  <c:v>1114</c:v>
                </c:pt>
                <c:pt idx="2887">
                  <c:v>1113</c:v>
                </c:pt>
                <c:pt idx="2888">
                  <c:v>1112</c:v>
                </c:pt>
                <c:pt idx="2889">
                  <c:v>1111</c:v>
                </c:pt>
                <c:pt idx="2890">
                  <c:v>1110</c:v>
                </c:pt>
                <c:pt idx="2891">
                  <c:v>1109</c:v>
                </c:pt>
                <c:pt idx="2892">
                  <c:v>1108</c:v>
                </c:pt>
                <c:pt idx="2893">
                  <c:v>1107</c:v>
                </c:pt>
                <c:pt idx="2894">
                  <c:v>1106</c:v>
                </c:pt>
                <c:pt idx="2895">
                  <c:v>1105</c:v>
                </c:pt>
                <c:pt idx="2896">
                  <c:v>1104</c:v>
                </c:pt>
                <c:pt idx="2897">
                  <c:v>1103</c:v>
                </c:pt>
                <c:pt idx="2898">
                  <c:v>1102</c:v>
                </c:pt>
                <c:pt idx="2899">
                  <c:v>1101</c:v>
                </c:pt>
                <c:pt idx="2900">
                  <c:v>1100</c:v>
                </c:pt>
                <c:pt idx="2901">
                  <c:v>1099</c:v>
                </c:pt>
                <c:pt idx="2902">
                  <c:v>1098</c:v>
                </c:pt>
                <c:pt idx="2903">
                  <c:v>1097</c:v>
                </c:pt>
                <c:pt idx="2904">
                  <c:v>1096</c:v>
                </c:pt>
                <c:pt idx="2905">
                  <c:v>1095</c:v>
                </c:pt>
                <c:pt idx="2906">
                  <c:v>1094</c:v>
                </c:pt>
                <c:pt idx="2907">
                  <c:v>1093</c:v>
                </c:pt>
                <c:pt idx="2908">
                  <c:v>1092</c:v>
                </c:pt>
                <c:pt idx="2909">
                  <c:v>1091</c:v>
                </c:pt>
                <c:pt idx="2910">
                  <c:v>1090</c:v>
                </c:pt>
                <c:pt idx="2911">
                  <c:v>1089</c:v>
                </c:pt>
                <c:pt idx="2912">
                  <c:v>1088</c:v>
                </c:pt>
                <c:pt idx="2913">
                  <c:v>1087</c:v>
                </c:pt>
                <c:pt idx="2914">
                  <c:v>1086</c:v>
                </c:pt>
                <c:pt idx="2915">
                  <c:v>1085</c:v>
                </c:pt>
                <c:pt idx="2916">
                  <c:v>1084</c:v>
                </c:pt>
                <c:pt idx="2917">
                  <c:v>1083</c:v>
                </c:pt>
                <c:pt idx="2918">
                  <c:v>1082</c:v>
                </c:pt>
                <c:pt idx="2919">
                  <c:v>1081</c:v>
                </c:pt>
                <c:pt idx="2920">
                  <c:v>1080</c:v>
                </c:pt>
                <c:pt idx="2921">
                  <c:v>1079</c:v>
                </c:pt>
                <c:pt idx="2922">
                  <c:v>1078</c:v>
                </c:pt>
                <c:pt idx="2923">
                  <c:v>1077</c:v>
                </c:pt>
                <c:pt idx="2924">
                  <c:v>1076</c:v>
                </c:pt>
                <c:pt idx="2925">
                  <c:v>1075</c:v>
                </c:pt>
                <c:pt idx="2926">
                  <c:v>1074</c:v>
                </c:pt>
                <c:pt idx="2927">
                  <c:v>1073</c:v>
                </c:pt>
                <c:pt idx="2928">
                  <c:v>1072</c:v>
                </c:pt>
                <c:pt idx="2929">
                  <c:v>1071</c:v>
                </c:pt>
                <c:pt idx="2930">
                  <c:v>1070</c:v>
                </c:pt>
                <c:pt idx="2931">
                  <c:v>1069</c:v>
                </c:pt>
                <c:pt idx="2932">
                  <c:v>1068</c:v>
                </c:pt>
                <c:pt idx="2933">
                  <c:v>1067</c:v>
                </c:pt>
                <c:pt idx="2934">
                  <c:v>1066</c:v>
                </c:pt>
                <c:pt idx="2935">
                  <c:v>1065</c:v>
                </c:pt>
                <c:pt idx="2936">
                  <c:v>1064</c:v>
                </c:pt>
                <c:pt idx="2937">
                  <c:v>1063</c:v>
                </c:pt>
                <c:pt idx="2938">
                  <c:v>1062</c:v>
                </c:pt>
                <c:pt idx="2939">
                  <c:v>1061</c:v>
                </c:pt>
                <c:pt idx="2940">
                  <c:v>1060</c:v>
                </c:pt>
                <c:pt idx="2941">
                  <c:v>1059</c:v>
                </c:pt>
                <c:pt idx="2942">
                  <c:v>1058</c:v>
                </c:pt>
                <c:pt idx="2943">
                  <c:v>1057</c:v>
                </c:pt>
                <c:pt idx="2944">
                  <c:v>1056</c:v>
                </c:pt>
                <c:pt idx="2945">
                  <c:v>1055</c:v>
                </c:pt>
                <c:pt idx="2946">
                  <c:v>1054</c:v>
                </c:pt>
                <c:pt idx="2947">
                  <c:v>1053</c:v>
                </c:pt>
                <c:pt idx="2948">
                  <c:v>1052</c:v>
                </c:pt>
                <c:pt idx="2949">
                  <c:v>1051</c:v>
                </c:pt>
                <c:pt idx="2950">
                  <c:v>1050</c:v>
                </c:pt>
                <c:pt idx="2951">
                  <c:v>1049</c:v>
                </c:pt>
                <c:pt idx="2952">
                  <c:v>1048</c:v>
                </c:pt>
                <c:pt idx="2953">
                  <c:v>1047</c:v>
                </c:pt>
                <c:pt idx="2954">
                  <c:v>1046</c:v>
                </c:pt>
                <c:pt idx="2955">
                  <c:v>1045</c:v>
                </c:pt>
                <c:pt idx="2956">
                  <c:v>1044</c:v>
                </c:pt>
                <c:pt idx="2957">
                  <c:v>1043</c:v>
                </c:pt>
                <c:pt idx="2958">
                  <c:v>1042</c:v>
                </c:pt>
                <c:pt idx="2959">
                  <c:v>1041</c:v>
                </c:pt>
                <c:pt idx="2960">
                  <c:v>1040</c:v>
                </c:pt>
                <c:pt idx="2961">
                  <c:v>1039</c:v>
                </c:pt>
                <c:pt idx="2962">
                  <c:v>1038</c:v>
                </c:pt>
                <c:pt idx="2963">
                  <c:v>1037</c:v>
                </c:pt>
                <c:pt idx="2964">
                  <c:v>1036</c:v>
                </c:pt>
                <c:pt idx="2965">
                  <c:v>1035</c:v>
                </c:pt>
                <c:pt idx="2966">
                  <c:v>1034</c:v>
                </c:pt>
                <c:pt idx="2967">
                  <c:v>1033</c:v>
                </c:pt>
                <c:pt idx="2968">
                  <c:v>1032</c:v>
                </c:pt>
                <c:pt idx="2969">
                  <c:v>1031</c:v>
                </c:pt>
                <c:pt idx="2970">
                  <c:v>1030</c:v>
                </c:pt>
                <c:pt idx="2971">
                  <c:v>1029</c:v>
                </c:pt>
                <c:pt idx="2972">
                  <c:v>1028</c:v>
                </c:pt>
                <c:pt idx="2973">
                  <c:v>1027</c:v>
                </c:pt>
                <c:pt idx="2974">
                  <c:v>1026</c:v>
                </c:pt>
                <c:pt idx="2975">
                  <c:v>1025</c:v>
                </c:pt>
                <c:pt idx="2976">
                  <c:v>1024</c:v>
                </c:pt>
                <c:pt idx="2977">
                  <c:v>1023</c:v>
                </c:pt>
                <c:pt idx="2978">
                  <c:v>1022</c:v>
                </c:pt>
                <c:pt idx="2979">
                  <c:v>1021</c:v>
                </c:pt>
                <c:pt idx="2980">
                  <c:v>1020</c:v>
                </c:pt>
                <c:pt idx="2981">
                  <c:v>1019</c:v>
                </c:pt>
                <c:pt idx="2982">
                  <c:v>1018</c:v>
                </c:pt>
                <c:pt idx="2983">
                  <c:v>1017</c:v>
                </c:pt>
                <c:pt idx="2984">
                  <c:v>1016</c:v>
                </c:pt>
                <c:pt idx="2985">
                  <c:v>1015</c:v>
                </c:pt>
                <c:pt idx="2986">
                  <c:v>1014</c:v>
                </c:pt>
                <c:pt idx="2987">
                  <c:v>1013</c:v>
                </c:pt>
                <c:pt idx="2988">
                  <c:v>1012</c:v>
                </c:pt>
                <c:pt idx="2989">
                  <c:v>1011</c:v>
                </c:pt>
                <c:pt idx="2990">
                  <c:v>1010</c:v>
                </c:pt>
                <c:pt idx="2991">
                  <c:v>1009</c:v>
                </c:pt>
                <c:pt idx="2992">
                  <c:v>1008</c:v>
                </c:pt>
                <c:pt idx="2993">
                  <c:v>1007</c:v>
                </c:pt>
                <c:pt idx="2994">
                  <c:v>1006</c:v>
                </c:pt>
                <c:pt idx="2995">
                  <c:v>1005</c:v>
                </c:pt>
                <c:pt idx="2996">
                  <c:v>1004</c:v>
                </c:pt>
                <c:pt idx="2997">
                  <c:v>1003</c:v>
                </c:pt>
                <c:pt idx="2998">
                  <c:v>1002</c:v>
                </c:pt>
                <c:pt idx="2999">
                  <c:v>1001</c:v>
                </c:pt>
                <c:pt idx="3000">
                  <c:v>1000</c:v>
                </c:pt>
                <c:pt idx="3001">
                  <c:v>999</c:v>
                </c:pt>
                <c:pt idx="3002">
                  <c:v>998</c:v>
                </c:pt>
                <c:pt idx="3003">
                  <c:v>997</c:v>
                </c:pt>
                <c:pt idx="3004">
                  <c:v>996</c:v>
                </c:pt>
                <c:pt idx="3005">
                  <c:v>995</c:v>
                </c:pt>
                <c:pt idx="3006">
                  <c:v>994</c:v>
                </c:pt>
                <c:pt idx="3007">
                  <c:v>993</c:v>
                </c:pt>
                <c:pt idx="3008">
                  <c:v>992</c:v>
                </c:pt>
                <c:pt idx="3009">
                  <c:v>991</c:v>
                </c:pt>
                <c:pt idx="3010">
                  <c:v>990</c:v>
                </c:pt>
                <c:pt idx="3011">
                  <c:v>989</c:v>
                </c:pt>
                <c:pt idx="3012">
                  <c:v>988</c:v>
                </c:pt>
                <c:pt idx="3013">
                  <c:v>987</c:v>
                </c:pt>
                <c:pt idx="3014">
                  <c:v>986</c:v>
                </c:pt>
                <c:pt idx="3015">
                  <c:v>985</c:v>
                </c:pt>
                <c:pt idx="3016">
                  <c:v>984</c:v>
                </c:pt>
                <c:pt idx="3017">
                  <c:v>983</c:v>
                </c:pt>
                <c:pt idx="3018">
                  <c:v>982</c:v>
                </c:pt>
                <c:pt idx="3019">
                  <c:v>981</c:v>
                </c:pt>
                <c:pt idx="3020">
                  <c:v>980</c:v>
                </c:pt>
                <c:pt idx="3021">
                  <c:v>979</c:v>
                </c:pt>
                <c:pt idx="3022">
                  <c:v>978</c:v>
                </c:pt>
                <c:pt idx="3023">
                  <c:v>977</c:v>
                </c:pt>
                <c:pt idx="3024">
                  <c:v>976</c:v>
                </c:pt>
                <c:pt idx="3025">
                  <c:v>975</c:v>
                </c:pt>
                <c:pt idx="3026">
                  <c:v>974</c:v>
                </c:pt>
                <c:pt idx="3027">
                  <c:v>973</c:v>
                </c:pt>
                <c:pt idx="3028">
                  <c:v>972</c:v>
                </c:pt>
                <c:pt idx="3029">
                  <c:v>971</c:v>
                </c:pt>
                <c:pt idx="3030">
                  <c:v>970</c:v>
                </c:pt>
                <c:pt idx="3031">
                  <c:v>969</c:v>
                </c:pt>
                <c:pt idx="3032">
                  <c:v>968</c:v>
                </c:pt>
                <c:pt idx="3033">
                  <c:v>967</c:v>
                </c:pt>
                <c:pt idx="3034">
                  <c:v>966</c:v>
                </c:pt>
                <c:pt idx="3035">
                  <c:v>965</c:v>
                </c:pt>
                <c:pt idx="3036">
                  <c:v>964</c:v>
                </c:pt>
                <c:pt idx="3037">
                  <c:v>963</c:v>
                </c:pt>
                <c:pt idx="3038">
                  <c:v>962</c:v>
                </c:pt>
                <c:pt idx="3039">
                  <c:v>961</c:v>
                </c:pt>
                <c:pt idx="3040">
                  <c:v>960</c:v>
                </c:pt>
                <c:pt idx="3041">
                  <c:v>959</c:v>
                </c:pt>
                <c:pt idx="3042">
                  <c:v>958</c:v>
                </c:pt>
                <c:pt idx="3043">
                  <c:v>957</c:v>
                </c:pt>
                <c:pt idx="3044">
                  <c:v>956</c:v>
                </c:pt>
                <c:pt idx="3045">
                  <c:v>955</c:v>
                </c:pt>
                <c:pt idx="3046">
                  <c:v>954</c:v>
                </c:pt>
                <c:pt idx="3047">
                  <c:v>953</c:v>
                </c:pt>
                <c:pt idx="3048">
                  <c:v>952</c:v>
                </c:pt>
                <c:pt idx="3049">
                  <c:v>951</c:v>
                </c:pt>
                <c:pt idx="3050">
                  <c:v>950</c:v>
                </c:pt>
                <c:pt idx="3051">
                  <c:v>949</c:v>
                </c:pt>
                <c:pt idx="3052">
                  <c:v>948</c:v>
                </c:pt>
                <c:pt idx="3053">
                  <c:v>947</c:v>
                </c:pt>
                <c:pt idx="3054">
                  <c:v>946</c:v>
                </c:pt>
                <c:pt idx="3055">
                  <c:v>945</c:v>
                </c:pt>
                <c:pt idx="3056">
                  <c:v>944</c:v>
                </c:pt>
                <c:pt idx="3057">
                  <c:v>943</c:v>
                </c:pt>
                <c:pt idx="3058">
                  <c:v>942</c:v>
                </c:pt>
                <c:pt idx="3059">
                  <c:v>941</c:v>
                </c:pt>
                <c:pt idx="3060">
                  <c:v>940</c:v>
                </c:pt>
                <c:pt idx="3061">
                  <c:v>939</c:v>
                </c:pt>
                <c:pt idx="3062">
                  <c:v>938</c:v>
                </c:pt>
                <c:pt idx="3063">
                  <c:v>937</c:v>
                </c:pt>
                <c:pt idx="3064">
                  <c:v>936</c:v>
                </c:pt>
                <c:pt idx="3065">
                  <c:v>935</c:v>
                </c:pt>
                <c:pt idx="3066">
                  <c:v>934</c:v>
                </c:pt>
                <c:pt idx="3067">
                  <c:v>933</c:v>
                </c:pt>
                <c:pt idx="3068">
                  <c:v>932</c:v>
                </c:pt>
                <c:pt idx="3069">
                  <c:v>931</c:v>
                </c:pt>
                <c:pt idx="3070">
                  <c:v>930</c:v>
                </c:pt>
                <c:pt idx="3071">
                  <c:v>929</c:v>
                </c:pt>
                <c:pt idx="3072">
                  <c:v>928</c:v>
                </c:pt>
                <c:pt idx="3073">
                  <c:v>927</c:v>
                </c:pt>
                <c:pt idx="3074">
                  <c:v>926</c:v>
                </c:pt>
                <c:pt idx="3075">
                  <c:v>925</c:v>
                </c:pt>
                <c:pt idx="3076">
                  <c:v>924</c:v>
                </c:pt>
                <c:pt idx="3077">
                  <c:v>923</c:v>
                </c:pt>
                <c:pt idx="3078">
                  <c:v>922</c:v>
                </c:pt>
                <c:pt idx="3079">
                  <c:v>921</c:v>
                </c:pt>
                <c:pt idx="3080">
                  <c:v>920</c:v>
                </c:pt>
                <c:pt idx="3081">
                  <c:v>919</c:v>
                </c:pt>
                <c:pt idx="3082">
                  <c:v>918</c:v>
                </c:pt>
                <c:pt idx="3083">
                  <c:v>917</c:v>
                </c:pt>
                <c:pt idx="3084">
                  <c:v>916</c:v>
                </c:pt>
                <c:pt idx="3085">
                  <c:v>915</c:v>
                </c:pt>
                <c:pt idx="3086">
                  <c:v>914</c:v>
                </c:pt>
                <c:pt idx="3087">
                  <c:v>913</c:v>
                </c:pt>
                <c:pt idx="3088">
                  <c:v>912</c:v>
                </c:pt>
                <c:pt idx="3089">
                  <c:v>911</c:v>
                </c:pt>
                <c:pt idx="3090">
                  <c:v>910</c:v>
                </c:pt>
                <c:pt idx="3091">
                  <c:v>909</c:v>
                </c:pt>
                <c:pt idx="3092">
                  <c:v>908</c:v>
                </c:pt>
                <c:pt idx="3093">
                  <c:v>907</c:v>
                </c:pt>
                <c:pt idx="3094">
                  <c:v>906</c:v>
                </c:pt>
                <c:pt idx="3095">
                  <c:v>905</c:v>
                </c:pt>
                <c:pt idx="3096">
                  <c:v>904</c:v>
                </c:pt>
                <c:pt idx="3097">
                  <c:v>903</c:v>
                </c:pt>
                <c:pt idx="3098">
                  <c:v>902</c:v>
                </c:pt>
                <c:pt idx="3099">
                  <c:v>901</c:v>
                </c:pt>
                <c:pt idx="3100">
                  <c:v>900</c:v>
                </c:pt>
                <c:pt idx="3101">
                  <c:v>899</c:v>
                </c:pt>
                <c:pt idx="3102">
                  <c:v>898</c:v>
                </c:pt>
                <c:pt idx="3103">
                  <c:v>897</c:v>
                </c:pt>
                <c:pt idx="3104">
                  <c:v>896</c:v>
                </c:pt>
                <c:pt idx="3105">
                  <c:v>895</c:v>
                </c:pt>
                <c:pt idx="3106">
                  <c:v>894</c:v>
                </c:pt>
                <c:pt idx="3107">
                  <c:v>893</c:v>
                </c:pt>
                <c:pt idx="3108">
                  <c:v>892</c:v>
                </c:pt>
                <c:pt idx="3109">
                  <c:v>891</c:v>
                </c:pt>
                <c:pt idx="3110">
                  <c:v>890</c:v>
                </c:pt>
                <c:pt idx="3111">
                  <c:v>889</c:v>
                </c:pt>
                <c:pt idx="3112">
                  <c:v>888</c:v>
                </c:pt>
                <c:pt idx="3113">
                  <c:v>887</c:v>
                </c:pt>
                <c:pt idx="3114">
                  <c:v>886</c:v>
                </c:pt>
                <c:pt idx="3115">
                  <c:v>885</c:v>
                </c:pt>
                <c:pt idx="3116">
                  <c:v>884</c:v>
                </c:pt>
                <c:pt idx="3117">
                  <c:v>883</c:v>
                </c:pt>
                <c:pt idx="3118">
                  <c:v>882</c:v>
                </c:pt>
                <c:pt idx="3119">
                  <c:v>881</c:v>
                </c:pt>
                <c:pt idx="3120">
                  <c:v>880</c:v>
                </c:pt>
                <c:pt idx="3121">
                  <c:v>879</c:v>
                </c:pt>
                <c:pt idx="3122">
                  <c:v>878</c:v>
                </c:pt>
                <c:pt idx="3123">
                  <c:v>877</c:v>
                </c:pt>
                <c:pt idx="3124">
                  <c:v>876</c:v>
                </c:pt>
                <c:pt idx="3125">
                  <c:v>875</c:v>
                </c:pt>
                <c:pt idx="3126">
                  <c:v>874</c:v>
                </c:pt>
                <c:pt idx="3127">
                  <c:v>873</c:v>
                </c:pt>
                <c:pt idx="3128">
                  <c:v>872</c:v>
                </c:pt>
                <c:pt idx="3129">
                  <c:v>871</c:v>
                </c:pt>
                <c:pt idx="3130">
                  <c:v>870</c:v>
                </c:pt>
                <c:pt idx="3131">
                  <c:v>869</c:v>
                </c:pt>
                <c:pt idx="3132">
                  <c:v>868</c:v>
                </c:pt>
                <c:pt idx="3133">
                  <c:v>867</c:v>
                </c:pt>
                <c:pt idx="3134">
                  <c:v>866</c:v>
                </c:pt>
                <c:pt idx="3135">
                  <c:v>865</c:v>
                </c:pt>
                <c:pt idx="3136">
                  <c:v>864</c:v>
                </c:pt>
                <c:pt idx="3137">
                  <c:v>863</c:v>
                </c:pt>
                <c:pt idx="3138">
                  <c:v>862</c:v>
                </c:pt>
                <c:pt idx="3139">
                  <c:v>861</c:v>
                </c:pt>
                <c:pt idx="3140">
                  <c:v>860</c:v>
                </c:pt>
                <c:pt idx="3141">
                  <c:v>859</c:v>
                </c:pt>
                <c:pt idx="3142">
                  <c:v>858</c:v>
                </c:pt>
                <c:pt idx="3143">
                  <c:v>857</c:v>
                </c:pt>
                <c:pt idx="3144">
                  <c:v>856</c:v>
                </c:pt>
                <c:pt idx="3145">
                  <c:v>855</c:v>
                </c:pt>
                <c:pt idx="3146">
                  <c:v>854</c:v>
                </c:pt>
                <c:pt idx="3147">
                  <c:v>853</c:v>
                </c:pt>
                <c:pt idx="3148">
                  <c:v>852</c:v>
                </c:pt>
                <c:pt idx="3149">
                  <c:v>851</c:v>
                </c:pt>
                <c:pt idx="3150">
                  <c:v>850</c:v>
                </c:pt>
                <c:pt idx="3151">
                  <c:v>849</c:v>
                </c:pt>
                <c:pt idx="3152">
                  <c:v>848</c:v>
                </c:pt>
                <c:pt idx="3153">
                  <c:v>847</c:v>
                </c:pt>
                <c:pt idx="3154">
                  <c:v>846</c:v>
                </c:pt>
                <c:pt idx="3155">
                  <c:v>845</c:v>
                </c:pt>
                <c:pt idx="3156">
                  <c:v>844</c:v>
                </c:pt>
                <c:pt idx="3157">
                  <c:v>843</c:v>
                </c:pt>
                <c:pt idx="3158">
                  <c:v>842</c:v>
                </c:pt>
                <c:pt idx="3159">
                  <c:v>841</c:v>
                </c:pt>
                <c:pt idx="3160">
                  <c:v>840</c:v>
                </c:pt>
                <c:pt idx="3161">
                  <c:v>839</c:v>
                </c:pt>
                <c:pt idx="3162">
                  <c:v>838</c:v>
                </c:pt>
                <c:pt idx="3163">
                  <c:v>837</c:v>
                </c:pt>
                <c:pt idx="3164">
                  <c:v>836</c:v>
                </c:pt>
                <c:pt idx="3165">
                  <c:v>835</c:v>
                </c:pt>
                <c:pt idx="3166">
                  <c:v>834</c:v>
                </c:pt>
                <c:pt idx="3167">
                  <c:v>833</c:v>
                </c:pt>
                <c:pt idx="3168">
                  <c:v>832</c:v>
                </c:pt>
                <c:pt idx="3169">
                  <c:v>831</c:v>
                </c:pt>
                <c:pt idx="3170">
                  <c:v>830</c:v>
                </c:pt>
                <c:pt idx="3171">
                  <c:v>829</c:v>
                </c:pt>
                <c:pt idx="3172">
                  <c:v>828</c:v>
                </c:pt>
                <c:pt idx="3173">
                  <c:v>827</c:v>
                </c:pt>
                <c:pt idx="3174">
                  <c:v>826</c:v>
                </c:pt>
                <c:pt idx="3175">
                  <c:v>825</c:v>
                </c:pt>
                <c:pt idx="3176">
                  <c:v>824</c:v>
                </c:pt>
                <c:pt idx="3177">
                  <c:v>823</c:v>
                </c:pt>
                <c:pt idx="3178">
                  <c:v>822</c:v>
                </c:pt>
                <c:pt idx="3179">
                  <c:v>821</c:v>
                </c:pt>
                <c:pt idx="3180">
                  <c:v>820</c:v>
                </c:pt>
                <c:pt idx="3181">
                  <c:v>819</c:v>
                </c:pt>
                <c:pt idx="3182">
                  <c:v>818</c:v>
                </c:pt>
                <c:pt idx="3183">
                  <c:v>817</c:v>
                </c:pt>
                <c:pt idx="3184">
                  <c:v>816</c:v>
                </c:pt>
                <c:pt idx="3185">
                  <c:v>815</c:v>
                </c:pt>
                <c:pt idx="3186">
                  <c:v>814</c:v>
                </c:pt>
                <c:pt idx="3187">
                  <c:v>813</c:v>
                </c:pt>
                <c:pt idx="3188">
                  <c:v>812</c:v>
                </c:pt>
                <c:pt idx="3189">
                  <c:v>811</c:v>
                </c:pt>
                <c:pt idx="3190">
                  <c:v>810</c:v>
                </c:pt>
                <c:pt idx="3191">
                  <c:v>809</c:v>
                </c:pt>
                <c:pt idx="3192">
                  <c:v>808</c:v>
                </c:pt>
                <c:pt idx="3193">
                  <c:v>807</c:v>
                </c:pt>
                <c:pt idx="3194">
                  <c:v>806</c:v>
                </c:pt>
                <c:pt idx="3195">
                  <c:v>805</c:v>
                </c:pt>
                <c:pt idx="3196">
                  <c:v>804</c:v>
                </c:pt>
                <c:pt idx="3197">
                  <c:v>803</c:v>
                </c:pt>
                <c:pt idx="3198">
                  <c:v>802</c:v>
                </c:pt>
                <c:pt idx="3199">
                  <c:v>801</c:v>
                </c:pt>
                <c:pt idx="3200">
                  <c:v>800</c:v>
                </c:pt>
                <c:pt idx="3201">
                  <c:v>799</c:v>
                </c:pt>
                <c:pt idx="3202">
                  <c:v>798</c:v>
                </c:pt>
                <c:pt idx="3203">
                  <c:v>797</c:v>
                </c:pt>
                <c:pt idx="3204">
                  <c:v>796</c:v>
                </c:pt>
                <c:pt idx="3205">
                  <c:v>795</c:v>
                </c:pt>
                <c:pt idx="3206">
                  <c:v>794</c:v>
                </c:pt>
                <c:pt idx="3207">
                  <c:v>793</c:v>
                </c:pt>
                <c:pt idx="3208">
                  <c:v>792</c:v>
                </c:pt>
                <c:pt idx="3209">
                  <c:v>791</c:v>
                </c:pt>
                <c:pt idx="3210">
                  <c:v>790</c:v>
                </c:pt>
                <c:pt idx="3211">
                  <c:v>789</c:v>
                </c:pt>
                <c:pt idx="3212">
                  <c:v>788</c:v>
                </c:pt>
                <c:pt idx="3213">
                  <c:v>787</c:v>
                </c:pt>
                <c:pt idx="3214">
                  <c:v>786</c:v>
                </c:pt>
                <c:pt idx="3215">
                  <c:v>785</c:v>
                </c:pt>
                <c:pt idx="3216">
                  <c:v>784</c:v>
                </c:pt>
                <c:pt idx="3217">
                  <c:v>783</c:v>
                </c:pt>
                <c:pt idx="3218">
                  <c:v>782</c:v>
                </c:pt>
                <c:pt idx="3219">
                  <c:v>781</c:v>
                </c:pt>
                <c:pt idx="3220">
                  <c:v>780</c:v>
                </c:pt>
                <c:pt idx="3221">
                  <c:v>779</c:v>
                </c:pt>
                <c:pt idx="3222">
                  <c:v>778</c:v>
                </c:pt>
                <c:pt idx="3223">
                  <c:v>777</c:v>
                </c:pt>
                <c:pt idx="3224">
                  <c:v>776</c:v>
                </c:pt>
                <c:pt idx="3225">
                  <c:v>775</c:v>
                </c:pt>
                <c:pt idx="3226">
                  <c:v>774</c:v>
                </c:pt>
                <c:pt idx="3227">
                  <c:v>773</c:v>
                </c:pt>
                <c:pt idx="3228">
                  <c:v>772</c:v>
                </c:pt>
                <c:pt idx="3229">
                  <c:v>771</c:v>
                </c:pt>
                <c:pt idx="3230">
                  <c:v>770</c:v>
                </c:pt>
                <c:pt idx="3231">
                  <c:v>769</c:v>
                </c:pt>
                <c:pt idx="3232">
                  <c:v>768</c:v>
                </c:pt>
                <c:pt idx="3233">
                  <c:v>767</c:v>
                </c:pt>
                <c:pt idx="3234">
                  <c:v>766</c:v>
                </c:pt>
                <c:pt idx="3235">
                  <c:v>765</c:v>
                </c:pt>
                <c:pt idx="3236">
                  <c:v>764</c:v>
                </c:pt>
                <c:pt idx="3237">
                  <c:v>763</c:v>
                </c:pt>
                <c:pt idx="3238">
                  <c:v>762</c:v>
                </c:pt>
                <c:pt idx="3239">
                  <c:v>761</c:v>
                </c:pt>
                <c:pt idx="3240">
                  <c:v>760</c:v>
                </c:pt>
                <c:pt idx="3241">
                  <c:v>759</c:v>
                </c:pt>
                <c:pt idx="3242">
                  <c:v>758</c:v>
                </c:pt>
                <c:pt idx="3243">
                  <c:v>757</c:v>
                </c:pt>
                <c:pt idx="3244">
                  <c:v>756</c:v>
                </c:pt>
                <c:pt idx="3245">
                  <c:v>755</c:v>
                </c:pt>
                <c:pt idx="3246">
                  <c:v>754</c:v>
                </c:pt>
                <c:pt idx="3247">
                  <c:v>753</c:v>
                </c:pt>
                <c:pt idx="3248">
                  <c:v>752</c:v>
                </c:pt>
                <c:pt idx="3249">
                  <c:v>751</c:v>
                </c:pt>
                <c:pt idx="3250">
                  <c:v>750</c:v>
                </c:pt>
                <c:pt idx="3251">
                  <c:v>749</c:v>
                </c:pt>
                <c:pt idx="3252">
                  <c:v>748</c:v>
                </c:pt>
                <c:pt idx="3253">
                  <c:v>747</c:v>
                </c:pt>
                <c:pt idx="3254">
                  <c:v>746</c:v>
                </c:pt>
                <c:pt idx="3255">
                  <c:v>745</c:v>
                </c:pt>
                <c:pt idx="3256">
                  <c:v>744</c:v>
                </c:pt>
                <c:pt idx="3257">
                  <c:v>743</c:v>
                </c:pt>
                <c:pt idx="3258">
                  <c:v>742</c:v>
                </c:pt>
                <c:pt idx="3259">
                  <c:v>741</c:v>
                </c:pt>
                <c:pt idx="3260">
                  <c:v>740</c:v>
                </c:pt>
                <c:pt idx="3261">
                  <c:v>739</c:v>
                </c:pt>
                <c:pt idx="3262">
                  <c:v>738</c:v>
                </c:pt>
                <c:pt idx="3263">
                  <c:v>737</c:v>
                </c:pt>
                <c:pt idx="3264">
                  <c:v>736</c:v>
                </c:pt>
                <c:pt idx="3265">
                  <c:v>735</c:v>
                </c:pt>
                <c:pt idx="3266">
                  <c:v>734</c:v>
                </c:pt>
                <c:pt idx="3267">
                  <c:v>733</c:v>
                </c:pt>
                <c:pt idx="3268">
                  <c:v>732</c:v>
                </c:pt>
                <c:pt idx="3269">
                  <c:v>731</c:v>
                </c:pt>
                <c:pt idx="3270">
                  <c:v>730</c:v>
                </c:pt>
                <c:pt idx="3271">
                  <c:v>729</c:v>
                </c:pt>
                <c:pt idx="3272">
                  <c:v>728</c:v>
                </c:pt>
                <c:pt idx="3273">
                  <c:v>727</c:v>
                </c:pt>
                <c:pt idx="3274">
                  <c:v>726</c:v>
                </c:pt>
                <c:pt idx="3275">
                  <c:v>725</c:v>
                </c:pt>
                <c:pt idx="3276">
                  <c:v>724</c:v>
                </c:pt>
                <c:pt idx="3277">
                  <c:v>723</c:v>
                </c:pt>
                <c:pt idx="3278">
                  <c:v>722</c:v>
                </c:pt>
                <c:pt idx="3279">
                  <c:v>721</c:v>
                </c:pt>
                <c:pt idx="3280">
                  <c:v>720</c:v>
                </c:pt>
                <c:pt idx="3281">
                  <c:v>719</c:v>
                </c:pt>
                <c:pt idx="3282">
                  <c:v>718</c:v>
                </c:pt>
                <c:pt idx="3283">
                  <c:v>717</c:v>
                </c:pt>
                <c:pt idx="3284">
                  <c:v>716</c:v>
                </c:pt>
                <c:pt idx="3285">
                  <c:v>715</c:v>
                </c:pt>
                <c:pt idx="3286">
                  <c:v>714</c:v>
                </c:pt>
                <c:pt idx="3287">
                  <c:v>713</c:v>
                </c:pt>
                <c:pt idx="3288">
                  <c:v>712</c:v>
                </c:pt>
                <c:pt idx="3289">
                  <c:v>711</c:v>
                </c:pt>
                <c:pt idx="3290">
                  <c:v>710</c:v>
                </c:pt>
                <c:pt idx="3291">
                  <c:v>709</c:v>
                </c:pt>
                <c:pt idx="3292">
                  <c:v>708</c:v>
                </c:pt>
                <c:pt idx="3293">
                  <c:v>707</c:v>
                </c:pt>
                <c:pt idx="3294">
                  <c:v>706</c:v>
                </c:pt>
                <c:pt idx="3295">
                  <c:v>705</c:v>
                </c:pt>
                <c:pt idx="3296">
                  <c:v>704</c:v>
                </c:pt>
                <c:pt idx="3297">
                  <c:v>703</c:v>
                </c:pt>
                <c:pt idx="3298">
                  <c:v>702</c:v>
                </c:pt>
                <c:pt idx="3299">
                  <c:v>701</c:v>
                </c:pt>
                <c:pt idx="3300">
                  <c:v>700</c:v>
                </c:pt>
                <c:pt idx="3301">
                  <c:v>699</c:v>
                </c:pt>
                <c:pt idx="3302">
                  <c:v>698</c:v>
                </c:pt>
                <c:pt idx="3303">
                  <c:v>697</c:v>
                </c:pt>
                <c:pt idx="3304">
                  <c:v>696</c:v>
                </c:pt>
                <c:pt idx="3305">
                  <c:v>695</c:v>
                </c:pt>
                <c:pt idx="3306">
                  <c:v>694</c:v>
                </c:pt>
                <c:pt idx="3307">
                  <c:v>693</c:v>
                </c:pt>
                <c:pt idx="3308">
                  <c:v>692</c:v>
                </c:pt>
                <c:pt idx="3309">
                  <c:v>691</c:v>
                </c:pt>
                <c:pt idx="3310">
                  <c:v>690</c:v>
                </c:pt>
                <c:pt idx="3311">
                  <c:v>689</c:v>
                </c:pt>
                <c:pt idx="3312">
                  <c:v>688</c:v>
                </c:pt>
                <c:pt idx="3313">
                  <c:v>687</c:v>
                </c:pt>
                <c:pt idx="3314">
                  <c:v>686</c:v>
                </c:pt>
                <c:pt idx="3315">
                  <c:v>685</c:v>
                </c:pt>
                <c:pt idx="3316">
                  <c:v>684</c:v>
                </c:pt>
                <c:pt idx="3317">
                  <c:v>683</c:v>
                </c:pt>
                <c:pt idx="3318">
                  <c:v>682</c:v>
                </c:pt>
                <c:pt idx="3319">
                  <c:v>681</c:v>
                </c:pt>
                <c:pt idx="3320">
                  <c:v>680</c:v>
                </c:pt>
                <c:pt idx="3321">
                  <c:v>679</c:v>
                </c:pt>
                <c:pt idx="3322">
                  <c:v>678</c:v>
                </c:pt>
                <c:pt idx="3323">
                  <c:v>677</c:v>
                </c:pt>
                <c:pt idx="3324">
                  <c:v>676</c:v>
                </c:pt>
                <c:pt idx="3325">
                  <c:v>675</c:v>
                </c:pt>
                <c:pt idx="3326">
                  <c:v>674</c:v>
                </c:pt>
                <c:pt idx="3327">
                  <c:v>673</c:v>
                </c:pt>
                <c:pt idx="3328">
                  <c:v>672</c:v>
                </c:pt>
                <c:pt idx="3329">
                  <c:v>671</c:v>
                </c:pt>
                <c:pt idx="3330">
                  <c:v>670</c:v>
                </c:pt>
                <c:pt idx="3331">
                  <c:v>669</c:v>
                </c:pt>
                <c:pt idx="3332">
                  <c:v>668</c:v>
                </c:pt>
                <c:pt idx="3333">
                  <c:v>667</c:v>
                </c:pt>
                <c:pt idx="3334">
                  <c:v>666</c:v>
                </c:pt>
                <c:pt idx="3335">
                  <c:v>665</c:v>
                </c:pt>
                <c:pt idx="3336">
                  <c:v>664</c:v>
                </c:pt>
                <c:pt idx="3337">
                  <c:v>663</c:v>
                </c:pt>
                <c:pt idx="3338">
                  <c:v>662</c:v>
                </c:pt>
                <c:pt idx="3339">
                  <c:v>661</c:v>
                </c:pt>
                <c:pt idx="3340">
                  <c:v>660</c:v>
                </c:pt>
                <c:pt idx="3341">
                  <c:v>659</c:v>
                </c:pt>
                <c:pt idx="3342">
                  <c:v>658</c:v>
                </c:pt>
                <c:pt idx="3343">
                  <c:v>657</c:v>
                </c:pt>
                <c:pt idx="3344">
                  <c:v>656</c:v>
                </c:pt>
                <c:pt idx="3345">
                  <c:v>655</c:v>
                </c:pt>
                <c:pt idx="3346">
                  <c:v>654</c:v>
                </c:pt>
                <c:pt idx="3347">
                  <c:v>653</c:v>
                </c:pt>
                <c:pt idx="3348">
                  <c:v>652</c:v>
                </c:pt>
                <c:pt idx="3349">
                  <c:v>651</c:v>
                </c:pt>
                <c:pt idx="3350">
                  <c:v>650</c:v>
                </c:pt>
                <c:pt idx="3351">
                  <c:v>649</c:v>
                </c:pt>
                <c:pt idx="3352">
                  <c:v>648</c:v>
                </c:pt>
                <c:pt idx="3353">
                  <c:v>647</c:v>
                </c:pt>
                <c:pt idx="3354">
                  <c:v>646</c:v>
                </c:pt>
                <c:pt idx="3355">
                  <c:v>645</c:v>
                </c:pt>
                <c:pt idx="3356">
                  <c:v>644</c:v>
                </c:pt>
                <c:pt idx="3357">
                  <c:v>643</c:v>
                </c:pt>
                <c:pt idx="3358">
                  <c:v>642</c:v>
                </c:pt>
                <c:pt idx="3359">
                  <c:v>641</c:v>
                </c:pt>
                <c:pt idx="3360">
                  <c:v>640</c:v>
                </c:pt>
                <c:pt idx="3361">
                  <c:v>639</c:v>
                </c:pt>
                <c:pt idx="3362">
                  <c:v>638</c:v>
                </c:pt>
                <c:pt idx="3363">
                  <c:v>637</c:v>
                </c:pt>
                <c:pt idx="3364">
                  <c:v>636</c:v>
                </c:pt>
                <c:pt idx="3365">
                  <c:v>635</c:v>
                </c:pt>
                <c:pt idx="3366">
                  <c:v>634</c:v>
                </c:pt>
                <c:pt idx="3367">
                  <c:v>633</c:v>
                </c:pt>
                <c:pt idx="3368">
                  <c:v>632</c:v>
                </c:pt>
                <c:pt idx="3369">
                  <c:v>631</c:v>
                </c:pt>
                <c:pt idx="3370">
                  <c:v>630</c:v>
                </c:pt>
                <c:pt idx="3371">
                  <c:v>629</c:v>
                </c:pt>
                <c:pt idx="3372">
                  <c:v>628</c:v>
                </c:pt>
                <c:pt idx="3373">
                  <c:v>627</c:v>
                </c:pt>
                <c:pt idx="3374">
                  <c:v>626</c:v>
                </c:pt>
                <c:pt idx="3375">
                  <c:v>625</c:v>
                </c:pt>
                <c:pt idx="3376">
                  <c:v>624</c:v>
                </c:pt>
                <c:pt idx="3377">
                  <c:v>623</c:v>
                </c:pt>
                <c:pt idx="3378">
                  <c:v>622</c:v>
                </c:pt>
                <c:pt idx="3379">
                  <c:v>621</c:v>
                </c:pt>
                <c:pt idx="3380">
                  <c:v>620</c:v>
                </c:pt>
                <c:pt idx="3381">
                  <c:v>619</c:v>
                </c:pt>
                <c:pt idx="3382">
                  <c:v>618</c:v>
                </c:pt>
                <c:pt idx="3383">
                  <c:v>617</c:v>
                </c:pt>
                <c:pt idx="3384">
                  <c:v>616</c:v>
                </c:pt>
                <c:pt idx="3385">
                  <c:v>615</c:v>
                </c:pt>
                <c:pt idx="3386">
                  <c:v>614</c:v>
                </c:pt>
                <c:pt idx="3387">
                  <c:v>613</c:v>
                </c:pt>
                <c:pt idx="3388">
                  <c:v>612</c:v>
                </c:pt>
                <c:pt idx="3389">
                  <c:v>611</c:v>
                </c:pt>
                <c:pt idx="3390">
                  <c:v>610</c:v>
                </c:pt>
                <c:pt idx="3391">
                  <c:v>609</c:v>
                </c:pt>
                <c:pt idx="3392">
                  <c:v>608</c:v>
                </c:pt>
                <c:pt idx="3393">
                  <c:v>607</c:v>
                </c:pt>
                <c:pt idx="3394">
                  <c:v>606</c:v>
                </c:pt>
                <c:pt idx="3395">
                  <c:v>605</c:v>
                </c:pt>
                <c:pt idx="3396">
                  <c:v>604</c:v>
                </c:pt>
                <c:pt idx="3397">
                  <c:v>603</c:v>
                </c:pt>
                <c:pt idx="3398">
                  <c:v>602</c:v>
                </c:pt>
                <c:pt idx="3399">
                  <c:v>601</c:v>
                </c:pt>
                <c:pt idx="3400">
                  <c:v>600</c:v>
                </c:pt>
                <c:pt idx="3401">
                  <c:v>599</c:v>
                </c:pt>
                <c:pt idx="3402">
                  <c:v>598</c:v>
                </c:pt>
                <c:pt idx="3403">
                  <c:v>597</c:v>
                </c:pt>
                <c:pt idx="3404">
                  <c:v>596</c:v>
                </c:pt>
                <c:pt idx="3405">
                  <c:v>595</c:v>
                </c:pt>
                <c:pt idx="3406">
                  <c:v>594</c:v>
                </c:pt>
                <c:pt idx="3407">
                  <c:v>593</c:v>
                </c:pt>
                <c:pt idx="3408">
                  <c:v>592</c:v>
                </c:pt>
                <c:pt idx="3409">
                  <c:v>591</c:v>
                </c:pt>
                <c:pt idx="3410">
                  <c:v>590</c:v>
                </c:pt>
                <c:pt idx="3411">
                  <c:v>589</c:v>
                </c:pt>
                <c:pt idx="3412">
                  <c:v>588</c:v>
                </c:pt>
                <c:pt idx="3413">
                  <c:v>587</c:v>
                </c:pt>
                <c:pt idx="3414">
                  <c:v>586</c:v>
                </c:pt>
                <c:pt idx="3415">
                  <c:v>585</c:v>
                </c:pt>
                <c:pt idx="3416">
                  <c:v>584</c:v>
                </c:pt>
                <c:pt idx="3417">
                  <c:v>583</c:v>
                </c:pt>
                <c:pt idx="3418">
                  <c:v>582</c:v>
                </c:pt>
                <c:pt idx="3419">
                  <c:v>581</c:v>
                </c:pt>
                <c:pt idx="3420">
                  <c:v>580</c:v>
                </c:pt>
                <c:pt idx="3421">
                  <c:v>579</c:v>
                </c:pt>
                <c:pt idx="3422">
                  <c:v>578</c:v>
                </c:pt>
                <c:pt idx="3423">
                  <c:v>577</c:v>
                </c:pt>
                <c:pt idx="3424">
                  <c:v>576</c:v>
                </c:pt>
                <c:pt idx="3425">
                  <c:v>575</c:v>
                </c:pt>
                <c:pt idx="3426">
                  <c:v>574</c:v>
                </c:pt>
                <c:pt idx="3427">
                  <c:v>573</c:v>
                </c:pt>
                <c:pt idx="3428">
                  <c:v>572</c:v>
                </c:pt>
                <c:pt idx="3429">
                  <c:v>571</c:v>
                </c:pt>
                <c:pt idx="3430">
                  <c:v>570</c:v>
                </c:pt>
                <c:pt idx="3431">
                  <c:v>569</c:v>
                </c:pt>
                <c:pt idx="3432">
                  <c:v>568</c:v>
                </c:pt>
                <c:pt idx="3433">
                  <c:v>567</c:v>
                </c:pt>
                <c:pt idx="3434">
                  <c:v>566</c:v>
                </c:pt>
                <c:pt idx="3435">
                  <c:v>565</c:v>
                </c:pt>
                <c:pt idx="3436">
                  <c:v>564</c:v>
                </c:pt>
                <c:pt idx="3437">
                  <c:v>563</c:v>
                </c:pt>
                <c:pt idx="3438">
                  <c:v>562</c:v>
                </c:pt>
                <c:pt idx="3439">
                  <c:v>561</c:v>
                </c:pt>
                <c:pt idx="3440">
                  <c:v>560</c:v>
                </c:pt>
                <c:pt idx="3441">
                  <c:v>559</c:v>
                </c:pt>
                <c:pt idx="3442">
                  <c:v>558</c:v>
                </c:pt>
                <c:pt idx="3443">
                  <c:v>557</c:v>
                </c:pt>
                <c:pt idx="3444">
                  <c:v>556</c:v>
                </c:pt>
                <c:pt idx="3445">
                  <c:v>555</c:v>
                </c:pt>
                <c:pt idx="3446">
                  <c:v>554</c:v>
                </c:pt>
                <c:pt idx="3447">
                  <c:v>553</c:v>
                </c:pt>
                <c:pt idx="3448">
                  <c:v>552</c:v>
                </c:pt>
                <c:pt idx="3449">
                  <c:v>551</c:v>
                </c:pt>
                <c:pt idx="3450">
                  <c:v>550</c:v>
                </c:pt>
                <c:pt idx="3451">
                  <c:v>549</c:v>
                </c:pt>
                <c:pt idx="3452">
                  <c:v>548</c:v>
                </c:pt>
                <c:pt idx="3453">
                  <c:v>547</c:v>
                </c:pt>
                <c:pt idx="3454">
                  <c:v>546</c:v>
                </c:pt>
                <c:pt idx="3455">
                  <c:v>545</c:v>
                </c:pt>
                <c:pt idx="3456">
                  <c:v>544</c:v>
                </c:pt>
                <c:pt idx="3457">
                  <c:v>543</c:v>
                </c:pt>
                <c:pt idx="3458">
                  <c:v>542</c:v>
                </c:pt>
                <c:pt idx="3459">
                  <c:v>541</c:v>
                </c:pt>
                <c:pt idx="3460">
                  <c:v>540</c:v>
                </c:pt>
                <c:pt idx="3461">
                  <c:v>539</c:v>
                </c:pt>
                <c:pt idx="3462">
                  <c:v>538</c:v>
                </c:pt>
                <c:pt idx="3463">
                  <c:v>537</c:v>
                </c:pt>
                <c:pt idx="3464">
                  <c:v>536</c:v>
                </c:pt>
                <c:pt idx="3465">
                  <c:v>535</c:v>
                </c:pt>
                <c:pt idx="3466">
                  <c:v>534</c:v>
                </c:pt>
                <c:pt idx="3467">
                  <c:v>533</c:v>
                </c:pt>
                <c:pt idx="3468">
                  <c:v>532</c:v>
                </c:pt>
                <c:pt idx="3469">
                  <c:v>531</c:v>
                </c:pt>
                <c:pt idx="3470">
                  <c:v>530</c:v>
                </c:pt>
                <c:pt idx="3471">
                  <c:v>529</c:v>
                </c:pt>
                <c:pt idx="3472">
                  <c:v>528</c:v>
                </c:pt>
                <c:pt idx="3473">
                  <c:v>527</c:v>
                </c:pt>
                <c:pt idx="3474">
                  <c:v>526</c:v>
                </c:pt>
                <c:pt idx="3475">
                  <c:v>525</c:v>
                </c:pt>
                <c:pt idx="3476">
                  <c:v>524</c:v>
                </c:pt>
                <c:pt idx="3477">
                  <c:v>523</c:v>
                </c:pt>
                <c:pt idx="3478">
                  <c:v>522</c:v>
                </c:pt>
                <c:pt idx="3479">
                  <c:v>521</c:v>
                </c:pt>
                <c:pt idx="3480">
                  <c:v>520</c:v>
                </c:pt>
                <c:pt idx="3481">
                  <c:v>519</c:v>
                </c:pt>
                <c:pt idx="3482">
                  <c:v>518</c:v>
                </c:pt>
                <c:pt idx="3483">
                  <c:v>517</c:v>
                </c:pt>
                <c:pt idx="3484">
                  <c:v>516</c:v>
                </c:pt>
                <c:pt idx="3485">
                  <c:v>515</c:v>
                </c:pt>
                <c:pt idx="3486">
                  <c:v>514</c:v>
                </c:pt>
                <c:pt idx="3487">
                  <c:v>513</c:v>
                </c:pt>
                <c:pt idx="3488">
                  <c:v>512</c:v>
                </c:pt>
                <c:pt idx="3489">
                  <c:v>511</c:v>
                </c:pt>
                <c:pt idx="3490">
                  <c:v>510</c:v>
                </c:pt>
                <c:pt idx="3491">
                  <c:v>509</c:v>
                </c:pt>
                <c:pt idx="3492">
                  <c:v>508</c:v>
                </c:pt>
                <c:pt idx="3493">
                  <c:v>507</c:v>
                </c:pt>
                <c:pt idx="3494">
                  <c:v>506</c:v>
                </c:pt>
                <c:pt idx="3495">
                  <c:v>505</c:v>
                </c:pt>
                <c:pt idx="3496">
                  <c:v>504</c:v>
                </c:pt>
                <c:pt idx="3497">
                  <c:v>503</c:v>
                </c:pt>
                <c:pt idx="3498">
                  <c:v>502</c:v>
                </c:pt>
                <c:pt idx="3499">
                  <c:v>501</c:v>
                </c:pt>
                <c:pt idx="3500">
                  <c:v>500</c:v>
                </c:pt>
                <c:pt idx="3501">
                  <c:v>499</c:v>
                </c:pt>
                <c:pt idx="3502">
                  <c:v>498</c:v>
                </c:pt>
                <c:pt idx="3503">
                  <c:v>497</c:v>
                </c:pt>
                <c:pt idx="3504">
                  <c:v>496</c:v>
                </c:pt>
                <c:pt idx="3505">
                  <c:v>495</c:v>
                </c:pt>
                <c:pt idx="3506">
                  <c:v>494</c:v>
                </c:pt>
                <c:pt idx="3507">
                  <c:v>493</c:v>
                </c:pt>
                <c:pt idx="3508">
                  <c:v>492</c:v>
                </c:pt>
                <c:pt idx="3509">
                  <c:v>491</c:v>
                </c:pt>
                <c:pt idx="3510">
                  <c:v>490</c:v>
                </c:pt>
                <c:pt idx="3511">
                  <c:v>489</c:v>
                </c:pt>
                <c:pt idx="3512">
                  <c:v>488</c:v>
                </c:pt>
                <c:pt idx="3513">
                  <c:v>487</c:v>
                </c:pt>
                <c:pt idx="3514">
                  <c:v>486</c:v>
                </c:pt>
                <c:pt idx="3515">
                  <c:v>485</c:v>
                </c:pt>
                <c:pt idx="3516">
                  <c:v>484</c:v>
                </c:pt>
                <c:pt idx="3517">
                  <c:v>483</c:v>
                </c:pt>
                <c:pt idx="3518">
                  <c:v>482</c:v>
                </c:pt>
                <c:pt idx="3519">
                  <c:v>481</c:v>
                </c:pt>
                <c:pt idx="3520">
                  <c:v>480</c:v>
                </c:pt>
                <c:pt idx="3521">
                  <c:v>479</c:v>
                </c:pt>
                <c:pt idx="3522">
                  <c:v>478</c:v>
                </c:pt>
                <c:pt idx="3523">
                  <c:v>477</c:v>
                </c:pt>
                <c:pt idx="3524">
                  <c:v>476</c:v>
                </c:pt>
                <c:pt idx="3525">
                  <c:v>475</c:v>
                </c:pt>
                <c:pt idx="3526">
                  <c:v>474</c:v>
                </c:pt>
                <c:pt idx="3527">
                  <c:v>473</c:v>
                </c:pt>
                <c:pt idx="3528">
                  <c:v>472</c:v>
                </c:pt>
                <c:pt idx="3529">
                  <c:v>471</c:v>
                </c:pt>
                <c:pt idx="3530">
                  <c:v>470</c:v>
                </c:pt>
                <c:pt idx="3531">
                  <c:v>469</c:v>
                </c:pt>
                <c:pt idx="3532">
                  <c:v>468</c:v>
                </c:pt>
                <c:pt idx="3533">
                  <c:v>467</c:v>
                </c:pt>
                <c:pt idx="3534">
                  <c:v>466</c:v>
                </c:pt>
                <c:pt idx="3535">
                  <c:v>465</c:v>
                </c:pt>
                <c:pt idx="3536">
                  <c:v>464</c:v>
                </c:pt>
                <c:pt idx="3537">
                  <c:v>463</c:v>
                </c:pt>
                <c:pt idx="3538">
                  <c:v>462</c:v>
                </c:pt>
                <c:pt idx="3539">
                  <c:v>461</c:v>
                </c:pt>
                <c:pt idx="3540">
                  <c:v>460</c:v>
                </c:pt>
                <c:pt idx="3541">
                  <c:v>459</c:v>
                </c:pt>
                <c:pt idx="3542">
                  <c:v>458</c:v>
                </c:pt>
                <c:pt idx="3543">
                  <c:v>457</c:v>
                </c:pt>
                <c:pt idx="3544">
                  <c:v>456</c:v>
                </c:pt>
                <c:pt idx="3545">
                  <c:v>455</c:v>
                </c:pt>
                <c:pt idx="3546">
                  <c:v>454</c:v>
                </c:pt>
                <c:pt idx="3547">
                  <c:v>453</c:v>
                </c:pt>
                <c:pt idx="3548">
                  <c:v>452</c:v>
                </c:pt>
                <c:pt idx="3549">
                  <c:v>451</c:v>
                </c:pt>
                <c:pt idx="3550">
                  <c:v>450</c:v>
                </c:pt>
                <c:pt idx="3551">
                  <c:v>449</c:v>
                </c:pt>
                <c:pt idx="3552">
                  <c:v>448</c:v>
                </c:pt>
                <c:pt idx="3553">
                  <c:v>447</c:v>
                </c:pt>
                <c:pt idx="3554">
                  <c:v>446</c:v>
                </c:pt>
                <c:pt idx="3555">
                  <c:v>445</c:v>
                </c:pt>
                <c:pt idx="3556">
                  <c:v>444</c:v>
                </c:pt>
                <c:pt idx="3557">
                  <c:v>443</c:v>
                </c:pt>
                <c:pt idx="3558">
                  <c:v>442</c:v>
                </c:pt>
                <c:pt idx="3559">
                  <c:v>441</c:v>
                </c:pt>
                <c:pt idx="3560">
                  <c:v>440</c:v>
                </c:pt>
                <c:pt idx="3561">
                  <c:v>439</c:v>
                </c:pt>
                <c:pt idx="3562">
                  <c:v>438</c:v>
                </c:pt>
                <c:pt idx="3563">
                  <c:v>437</c:v>
                </c:pt>
                <c:pt idx="3564">
                  <c:v>436</c:v>
                </c:pt>
                <c:pt idx="3565">
                  <c:v>435</c:v>
                </c:pt>
                <c:pt idx="3566">
                  <c:v>434</c:v>
                </c:pt>
                <c:pt idx="3567">
                  <c:v>433</c:v>
                </c:pt>
                <c:pt idx="3568">
                  <c:v>432</c:v>
                </c:pt>
                <c:pt idx="3569">
                  <c:v>431</c:v>
                </c:pt>
                <c:pt idx="3570">
                  <c:v>430</c:v>
                </c:pt>
                <c:pt idx="3571">
                  <c:v>429</c:v>
                </c:pt>
                <c:pt idx="3572">
                  <c:v>428</c:v>
                </c:pt>
                <c:pt idx="3573">
                  <c:v>427</c:v>
                </c:pt>
                <c:pt idx="3574">
                  <c:v>426</c:v>
                </c:pt>
                <c:pt idx="3575">
                  <c:v>425</c:v>
                </c:pt>
                <c:pt idx="3576">
                  <c:v>424</c:v>
                </c:pt>
                <c:pt idx="3577">
                  <c:v>423</c:v>
                </c:pt>
                <c:pt idx="3578">
                  <c:v>422</c:v>
                </c:pt>
                <c:pt idx="3579">
                  <c:v>421</c:v>
                </c:pt>
                <c:pt idx="3580">
                  <c:v>420</c:v>
                </c:pt>
                <c:pt idx="3581">
                  <c:v>419</c:v>
                </c:pt>
                <c:pt idx="3582">
                  <c:v>418</c:v>
                </c:pt>
                <c:pt idx="3583">
                  <c:v>417</c:v>
                </c:pt>
                <c:pt idx="3584">
                  <c:v>416</c:v>
                </c:pt>
                <c:pt idx="3585">
                  <c:v>415</c:v>
                </c:pt>
                <c:pt idx="3586">
                  <c:v>414</c:v>
                </c:pt>
                <c:pt idx="3587">
                  <c:v>413</c:v>
                </c:pt>
                <c:pt idx="3588">
                  <c:v>412</c:v>
                </c:pt>
                <c:pt idx="3589">
                  <c:v>411</c:v>
                </c:pt>
                <c:pt idx="3590">
                  <c:v>410</c:v>
                </c:pt>
                <c:pt idx="3591">
                  <c:v>409</c:v>
                </c:pt>
                <c:pt idx="3592">
                  <c:v>408</c:v>
                </c:pt>
                <c:pt idx="3593">
                  <c:v>407</c:v>
                </c:pt>
                <c:pt idx="3594">
                  <c:v>406</c:v>
                </c:pt>
                <c:pt idx="3595">
                  <c:v>405</c:v>
                </c:pt>
                <c:pt idx="3596">
                  <c:v>404</c:v>
                </c:pt>
                <c:pt idx="3597">
                  <c:v>403</c:v>
                </c:pt>
                <c:pt idx="3598">
                  <c:v>402</c:v>
                </c:pt>
                <c:pt idx="3599">
                  <c:v>401</c:v>
                </c:pt>
                <c:pt idx="3600">
                  <c:v>400</c:v>
                </c:pt>
              </c:numCache>
            </c:numRef>
          </c:xVal>
          <c:yVal>
            <c:numRef>
              <c:f>Sayfa1!$D$3:$D$3603</c:f>
              <c:numCache>
                <c:formatCode>General</c:formatCode>
                <c:ptCount val="3601"/>
                <c:pt idx="0">
                  <c:v>126.180246</c:v>
                </c:pt>
                <c:pt idx="1">
                  <c:v>126.15376500000001</c:v>
                </c:pt>
                <c:pt idx="2">
                  <c:v>126.127493</c:v>
                </c:pt>
                <c:pt idx="3">
                  <c:v>126.09650999999999</c:v>
                </c:pt>
                <c:pt idx="4">
                  <c:v>126.068349</c:v>
                </c:pt>
                <c:pt idx="5">
                  <c:v>126.04474300000008</c:v>
                </c:pt>
                <c:pt idx="6">
                  <c:v>126.02442499999999</c:v>
                </c:pt>
                <c:pt idx="7">
                  <c:v>126.007485</c:v>
                </c:pt>
                <c:pt idx="8">
                  <c:v>125.993498</c:v>
                </c:pt>
                <c:pt idx="9">
                  <c:v>125.97937899999987</c:v>
                </c:pt>
                <c:pt idx="10">
                  <c:v>125.96402200000009</c:v>
                </c:pt>
                <c:pt idx="11">
                  <c:v>125.95077099999995</c:v>
                </c:pt>
                <c:pt idx="12">
                  <c:v>125.94157700000002</c:v>
                </c:pt>
                <c:pt idx="13">
                  <c:v>125.933178</c:v>
                </c:pt>
                <c:pt idx="14">
                  <c:v>125.922194</c:v>
                </c:pt>
                <c:pt idx="15">
                  <c:v>125.90925500000009</c:v>
                </c:pt>
                <c:pt idx="16">
                  <c:v>125.894846</c:v>
                </c:pt>
                <c:pt idx="17">
                  <c:v>125.87638499999991</c:v>
                </c:pt>
                <c:pt idx="18">
                  <c:v>125.85349600000001</c:v>
                </c:pt>
                <c:pt idx="19">
                  <c:v>125.83164900000008</c:v>
                </c:pt>
                <c:pt idx="20">
                  <c:v>125.81624900000008</c:v>
                </c:pt>
                <c:pt idx="21">
                  <c:v>125.80656999999999</c:v>
                </c:pt>
                <c:pt idx="22">
                  <c:v>125.79861200000002</c:v>
                </c:pt>
                <c:pt idx="23">
                  <c:v>125.790397</c:v>
                </c:pt>
                <c:pt idx="24">
                  <c:v>125.781302</c:v>
                </c:pt>
                <c:pt idx="25">
                  <c:v>125.76990400000008</c:v>
                </c:pt>
                <c:pt idx="26">
                  <c:v>125.75549700000001</c:v>
                </c:pt>
                <c:pt idx="27">
                  <c:v>125.73857099999998</c:v>
                </c:pt>
                <c:pt idx="28">
                  <c:v>125.718138</c:v>
                </c:pt>
                <c:pt idx="29">
                  <c:v>125.692723</c:v>
                </c:pt>
                <c:pt idx="30">
                  <c:v>125.66588599999992</c:v>
                </c:pt>
                <c:pt idx="31">
                  <c:v>125.64532800000001</c:v>
                </c:pt>
                <c:pt idx="32">
                  <c:v>125.63370199999991</c:v>
                </c:pt>
                <c:pt idx="33">
                  <c:v>125.624683</c:v>
                </c:pt>
                <c:pt idx="34">
                  <c:v>125.61039700000001</c:v>
                </c:pt>
                <c:pt idx="35">
                  <c:v>125.58883499999995</c:v>
                </c:pt>
                <c:pt idx="36">
                  <c:v>125.563101</c:v>
                </c:pt>
                <c:pt idx="37">
                  <c:v>125.53864900000002</c:v>
                </c:pt>
                <c:pt idx="38">
                  <c:v>125.52267500000001</c:v>
                </c:pt>
                <c:pt idx="39">
                  <c:v>125.520202</c:v>
                </c:pt>
                <c:pt idx="40">
                  <c:v>125.527192</c:v>
                </c:pt>
                <c:pt idx="41">
                  <c:v>125.53185999999999</c:v>
                </c:pt>
                <c:pt idx="42">
                  <c:v>125.526045</c:v>
                </c:pt>
                <c:pt idx="43">
                  <c:v>125.511737</c:v>
                </c:pt>
                <c:pt idx="44">
                  <c:v>125.49555700000002</c:v>
                </c:pt>
                <c:pt idx="45">
                  <c:v>125.48121300000017</c:v>
                </c:pt>
                <c:pt idx="46">
                  <c:v>125.468547</c:v>
                </c:pt>
                <c:pt idx="47">
                  <c:v>125.45593</c:v>
                </c:pt>
                <c:pt idx="48">
                  <c:v>125.44117900000013</c:v>
                </c:pt>
                <c:pt idx="49">
                  <c:v>125.42337199999992</c:v>
                </c:pt>
                <c:pt idx="50">
                  <c:v>125.40672499999999</c:v>
                </c:pt>
                <c:pt idx="51">
                  <c:v>125.39921099999999</c:v>
                </c:pt>
                <c:pt idx="52">
                  <c:v>125.403881</c:v>
                </c:pt>
                <c:pt idx="53">
                  <c:v>125.41405899999999</c:v>
                </c:pt>
                <c:pt idx="54">
                  <c:v>125.41932500000009</c:v>
                </c:pt>
                <c:pt idx="55">
                  <c:v>125.41358600000002</c:v>
                </c:pt>
                <c:pt idx="56">
                  <c:v>125.39661000000002</c:v>
                </c:pt>
                <c:pt idx="57">
                  <c:v>125.37378399999992</c:v>
                </c:pt>
                <c:pt idx="58">
                  <c:v>125.35432999999999</c:v>
                </c:pt>
                <c:pt idx="59">
                  <c:v>125.34464699999999</c:v>
                </c:pt>
                <c:pt idx="60">
                  <c:v>125.343907</c:v>
                </c:pt>
                <c:pt idx="61">
                  <c:v>125.34728800000002</c:v>
                </c:pt>
                <c:pt idx="62">
                  <c:v>125.35224100000001</c:v>
                </c:pt>
                <c:pt idx="63">
                  <c:v>125.35968200000001</c:v>
                </c:pt>
                <c:pt idx="64">
                  <c:v>125.36907600000001</c:v>
                </c:pt>
                <c:pt idx="65">
                  <c:v>125.375659</c:v>
                </c:pt>
                <c:pt idx="66">
                  <c:v>125.37384400000001</c:v>
                </c:pt>
                <c:pt idx="67">
                  <c:v>125.36196000000002</c:v>
                </c:pt>
                <c:pt idx="68">
                  <c:v>125.3418690000001</c:v>
                </c:pt>
                <c:pt idx="69">
                  <c:v>125.316047</c:v>
                </c:pt>
                <c:pt idx="70">
                  <c:v>125.28840799999998</c:v>
                </c:pt>
                <c:pt idx="71">
                  <c:v>125.26414200000002</c:v>
                </c:pt>
                <c:pt idx="72">
                  <c:v>125.245537</c:v>
                </c:pt>
                <c:pt idx="73">
                  <c:v>125.22951900000002</c:v>
                </c:pt>
                <c:pt idx="74">
                  <c:v>125.21301800000002</c:v>
                </c:pt>
                <c:pt idx="75">
                  <c:v>125.199939</c:v>
                </c:pt>
                <c:pt idx="76">
                  <c:v>125.196252</c:v>
                </c:pt>
                <c:pt idx="77">
                  <c:v>125.199474</c:v>
                </c:pt>
                <c:pt idx="78">
                  <c:v>125.200551</c:v>
                </c:pt>
                <c:pt idx="79">
                  <c:v>125.19174199999998</c:v>
                </c:pt>
                <c:pt idx="80">
                  <c:v>125.16883300000001</c:v>
                </c:pt>
                <c:pt idx="81">
                  <c:v>125.132139</c:v>
                </c:pt>
                <c:pt idx="82">
                  <c:v>125.089462</c:v>
                </c:pt>
                <c:pt idx="83">
                  <c:v>125.052864</c:v>
                </c:pt>
                <c:pt idx="84">
                  <c:v>125.02701300000008</c:v>
                </c:pt>
                <c:pt idx="85">
                  <c:v>125.006927</c:v>
                </c:pt>
                <c:pt idx="86">
                  <c:v>124.98777800000001</c:v>
                </c:pt>
                <c:pt idx="87">
                  <c:v>124.96982600000008</c:v>
                </c:pt>
                <c:pt idx="88">
                  <c:v>124.95474900000002</c:v>
                </c:pt>
                <c:pt idx="89">
                  <c:v>124.942588</c:v>
                </c:pt>
                <c:pt idx="90">
                  <c:v>124.93490300000015</c:v>
                </c:pt>
                <c:pt idx="91">
                  <c:v>124.935018</c:v>
                </c:pt>
                <c:pt idx="92">
                  <c:v>124.940718</c:v>
                </c:pt>
                <c:pt idx="93">
                  <c:v>124.94133600000002</c:v>
                </c:pt>
                <c:pt idx="94">
                  <c:v>124.92443799999998</c:v>
                </c:pt>
                <c:pt idx="95">
                  <c:v>124.88979500000001</c:v>
                </c:pt>
                <c:pt idx="96">
                  <c:v>124.853399</c:v>
                </c:pt>
                <c:pt idx="97">
                  <c:v>124.83017799999998</c:v>
                </c:pt>
                <c:pt idx="98">
                  <c:v>124.821933</c:v>
                </c:pt>
                <c:pt idx="99">
                  <c:v>124.82342199999998</c:v>
                </c:pt>
                <c:pt idx="100">
                  <c:v>124.82811100000001</c:v>
                </c:pt>
                <c:pt idx="101">
                  <c:v>124.83081</c:v>
                </c:pt>
                <c:pt idx="102">
                  <c:v>124.83160700000002</c:v>
                </c:pt>
                <c:pt idx="103">
                  <c:v>124.83701600000002</c:v>
                </c:pt>
                <c:pt idx="104">
                  <c:v>124.85333900000001</c:v>
                </c:pt>
                <c:pt idx="105">
                  <c:v>124.87708199999992</c:v>
                </c:pt>
                <c:pt idx="106">
                  <c:v>124.89827799999998</c:v>
                </c:pt>
                <c:pt idx="107">
                  <c:v>124.91191400000014</c:v>
                </c:pt>
                <c:pt idx="108">
                  <c:v>124.923588</c:v>
                </c:pt>
                <c:pt idx="109">
                  <c:v>124.93861200000002</c:v>
                </c:pt>
                <c:pt idx="110">
                  <c:v>124.95303</c:v>
                </c:pt>
                <c:pt idx="111">
                  <c:v>124.966981</c:v>
                </c:pt>
                <c:pt idx="112">
                  <c:v>124.983887</c:v>
                </c:pt>
                <c:pt idx="113">
                  <c:v>124.996818</c:v>
                </c:pt>
                <c:pt idx="114">
                  <c:v>124.999368</c:v>
                </c:pt>
                <c:pt idx="115">
                  <c:v>124.99748700000002</c:v>
                </c:pt>
                <c:pt idx="116">
                  <c:v>124.99595300000009</c:v>
                </c:pt>
                <c:pt idx="117">
                  <c:v>124.99021400000014</c:v>
                </c:pt>
                <c:pt idx="118">
                  <c:v>124.975641</c:v>
                </c:pt>
                <c:pt idx="119">
                  <c:v>124.95726000000013</c:v>
                </c:pt>
                <c:pt idx="120">
                  <c:v>124.95094300000002</c:v>
                </c:pt>
                <c:pt idx="121">
                  <c:v>124.96176400000009</c:v>
                </c:pt>
                <c:pt idx="122">
                  <c:v>124.97912400000008</c:v>
                </c:pt>
                <c:pt idx="123">
                  <c:v>124.99701600000009</c:v>
                </c:pt>
                <c:pt idx="124">
                  <c:v>125.01406000000009</c:v>
                </c:pt>
                <c:pt idx="125">
                  <c:v>125.03045299999998</c:v>
                </c:pt>
                <c:pt idx="126">
                  <c:v>125.05007799999991</c:v>
                </c:pt>
                <c:pt idx="127">
                  <c:v>125.07304699999995</c:v>
                </c:pt>
                <c:pt idx="128">
                  <c:v>125.09070699999998</c:v>
                </c:pt>
                <c:pt idx="129">
                  <c:v>125.09756899999999</c:v>
                </c:pt>
                <c:pt idx="130">
                  <c:v>125.102244</c:v>
                </c:pt>
                <c:pt idx="131">
                  <c:v>125.115329</c:v>
                </c:pt>
                <c:pt idx="132">
                  <c:v>125.1349</c:v>
                </c:pt>
                <c:pt idx="133">
                  <c:v>125.15502799999992</c:v>
                </c:pt>
                <c:pt idx="134">
                  <c:v>125.17151800000001</c:v>
                </c:pt>
                <c:pt idx="135">
                  <c:v>125.18430799999992</c:v>
                </c:pt>
                <c:pt idx="136">
                  <c:v>125.200945</c:v>
                </c:pt>
                <c:pt idx="137">
                  <c:v>125.22544000000001</c:v>
                </c:pt>
                <c:pt idx="138">
                  <c:v>125.252139</c:v>
                </c:pt>
                <c:pt idx="139">
                  <c:v>125.27461300000009</c:v>
                </c:pt>
                <c:pt idx="140">
                  <c:v>125.29228300000008</c:v>
                </c:pt>
                <c:pt idx="141">
                  <c:v>125.30894499999998</c:v>
                </c:pt>
                <c:pt idx="142">
                  <c:v>125.328565</c:v>
                </c:pt>
                <c:pt idx="143">
                  <c:v>125.35154900000002</c:v>
                </c:pt>
                <c:pt idx="144">
                  <c:v>125.37227499999995</c:v>
                </c:pt>
                <c:pt idx="145">
                  <c:v>125.384058</c:v>
                </c:pt>
                <c:pt idx="146">
                  <c:v>125.39264</c:v>
                </c:pt>
                <c:pt idx="147">
                  <c:v>125.40927300000008</c:v>
                </c:pt>
                <c:pt idx="148">
                  <c:v>125.422668</c:v>
                </c:pt>
                <c:pt idx="149">
                  <c:v>125.427038</c:v>
                </c:pt>
                <c:pt idx="150">
                  <c:v>125.438198</c:v>
                </c:pt>
                <c:pt idx="151">
                  <c:v>125.462318</c:v>
                </c:pt>
                <c:pt idx="152">
                  <c:v>125.49422100000014</c:v>
                </c:pt>
                <c:pt idx="153">
                  <c:v>125.52634099999995</c:v>
                </c:pt>
                <c:pt idx="154">
                  <c:v>125.553501</c:v>
                </c:pt>
                <c:pt idx="155">
                  <c:v>125.574496</c:v>
                </c:pt>
                <c:pt idx="156">
                  <c:v>125.59054399999999</c:v>
                </c:pt>
                <c:pt idx="157">
                  <c:v>125.60409</c:v>
                </c:pt>
                <c:pt idx="158">
                  <c:v>125.617891</c:v>
                </c:pt>
                <c:pt idx="159">
                  <c:v>125.633116</c:v>
                </c:pt>
                <c:pt idx="160">
                  <c:v>125.65054099999998</c:v>
                </c:pt>
                <c:pt idx="161">
                  <c:v>125.67304699999991</c:v>
                </c:pt>
                <c:pt idx="162">
                  <c:v>125.70269500000002</c:v>
                </c:pt>
                <c:pt idx="163">
                  <c:v>125.73502300000008</c:v>
                </c:pt>
                <c:pt idx="164">
                  <c:v>125.761481</c:v>
                </c:pt>
                <c:pt idx="165">
                  <c:v>125.77868199999998</c:v>
                </c:pt>
                <c:pt idx="166">
                  <c:v>125.78886199999998</c:v>
                </c:pt>
                <c:pt idx="167">
                  <c:v>125.795467</c:v>
                </c:pt>
                <c:pt idx="168">
                  <c:v>125.80266899999998</c:v>
                </c:pt>
                <c:pt idx="169">
                  <c:v>125.81365500000008</c:v>
                </c:pt>
                <c:pt idx="170">
                  <c:v>125.82824100000001</c:v>
                </c:pt>
                <c:pt idx="171">
                  <c:v>125.8442610000001</c:v>
                </c:pt>
                <c:pt idx="172">
                  <c:v>125.85950200000001</c:v>
                </c:pt>
                <c:pt idx="173">
                  <c:v>125.87375099999991</c:v>
                </c:pt>
                <c:pt idx="174">
                  <c:v>125.89057200000001</c:v>
                </c:pt>
                <c:pt idx="175">
                  <c:v>125.912418</c:v>
                </c:pt>
                <c:pt idx="176">
                  <c:v>125.93537999999998</c:v>
                </c:pt>
                <c:pt idx="177">
                  <c:v>125.95184999999999</c:v>
                </c:pt>
                <c:pt idx="178">
                  <c:v>125.962962</c:v>
                </c:pt>
                <c:pt idx="179">
                  <c:v>125.985399</c:v>
                </c:pt>
                <c:pt idx="180">
                  <c:v>126.02218099999995</c:v>
                </c:pt>
                <c:pt idx="181">
                  <c:v>126.053211</c:v>
                </c:pt>
                <c:pt idx="182">
                  <c:v>126.070359</c:v>
                </c:pt>
                <c:pt idx="183">
                  <c:v>126.07787199999991</c:v>
                </c:pt>
                <c:pt idx="184">
                  <c:v>126.08226500000002</c:v>
                </c:pt>
                <c:pt idx="185">
                  <c:v>126.086297</c:v>
                </c:pt>
                <c:pt idx="186">
                  <c:v>126.08615300000002</c:v>
                </c:pt>
                <c:pt idx="187">
                  <c:v>126.0866</c:v>
                </c:pt>
                <c:pt idx="188">
                  <c:v>126.09687700000001</c:v>
                </c:pt>
                <c:pt idx="189">
                  <c:v>126.11578799999988</c:v>
                </c:pt>
                <c:pt idx="190">
                  <c:v>126.13546100000001</c:v>
                </c:pt>
                <c:pt idx="191">
                  <c:v>126.149911</c:v>
                </c:pt>
                <c:pt idx="192">
                  <c:v>126.15825599999998</c:v>
                </c:pt>
                <c:pt idx="193">
                  <c:v>126.164573</c:v>
                </c:pt>
                <c:pt idx="194">
                  <c:v>126.16962500000002</c:v>
                </c:pt>
                <c:pt idx="195">
                  <c:v>126.168504</c:v>
                </c:pt>
                <c:pt idx="196">
                  <c:v>126.15931099999995</c:v>
                </c:pt>
                <c:pt idx="197">
                  <c:v>126.13936999999999</c:v>
                </c:pt>
                <c:pt idx="198">
                  <c:v>126.118956</c:v>
                </c:pt>
                <c:pt idx="199">
                  <c:v>126.121421</c:v>
                </c:pt>
                <c:pt idx="200">
                  <c:v>126.134705</c:v>
                </c:pt>
                <c:pt idx="201">
                  <c:v>126.13428500000002</c:v>
                </c:pt>
                <c:pt idx="202">
                  <c:v>126.12853499999991</c:v>
                </c:pt>
                <c:pt idx="203">
                  <c:v>126.13530900000001</c:v>
                </c:pt>
                <c:pt idx="204">
                  <c:v>126.16006299999998</c:v>
                </c:pt>
                <c:pt idx="205">
                  <c:v>126.19013099999998</c:v>
                </c:pt>
                <c:pt idx="206">
                  <c:v>126.207707</c:v>
                </c:pt>
                <c:pt idx="207">
                  <c:v>126.210392</c:v>
                </c:pt>
                <c:pt idx="208">
                  <c:v>126.20877400000001</c:v>
                </c:pt>
                <c:pt idx="209">
                  <c:v>126.21152500000014</c:v>
                </c:pt>
                <c:pt idx="210">
                  <c:v>126.218861</c:v>
                </c:pt>
                <c:pt idx="211">
                  <c:v>126.223692</c:v>
                </c:pt>
                <c:pt idx="212">
                  <c:v>126.21756800000009</c:v>
                </c:pt>
                <c:pt idx="213">
                  <c:v>126.200231</c:v>
                </c:pt>
                <c:pt idx="214">
                  <c:v>126.183617</c:v>
                </c:pt>
                <c:pt idx="215">
                  <c:v>126.18235599999991</c:v>
                </c:pt>
                <c:pt idx="216">
                  <c:v>126.197672</c:v>
                </c:pt>
                <c:pt idx="217">
                  <c:v>126.21491600000009</c:v>
                </c:pt>
                <c:pt idx="218">
                  <c:v>126.220586</c:v>
                </c:pt>
                <c:pt idx="219">
                  <c:v>126.215248</c:v>
                </c:pt>
                <c:pt idx="220">
                  <c:v>126.21156400000014</c:v>
                </c:pt>
                <c:pt idx="221">
                  <c:v>126.21904300000008</c:v>
                </c:pt>
                <c:pt idx="222">
                  <c:v>126.228405</c:v>
                </c:pt>
                <c:pt idx="223">
                  <c:v>126.224135</c:v>
                </c:pt>
                <c:pt idx="224">
                  <c:v>126.207072</c:v>
                </c:pt>
                <c:pt idx="225">
                  <c:v>126.190675</c:v>
                </c:pt>
                <c:pt idx="226">
                  <c:v>126.18598900000001</c:v>
                </c:pt>
                <c:pt idx="227">
                  <c:v>126.19362400000009</c:v>
                </c:pt>
                <c:pt idx="228">
                  <c:v>126.20474400000002</c:v>
                </c:pt>
                <c:pt idx="229">
                  <c:v>126.21180900000009</c:v>
                </c:pt>
                <c:pt idx="230">
                  <c:v>126.21699099999999</c:v>
                </c:pt>
                <c:pt idx="231">
                  <c:v>126.221581</c:v>
                </c:pt>
                <c:pt idx="232">
                  <c:v>126.21931900000008</c:v>
                </c:pt>
                <c:pt idx="233">
                  <c:v>126.21047299999998</c:v>
                </c:pt>
                <c:pt idx="234">
                  <c:v>126.205156</c:v>
                </c:pt>
                <c:pt idx="235">
                  <c:v>126.21201000000002</c:v>
                </c:pt>
                <c:pt idx="236">
                  <c:v>126.22648100000001</c:v>
                </c:pt>
                <c:pt idx="237">
                  <c:v>126.23508699999998</c:v>
                </c:pt>
                <c:pt idx="238">
                  <c:v>126.23035900000002</c:v>
                </c:pt>
                <c:pt idx="239">
                  <c:v>126.21544900000002</c:v>
                </c:pt>
                <c:pt idx="240">
                  <c:v>126.20482500000008</c:v>
                </c:pt>
                <c:pt idx="241">
                  <c:v>126.211387</c:v>
                </c:pt>
                <c:pt idx="242">
                  <c:v>126.226816</c:v>
                </c:pt>
                <c:pt idx="243">
                  <c:v>126.232899</c:v>
                </c:pt>
                <c:pt idx="244">
                  <c:v>126.22507599999992</c:v>
                </c:pt>
                <c:pt idx="245">
                  <c:v>126.20989400000002</c:v>
                </c:pt>
                <c:pt idx="246">
                  <c:v>126.187866</c:v>
                </c:pt>
                <c:pt idx="247">
                  <c:v>126.154003</c:v>
                </c:pt>
                <c:pt idx="248">
                  <c:v>126.12137999999995</c:v>
                </c:pt>
                <c:pt idx="249">
                  <c:v>126.126284</c:v>
                </c:pt>
                <c:pt idx="250">
                  <c:v>126.169292</c:v>
                </c:pt>
                <c:pt idx="251">
                  <c:v>126.197637</c:v>
                </c:pt>
                <c:pt idx="252">
                  <c:v>126.19266300000002</c:v>
                </c:pt>
                <c:pt idx="253">
                  <c:v>126.17825000000001</c:v>
                </c:pt>
                <c:pt idx="254">
                  <c:v>126.17174799999987</c:v>
                </c:pt>
                <c:pt idx="255">
                  <c:v>126.19169400000008</c:v>
                </c:pt>
                <c:pt idx="256">
                  <c:v>126.23883199999995</c:v>
                </c:pt>
                <c:pt idx="257">
                  <c:v>126.25501800000001</c:v>
                </c:pt>
                <c:pt idx="258">
                  <c:v>126.224085</c:v>
                </c:pt>
                <c:pt idx="259">
                  <c:v>126.199927</c:v>
                </c:pt>
                <c:pt idx="260">
                  <c:v>126.206536</c:v>
                </c:pt>
                <c:pt idx="261">
                  <c:v>126.22554199999998</c:v>
                </c:pt>
                <c:pt idx="262">
                  <c:v>126.22786499999999</c:v>
                </c:pt>
                <c:pt idx="263">
                  <c:v>126.198869</c:v>
                </c:pt>
                <c:pt idx="264">
                  <c:v>126.15201699999992</c:v>
                </c:pt>
                <c:pt idx="265">
                  <c:v>126.1188779999999</c:v>
                </c:pt>
                <c:pt idx="266">
                  <c:v>126.103962</c:v>
                </c:pt>
                <c:pt idx="267">
                  <c:v>126.077167</c:v>
                </c:pt>
                <c:pt idx="268">
                  <c:v>126.021394</c:v>
                </c:pt>
                <c:pt idx="269">
                  <c:v>125.94444400000012</c:v>
                </c:pt>
                <c:pt idx="270">
                  <c:v>125.86311499999999</c:v>
                </c:pt>
                <c:pt idx="271">
                  <c:v>125.78755700000002</c:v>
                </c:pt>
                <c:pt idx="272">
                  <c:v>125.71505300000008</c:v>
                </c:pt>
                <c:pt idx="273">
                  <c:v>125.64355999999999</c:v>
                </c:pt>
                <c:pt idx="274">
                  <c:v>125.57759799999998</c:v>
                </c:pt>
                <c:pt idx="275">
                  <c:v>125.514177</c:v>
                </c:pt>
                <c:pt idx="276">
                  <c:v>125.44019900000015</c:v>
                </c:pt>
                <c:pt idx="277">
                  <c:v>125.35239399999998</c:v>
                </c:pt>
                <c:pt idx="278">
                  <c:v>125.26161500000015</c:v>
                </c:pt>
                <c:pt idx="279">
                  <c:v>125.17247399999987</c:v>
                </c:pt>
                <c:pt idx="280">
                  <c:v>125.07808999999995</c:v>
                </c:pt>
                <c:pt idx="281">
                  <c:v>124.97161699999999</c:v>
                </c:pt>
                <c:pt idx="282">
                  <c:v>124.85570999999995</c:v>
                </c:pt>
                <c:pt idx="283">
                  <c:v>124.738985</c:v>
                </c:pt>
                <c:pt idx="284">
                  <c:v>124.62321</c:v>
                </c:pt>
                <c:pt idx="285">
                  <c:v>124.49784400000009</c:v>
                </c:pt>
                <c:pt idx="286">
                  <c:v>124.34248599999998</c:v>
                </c:pt>
                <c:pt idx="287">
                  <c:v>124.14446300000009</c:v>
                </c:pt>
                <c:pt idx="288">
                  <c:v>123.926678</c:v>
                </c:pt>
                <c:pt idx="289">
                  <c:v>123.73125400000015</c:v>
                </c:pt>
                <c:pt idx="290">
                  <c:v>123.56278500000001</c:v>
                </c:pt>
                <c:pt idx="291">
                  <c:v>123.39066600000002</c:v>
                </c:pt>
                <c:pt idx="292">
                  <c:v>123.19795999999999</c:v>
                </c:pt>
                <c:pt idx="293">
                  <c:v>122.99039500000002</c:v>
                </c:pt>
                <c:pt idx="294">
                  <c:v>122.7767769999999</c:v>
                </c:pt>
                <c:pt idx="295">
                  <c:v>122.55721200000002</c:v>
                </c:pt>
                <c:pt idx="296">
                  <c:v>122.32307400000001</c:v>
                </c:pt>
                <c:pt idx="297">
                  <c:v>122.06646000000002</c:v>
                </c:pt>
                <c:pt idx="298">
                  <c:v>121.79268999999999</c:v>
                </c:pt>
                <c:pt idx="299">
                  <c:v>121.513807</c:v>
                </c:pt>
                <c:pt idx="300">
                  <c:v>121.23195600000008</c:v>
                </c:pt>
                <c:pt idx="301">
                  <c:v>120.94134600000002</c:v>
                </c:pt>
                <c:pt idx="302">
                  <c:v>120.63668</c:v>
                </c:pt>
                <c:pt idx="303">
                  <c:v>120.31883599999998</c:v>
                </c:pt>
                <c:pt idx="304">
                  <c:v>119.99721600000014</c:v>
                </c:pt>
                <c:pt idx="305">
                  <c:v>119.6783609999999</c:v>
                </c:pt>
                <c:pt idx="306">
                  <c:v>119.354238</c:v>
                </c:pt>
                <c:pt idx="307">
                  <c:v>119.005425</c:v>
                </c:pt>
                <c:pt idx="308">
                  <c:v>118.617706</c:v>
                </c:pt>
                <c:pt idx="309">
                  <c:v>118.190467</c:v>
                </c:pt>
                <c:pt idx="310">
                  <c:v>117.73172599999999</c:v>
                </c:pt>
                <c:pt idx="311">
                  <c:v>117.246786</c:v>
                </c:pt>
                <c:pt idx="312">
                  <c:v>116.733355</c:v>
                </c:pt>
                <c:pt idx="313">
                  <c:v>116.20110099999999</c:v>
                </c:pt>
                <c:pt idx="314">
                  <c:v>115.6740379999999</c:v>
                </c:pt>
                <c:pt idx="315">
                  <c:v>115.16218699999995</c:v>
                </c:pt>
                <c:pt idx="316">
                  <c:v>114.65425999999999</c:v>
                </c:pt>
                <c:pt idx="317">
                  <c:v>114.13386800000001</c:v>
                </c:pt>
                <c:pt idx="318">
                  <c:v>113.58721199999999</c:v>
                </c:pt>
                <c:pt idx="319">
                  <c:v>113.009739</c:v>
                </c:pt>
                <c:pt idx="320">
                  <c:v>112.41408699999999</c:v>
                </c:pt>
                <c:pt idx="321">
                  <c:v>111.82012899999998</c:v>
                </c:pt>
                <c:pt idx="322">
                  <c:v>111.20694300000002</c:v>
                </c:pt>
                <c:pt idx="323">
                  <c:v>110.48102299999999</c:v>
                </c:pt>
                <c:pt idx="324">
                  <c:v>109.572515</c:v>
                </c:pt>
                <c:pt idx="325">
                  <c:v>108.605527</c:v>
                </c:pt>
                <c:pt idx="326">
                  <c:v>107.78857199999995</c:v>
                </c:pt>
                <c:pt idx="327">
                  <c:v>107.1363319999999</c:v>
                </c:pt>
                <c:pt idx="328">
                  <c:v>106.48806500000002</c:v>
                </c:pt>
                <c:pt idx="329">
                  <c:v>105.65552999999998</c:v>
                </c:pt>
                <c:pt idx="330">
                  <c:v>104.583314</c:v>
                </c:pt>
                <c:pt idx="331">
                  <c:v>103.43486799999999</c:v>
                </c:pt>
                <c:pt idx="332">
                  <c:v>102.39849599999998</c:v>
                </c:pt>
                <c:pt idx="333">
                  <c:v>101.48695600000002</c:v>
                </c:pt>
                <c:pt idx="334">
                  <c:v>100.614542</c:v>
                </c:pt>
                <c:pt idx="335">
                  <c:v>99.709237000000002</c:v>
                </c:pt>
                <c:pt idx="336">
                  <c:v>98.742716000000001</c:v>
                </c:pt>
                <c:pt idx="337">
                  <c:v>97.717004000000088</c:v>
                </c:pt>
                <c:pt idx="338">
                  <c:v>96.650190999999978</c:v>
                </c:pt>
                <c:pt idx="339">
                  <c:v>95.572034999999914</c:v>
                </c:pt>
                <c:pt idx="340">
                  <c:v>94.506422999999998</c:v>
                </c:pt>
                <c:pt idx="341">
                  <c:v>93.435860000000005</c:v>
                </c:pt>
                <c:pt idx="342">
                  <c:v>92.284633999999997</c:v>
                </c:pt>
                <c:pt idx="343">
                  <c:v>90.981115000000116</c:v>
                </c:pt>
                <c:pt idx="344">
                  <c:v>89.583693999999994</c:v>
                </c:pt>
                <c:pt idx="345">
                  <c:v>88.279476999999915</c:v>
                </c:pt>
                <c:pt idx="346">
                  <c:v>87.189003</c:v>
                </c:pt>
                <c:pt idx="347">
                  <c:v>86.24973199999998</c:v>
                </c:pt>
                <c:pt idx="348">
                  <c:v>85.270625999999993</c:v>
                </c:pt>
                <c:pt idx="349">
                  <c:v>84.029313999999999</c:v>
                </c:pt>
                <c:pt idx="350">
                  <c:v>82.401223000000201</c:v>
                </c:pt>
                <c:pt idx="351">
                  <c:v>80.514537000000004</c:v>
                </c:pt>
                <c:pt idx="352">
                  <c:v>78.679604999999981</c:v>
                </c:pt>
                <c:pt idx="353">
                  <c:v>77.091430000000003</c:v>
                </c:pt>
                <c:pt idx="354">
                  <c:v>75.754420999999994</c:v>
                </c:pt>
                <c:pt idx="355">
                  <c:v>74.581181999999998</c:v>
                </c:pt>
                <c:pt idx="356">
                  <c:v>73.451649000000117</c:v>
                </c:pt>
                <c:pt idx="357">
                  <c:v>72.263678999999982</c:v>
                </c:pt>
                <c:pt idx="358">
                  <c:v>70.9812790000001</c:v>
                </c:pt>
                <c:pt idx="359">
                  <c:v>69.638487999999839</c:v>
                </c:pt>
                <c:pt idx="360">
                  <c:v>68.284424000000101</c:v>
                </c:pt>
                <c:pt idx="361">
                  <c:v>66.941722999999996</c:v>
                </c:pt>
                <c:pt idx="362">
                  <c:v>65.617876999999979</c:v>
                </c:pt>
                <c:pt idx="363">
                  <c:v>64.320440999999988</c:v>
                </c:pt>
                <c:pt idx="364">
                  <c:v>63.039854000000005</c:v>
                </c:pt>
                <c:pt idx="365">
                  <c:v>61.754847999999996</c:v>
                </c:pt>
                <c:pt idx="366">
                  <c:v>60.487439000000002</c:v>
                </c:pt>
                <c:pt idx="367">
                  <c:v>59.318289999999998</c:v>
                </c:pt>
                <c:pt idx="368">
                  <c:v>58.289897000000003</c:v>
                </c:pt>
                <c:pt idx="369">
                  <c:v>57.282230000000013</c:v>
                </c:pt>
                <c:pt idx="370">
                  <c:v>56.008822000000002</c:v>
                </c:pt>
                <c:pt idx="371">
                  <c:v>54.287162000000002</c:v>
                </c:pt>
                <c:pt idx="372">
                  <c:v>52.426582000000003</c:v>
                </c:pt>
                <c:pt idx="373">
                  <c:v>50.908340000000003</c:v>
                </c:pt>
                <c:pt idx="374">
                  <c:v>49.797005000000013</c:v>
                </c:pt>
                <c:pt idx="375">
                  <c:v>48.893979000000002</c:v>
                </c:pt>
                <c:pt idx="376">
                  <c:v>48.041423000000002</c:v>
                </c:pt>
                <c:pt idx="377">
                  <c:v>47.183441000000002</c:v>
                </c:pt>
                <c:pt idx="378">
                  <c:v>46.29991500000007</c:v>
                </c:pt>
                <c:pt idx="379">
                  <c:v>45.333059000000006</c:v>
                </c:pt>
                <c:pt idx="380">
                  <c:v>44.205920000000013</c:v>
                </c:pt>
                <c:pt idx="381">
                  <c:v>42.945858000000001</c:v>
                </c:pt>
                <c:pt idx="382">
                  <c:v>41.73212500000006</c:v>
                </c:pt>
                <c:pt idx="383">
                  <c:v>40.720145000000059</c:v>
                </c:pt>
                <c:pt idx="384">
                  <c:v>39.892974000000002</c:v>
                </c:pt>
                <c:pt idx="385">
                  <c:v>39.117224999999998</c:v>
                </c:pt>
                <c:pt idx="386">
                  <c:v>38.273812000000042</c:v>
                </c:pt>
                <c:pt idx="387">
                  <c:v>37.357567999999958</c:v>
                </c:pt>
                <c:pt idx="388">
                  <c:v>36.470004000000003</c:v>
                </c:pt>
                <c:pt idx="389">
                  <c:v>35.686162000000003</c:v>
                </c:pt>
                <c:pt idx="390">
                  <c:v>34.958496000000004</c:v>
                </c:pt>
                <c:pt idx="391">
                  <c:v>34.169810000000012</c:v>
                </c:pt>
                <c:pt idx="392">
                  <c:v>33.271360000000001</c:v>
                </c:pt>
                <c:pt idx="393">
                  <c:v>32.357764999999958</c:v>
                </c:pt>
                <c:pt idx="394">
                  <c:v>31.565127999999973</c:v>
                </c:pt>
                <c:pt idx="395">
                  <c:v>30.934799000000002</c:v>
                </c:pt>
                <c:pt idx="396">
                  <c:v>30.410775999999988</c:v>
                </c:pt>
                <c:pt idx="397">
                  <c:v>29.907579999999989</c:v>
                </c:pt>
                <c:pt idx="398">
                  <c:v>29.358823999999988</c:v>
                </c:pt>
                <c:pt idx="399">
                  <c:v>28.746265999999999</c:v>
                </c:pt>
                <c:pt idx="400">
                  <c:v>28.111923000000033</c:v>
                </c:pt>
                <c:pt idx="401">
                  <c:v>27.526903000000001</c:v>
                </c:pt>
                <c:pt idx="402">
                  <c:v>27.029019000000002</c:v>
                </c:pt>
                <c:pt idx="403">
                  <c:v>26.589461</c:v>
                </c:pt>
                <c:pt idx="404">
                  <c:v>26.137663000000021</c:v>
                </c:pt>
                <c:pt idx="405">
                  <c:v>25.622174000000001</c:v>
                </c:pt>
                <c:pt idx="406">
                  <c:v>25.065059000000002</c:v>
                </c:pt>
                <c:pt idx="407">
                  <c:v>24.553172</c:v>
                </c:pt>
                <c:pt idx="408">
                  <c:v>24.167024999999999</c:v>
                </c:pt>
                <c:pt idx="409">
                  <c:v>23.917760999999999</c:v>
                </c:pt>
                <c:pt idx="410">
                  <c:v>23.730675000000005</c:v>
                </c:pt>
                <c:pt idx="411">
                  <c:v>23.459246999999973</c:v>
                </c:pt>
                <c:pt idx="412">
                  <c:v>22.965775999999973</c:v>
                </c:pt>
                <c:pt idx="413">
                  <c:v>22.280614999999973</c:v>
                </c:pt>
                <c:pt idx="414">
                  <c:v>21.620877000000021</c:v>
                </c:pt>
                <c:pt idx="415">
                  <c:v>21.153511999999999</c:v>
                </c:pt>
                <c:pt idx="416">
                  <c:v>20.873522999999974</c:v>
                </c:pt>
                <c:pt idx="417">
                  <c:v>20.692547999999974</c:v>
                </c:pt>
                <c:pt idx="418">
                  <c:v>20.531559999999999</c:v>
                </c:pt>
                <c:pt idx="419">
                  <c:v>20.35191900000002</c:v>
                </c:pt>
                <c:pt idx="420">
                  <c:v>20.149251000000021</c:v>
                </c:pt>
                <c:pt idx="421">
                  <c:v>19.934455000000021</c:v>
                </c:pt>
                <c:pt idx="422">
                  <c:v>19.716123</c:v>
                </c:pt>
                <c:pt idx="423">
                  <c:v>19.494465000000005</c:v>
                </c:pt>
                <c:pt idx="424">
                  <c:v>19.267181000000001</c:v>
                </c:pt>
                <c:pt idx="425">
                  <c:v>19.037507999999999</c:v>
                </c:pt>
                <c:pt idx="426">
                  <c:v>18.815854000000037</c:v>
                </c:pt>
                <c:pt idx="427">
                  <c:v>18.616927000000022</c:v>
                </c:pt>
                <c:pt idx="428">
                  <c:v>18.457173000000001</c:v>
                </c:pt>
                <c:pt idx="429">
                  <c:v>18.348144999999974</c:v>
                </c:pt>
                <c:pt idx="430">
                  <c:v>18.280038999999974</c:v>
                </c:pt>
                <c:pt idx="431">
                  <c:v>18.204279</c:v>
                </c:pt>
                <c:pt idx="432">
                  <c:v>18.039712999999974</c:v>
                </c:pt>
                <c:pt idx="433">
                  <c:v>17.739691000000001</c:v>
                </c:pt>
                <c:pt idx="434">
                  <c:v>17.370263000000001</c:v>
                </c:pt>
                <c:pt idx="435">
                  <c:v>17.051254000000021</c:v>
                </c:pt>
                <c:pt idx="436">
                  <c:v>16.830459000000001</c:v>
                </c:pt>
                <c:pt idx="437">
                  <c:v>16.677582999999988</c:v>
                </c:pt>
                <c:pt idx="438">
                  <c:v>16.545038000000002</c:v>
                </c:pt>
                <c:pt idx="439">
                  <c:v>16.407218999999987</c:v>
                </c:pt>
                <c:pt idx="440">
                  <c:v>16.267234999999989</c:v>
                </c:pt>
                <c:pt idx="441">
                  <c:v>16.141202</c:v>
                </c:pt>
                <c:pt idx="442">
                  <c:v>16.038753</c:v>
                </c:pt>
                <c:pt idx="443">
                  <c:v>15.957703</c:v>
                </c:pt>
                <c:pt idx="444">
                  <c:v>15.887413</c:v>
                </c:pt>
                <c:pt idx="445">
                  <c:v>15.807885000000002</c:v>
                </c:pt>
                <c:pt idx="446">
                  <c:v>15.690240000000001</c:v>
                </c:pt>
                <c:pt idx="447">
                  <c:v>15.516402000000006</c:v>
                </c:pt>
                <c:pt idx="448">
                  <c:v>15.309216000000006</c:v>
                </c:pt>
                <c:pt idx="449">
                  <c:v>15.125862</c:v>
                </c:pt>
                <c:pt idx="450">
                  <c:v>15.003967000000001</c:v>
                </c:pt>
                <c:pt idx="451">
                  <c:v>14.923415</c:v>
                </c:pt>
                <c:pt idx="452">
                  <c:v>14.823097000000002</c:v>
                </c:pt>
                <c:pt idx="453">
                  <c:v>14.649591000000001</c:v>
                </c:pt>
                <c:pt idx="454">
                  <c:v>14.402831000000004</c:v>
                </c:pt>
                <c:pt idx="455">
                  <c:v>14.141354999999999</c:v>
                </c:pt>
                <c:pt idx="456">
                  <c:v>13.93349900000001</c:v>
                </c:pt>
                <c:pt idx="457">
                  <c:v>13.807658</c:v>
                </c:pt>
                <c:pt idx="458">
                  <c:v>13.750203000000001</c:v>
                </c:pt>
                <c:pt idx="459">
                  <c:v>13.726005000000001</c:v>
                </c:pt>
                <c:pt idx="460">
                  <c:v>13.698067</c:v>
                </c:pt>
                <c:pt idx="461">
                  <c:v>13.638337999999999</c:v>
                </c:pt>
                <c:pt idx="462">
                  <c:v>13.533710000000001</c:v>
                </c:pt>
                <c:pt idx="463">
                  <c:v>13.391952</c:v>
                </c:pt>
                <c:pt idx="464">
                  <c:v>13.242521</c:v>
                </c:pt>
                <c:pt idx="465">
                  <c:v>13.121406</c:v>
                </c:pt>
                <c:pt idx="466">
                  <c:v>13.045424000000002</c:v>
                </c:pt>
                <c:pt idx="467">
                  <c:v>13.002789000000011</c:v>
                </c:pt>
                <c:pt idx="468">
                  <c:v>12.96721</c:v>
                </c:pt>
                <c:pt idx="469">
                  <c:v>12.917806000000002</c:v>
                </c:pt>
                <c:pt idx="470">
                  <c:v>12.846668000000001</c:v>
                </c:pt>
                <c:pt idx="471">
                  <c:v>12.754466000000004</c:v>
                </c:pt>
                <c:pt idx="472">
                  <c:v>12.645145000000001</c:v>
                </c:pt>
                <c:pt idx="473">
                  <c:v>12.524644</c:v>
                </c:pt>
                <c:pt idx="474">
                  <c:v>12.398531</c:v>
                </c:pt>
                <c:pt idx="475">
                  <c:v>12.269578000000001</c:v>
                </c:pt>
                <c:pt idx="476">
                  <c:v>12.143001</c:v>
                </c:pt>
                <c:pt idx="477">
                  <c:v>12.034111999999999</c:v>
                </c:pt>
                <c:pt idx="478">
                  <c:v>11.961971</c:v>
                </c:pt>
                <c:pt idx="479">
                  <c:v>11.928965</c:v>
                </c:pt>
                <c:pt idx="480">
                  <c:v>11.913345</c:v>
                </c:pt>
                <c:pt idx="481">
                  <c:v>11.886056000000011</c:v>
                </c:pt>
                <c:pt idx="482">
                  <c:v>11.831786000000006</c:v>
                </c:pt>
                <c:pt idx="483">
                  <c:v>11.754213</c:v>
                </c:pt>
                <c:pt idx="484">
                  <c:v>11.666657000000002</c:v>
                </c:pt>
                <c:pt idx="485">
                  <c:v>11.58219400000001</c:v>
                </c:pt>
                <c:pt idx="486">
                  <c:v>11.512090000000002</c:v>
                </c:pt>
                <c:pt idx="487">
                  <c:v>11.465556000000021</c:v>
                </c:pt>
                <c:pt idx="488">
                  <c:v>11.443506000000006</c:v>
                </c:pt>
                <c:pt idx="489">
                  <c:v>11.432669000000002</c:v>
                </c:pt>
                <c:pt idx="490">
                  <c:v>11.411664</c:v>
                </c:pt>
                <c:pt idx="491">
                  <c:v>11.368963000000001</c:v>
                </c:pt>
                <c:pt idx="492">
                  <c:v>11.313040000000004</c:v>
                </c:pt>
                <c:pt idx="493">
                  <c:v>11.259396000000002</c:v>
                </c:pt>
                <c:pt idx="494">
                  <c:v>11.209540000000002</c:v>
                </c:pt>
                <c:pt idx="495">
                  <c:v>11.147113999999998</c:v>
                </c:pt>
                <c:pt idx="496">
                  <c:v>11.056402000000011</c:v>
                </c:pt>
                <c:pt idx="497">
                  <c:v>10.94559400000001</c:v>
                </c:pt>
                <c:pt idx="498">
                  <c:v>10.846308000000001</c:v>
                </c:pt>
                <c:pt idx="499">
                  <c:v>10.783940000000001</c:v>
                </c:pt>
                <c:pt idx="500">
                  <c:v>10.756123000000001</c:v>
                </c:pt>
                <c:pt idx="501">
                  <c:v>10.741203999999998</c:v>
                </c:pt>
                <c:pt idx="502">
                  <c:v>10.719466000000002</c:v>
                </c:pt>
                <c:pt idx="503">
                  <c:v>10.685302</c:v>
                </c:pt>
                <c:pt idx="504">
                  <c:v>10.645773999999999</c:v>
                </c:pt>
                <c:pt idx="505">
                  <c:v>10.611393</c:v>
                </c:pt>
                <c:pt idx="506">
                  <c:v>10.587538</c:v>
                </c:pt>
                <c:pt idx="507">
                  <c:v>10.572673</c:v>
                </c:pt>
                <c:pt idx="508">
                  <c:v>10.561303000000001</c:v>
                </c:pt>
                <c:pt idx="509">
                  <c:v>10.546626</c:v>
                </c:pt>
                <c:pt idx="510">
                  <c:v>10.521720999999999</c:v>
                </c:pt>
                <c:pt idx="511">
                  <c:v>10.482079000000002</c:v>
                </c:pt>
                <c:pt idx="512">
                  <c:v>10.430536000000011</c:v>
                </c:pt>
                <c:pt idx="513">
                  <c:v>10.379296000000011</c:v>
                </c:pt>
                <c:pt idx="514">
                  <c:v>10.342513</c:v>
                </c:pt>
                <c:pt idx="515">
                  <c:v>10.324149</c:v>
                </c:pt>
                <c:pt idx="516">
                  <c:v>10.313148</c:v>
                </c:pt>
                <c:pt idx="517">
                  <c:v>10.290926000000001</c:v>
                </c:pt>
                <c:pt idx="518">
                  <c:v>10.245545</c:v>
                </c:pt>
                <c:pt idx="519">
                  <c:v>10.181150000000001</c:v>
                </c:pt>
                <c:pt idx="520">
                  <c:v>10.115238</c:v>
                </c:pt>
                <c:pt idx="521">
                  <c:v>10.065171000000001</c:v>
                </c:pt>
                <c:pt idx="522">
                  <c:v>10.036528000000001</c:v>
                </c:pt>
                <c:pt idx="523">
                  <c:v>10.022361999999999</c:v>
                </c:pt>
                <c:pt idx="524">
                  <c:v>10.009672</c:v>
                </c:pt>
                <c:pt idx="525">
                  <c:v>9.9880410000000008</c:v>
                </c:pt>
                <c:pt idx="526">
                  <c:v>9.954327000000001</c:v>
                </c:pt>
                <c:pt idx="527">
                  <c:v>9.910145</c:v>
                </c:pt>
                <c:pt idx="528">
                  <c:v>9.8567410000000066</c:v>
                </c:pt>
                <c:pt idx="529">
                  <c:v>9.7939789999999984</c:v>
                </c:pt>
                <c:pt idx="530">
                  <c:v>9.7238179999999996</c:v>
                </c:pt>
                <c:pt idx="531">
                  <c:v>9.6531610000000008</c:v>
                </c:pt>
                <c:pt idx="532">
                  <c:v>9.5924430000000047</c:v>
                </c:pt>
                <c:pt idx="533">
                  <c:v>9.5510700000000011</c:v>
                </c:pt>
                <c:pt idx="534">
                  <c:v>9.5326260000000005</c:v>
                </c:pt>
                <c:pt idx="535">
                  <c:v>9.5319679999999991</c:v>
                </c:pt>
                <c:pt idx="536">
                  <c:v>9.5361270000000005</c:v>
                </c:pt>
                <c:pt idx="537">
                  <c:v>9.5298990000000003</c:v>
                </c:pt>
                <c:pt idx="538">
                  <c:v>9.5042080000000002</c:v>
                </c:pt>
                <c:pt idx="539">
                  <c:v>9.4622480000000007</c:v>
                </c:pt>
                <c:pt idx="540">
                  <c:v>9.4180300000000017</c:v>
                </c:pt>
                <c:pt idx="541">
                  <c:v>9.3865300000000111</c:v>
                </c:pt>
                <c:pt idx="542">
                  <c:v>9.3730470000000068</c:v>
                </c:pt>
                <c:pt idx="543">
                  <c:v>9.3702300000000047</c:v>
                </c:pt>
                <c:pt idx="544">
                  <c:v>9.3652740000000048</c:v>
                </c:pt>
                <c:pt idx="545">
                  <c:v>9.3503670000000003</c:v>
                </c:pt>
                <c:pt idx="546">
                  <c:v>9.3266490000000104</c:v>
                </c:pt>
                <c:pt idx="547">
                  <c:v>9.3000820000000068</c:v>
                </c:pt>
                <c:pt idx="548">
                  <c:v>9.2756720000000001</c:v>
                </c:pt>
                <c:pt idx="549">
                  <c:v>9.2549519999999994</c:v>
                </c:pt>
                <c:pt idx="550">
                  <c:v>9.235021999999999</c:v>
                </c:pt>
                <c:pt idx="551">
                  <c:v>9.208263999999998</c:v>
                </c:pt>
                <c:pt idx="552">
                  <c:v>9.1672420000000017</c:v>
                </c:pt>
                <c:pt idx="553">
                  <c:v>9.1149839999999998</c:v>
                </c:pt>
                <c:pt idx="554">
                  <c:v>9.0676480000000002</c:v>
                </c:pt>
                <c:pt idx="555">
                  <c:v>9.0401199999999999</c:v>
                </c:pt>
                <c:pt idx="556">
                  <c:v>9.0304990000000007</c:v>
                </c:pt>
                <c:pt idx="557">
                  <c:v>9.022927000000001</c:v>
                </c:pt>
                <c:pt idx="558">
                  <c:v>9.0029670000000035</c:v>
                </c:pt>
                <c:pt idx="559">
                  <c:v>8.9667620000000028</c:v>
                </c:pt>
                <c:pt idx="560">
                  <c:v>8.9163219999999992</c:v>
                </c:pt>
                <c:pt idx="561">
                  <c:v>8.8521650000000047</c:v>
                </c:pt>
                <c:pt idx="562">
                  <c:v>8.775919</c:v>
                </c:pt>
                <c:pt idx="563">
                  <c:v>8.6982400000000002</c:v>
                </c:pt>
                <c:pt idx="564">
                  <c:v>8.6385009999999998</c:v>
                </c:pt>
                <c:pt idx="565">
                  <c:v>8.6126180000000012</c:v>
                </c:pt>
                <c:pt idx="566">
                  <c:v>8.6211779999999969</c:v>
                </c:pt>
                <c:pt idx="567">
                  <c:v>8.6487809999999996</c:v>
                </c:pt>
                <c:pt idx="568">
                  <c:v>8.6744180000000011</c:v>
                </c:pt>
                <c:pt idx="569">
                  <c:v>8.6861180000000004</c:v>
                </c:pt>
                <c:pt idx="570">
                  <c:v>8.6885680000000001</c:v>
                </c:pt>
                <c:pt idx="571">
                  <c:v>8.6967890000000008</c:v>
                </c:pt>
                <c:pt idx="572">
                  <c:v>8.722702</c:v>
                </c:pt>
                <c:pt idx="573">
                  <c:v>8.7669720000000009</c:v>
                </c:pt>
                <c:pt idx="574">
                  <c:v>8.820881</c:v>
                </c:pt>
                <c:pt idx="575">
                  <c:v>8.8726570000000109</c:v>
                </c:pt>
                <c:pt idx="576">
                  <c:v>8.9118650000000006</c:v>
                </c:pt>
                <c:pt idx="577">
                  <c:v>8.9314230000000006</c:v>
                </c:pt>
                <c:pt idx="578">
                  <c:v>8.9300330000000034</c:v>
                </c:pt>
                <c:pt idx="579">
                  <c:v>8.9146320000000028</c:v>
                </c:pt>
                <c:pt idx="580">
                  <c:v>8.8987270000000009</c:v>
                </c:pt>
                <c:pt idx="581">
                  <c:v>8.8942700000000006</c:v>
                </c:pt>
                <c:pt idx="582">
                  <c:v>8.9022830000000006</c:v>
                </c:pt>
                <c:pt idx="583">
                  <c:v>8.9108630000000009</c:v>
                </c:pt>
                <c:pt idx="584">
                  <c:v>8.9033100000000012</c:v>
                </c:pt>
                <c:pt idx="585">
                  <c:v>8.8709320000000105</c:v>
                </c:pt>
                <c:pt idx="586">
                  <c:v>8.820310000000001</c:v>
                </c:pt>
                <c:pt idx="587">
                  <c:v>8.7686170000000008</c:v>
                </c:pt>
                <c:pt idx="588">
                  <c:v>8.7305900000000012</c:v>
                </c:pt>
                <c:pt idx="589">
                  <c:v>8.709301</c:v>
                </c:pt>
                <c:pt idx="590">
                  <c:v>8.6983789999999939</c:v>
                </c:pt>
                <c:pt idx="591">
                  <c:v>8.6909719999999986</c:v>
                </c:pt>
                <c:pt idx="592">
                  <c:v>8.6851320000000047</c:v>
                </c:pt>
                <c:pt idx="593">
                  <c:v>8.6810639999999992</c:v>
                </c:pt>
                <c:pt idx="594">
                  <c:v>8.674551000000001</c:v>
                </c:pt>
                <c:pt idx="595">
                  <c:v>8.6549820000000004</c:v>
                </c:pt>
                <c:pt idx="596">
                  <c:v>8.612051000000001</c:v>
                </c:pt>
                <c:pt idx="597">
                  <c:v>8.5456900000000005</c:v>
                </c:pt>
                <c:pt idx="598">
                  <c:v>8.4699580000000001</c:v>
                </c:pt>
                <c:pt idx="599">
                  <c:v>8.4062520000000003</c:v>
                </c:pt>
                <c:pt idx="600">
                  <c:v>8.3705450000000141</c:v>
                </c:pt>
                <c:pt idx="601">
                  <c:v>8.3654390000000234</c:v>
                </c:pt>
                <c:pt idx="602">
                  <c:v>8.3804690000000068</c:v>
                </c:pt>
                <c:pt idx="603">
                  <c:v>8.3983450000000008</c:v>
                </c:pt>
                <c:pt idx="604">
                  <c:v>8.4039160000000006</c:v>
                </c:pt>
                <c:pt idx="605">
                  <c:v>8.3904840000000114</c:v>
                </c:pt>
                <c:pt idx="606">
                  <c:v>8.3600130000000004</c:v>
                </c:pt>
                <c:pt idx="607">
                  <c:v>8.3203040000000001</c:v>
                </c:pt>
                <c:pt idx="608">
                  <c:v>8.2829890000000006</c:v>
                </c:pt>
                <c:pt idx="609">
                  <c:v>8.2605790000000017</c:v>
                </c:pt>
                <c:pt idx="610">
                  <c:v>8.2605770000000014</c:v>
                </c:pt>
                <c:pt idx="611">
                  <c:v>8.2801930000000006</c:v>
                </c:pt>
                <c:pt idx="612">
                  <c:v>8.3070120000000003</c:v>
                </c:pt>
                <c:pt idx="613">
                  <c:v>8.3269920000000006</c:v>
                </c:pt>
                <c:pt idx="614">
                  <c:v>8.3329200000000014</c:v>
                </c:pt>
                <c:pt idx="615">
                  <c:v>8.3254600000000067</c:v>
                </c:pt>
                <c:pt idx="616">
                  <c:v>8.3087430000000015</c:v>
                </c:pt>
                <c:pt idx="617">
                  <c:v>8.2868950000000012</c:v>
                </c:pt>
                <c:pt idx="618">
                  <c:v>8.2633749999999999</c:v>
                </c:pt>
                <c:pt idx="619">
                  <c:v>8.2408139999999985</c:v>
                </c:pt>
                <c:pt idx="620">
                  <c:v>8.2205720000000007</c:v>
                </c:pt>
                <c:pt idx="621">
                  <c:v>8.203240000000001</c:v>
                </c:pt>
                <c:pt idx="622">
                  <c:v>8.1894590000000047</c:v>
                </c:pt>
                <c:pt idx="623">
                  <c:v>8.1795220000000004</c:v>
                </c:pt>
                <c:pt idx="624">
                  <c:v>8.1726020000000048</c:v>
                </c:pt>
                <c:pt idx="625">
                  <c:v>8.167015000000001</c:v>
                </c:pt>
                <c:pt idx="626">
                  <c:v>8.1604730000000014</c:v>
                </c:pt>
                <c:pt idx="627">
                  <c:v>8.1493779999999969</c:v>
                </c:pt>
                <c:pt idx="628">
                  <c:v>8.1295260000000003</c:v>
                </c:pt>
                <c:pt idx="629">
                  <c:v>8.0999140000000001</c:v>
                </c:pt>
                <c:pt idx="630">
                  <c:v>8.065823</c:v>
                </c:pt>
                <c:pt idx="631">
                  <c:v>8.036448</c:v>
                </c:pt>
                <c:pt idx="632">
                  <c:v>8.0189389999999996</c:v>
                </c:pt>
                <c:pt idx="633">
                  <c:v>8.0157140000000027</c:v>
                </c:pt>
                <c:pt idx="634">
                  <c:v>8.0259120000000017</c:v>
                </c:pt>
                <c:pt idx="635">
                  <c:v>8.0459759999999996</c:v>
                </c:pt>
                <c:pt idx="636">
                  <c:v>8.0686680000000006</c:v>
                </c:pt>
                <c:pt idx="637">
                  <c:v>8.0849870000000035</c:v>
                </c:pt>
                <c:pt idx="638">
                  <c:v>8.0898130000000013</c:v>
                </c:pt>
                <c:pt idx="639">
                  <c:v>8.0858850000000047</c:v>
                </c:pt>
                <c:pt idx="640">
                  <c:v>8.0816990000000004</c:v>
                </c:pt>
                <c:pt idx="641">
                  <c:v>8.0849450000000012</c:v>
                </c:pt>
                <c:pt idx="642">
                  <c:v>8.0969080000000009</c:v>
                </c:pt>
                <c:pt idx="643">
                  <c:v>8.1117850000000011</c:v>
                </c:pt>
                <c:pt idx="644">
                  <c:v>8.1213870000000004</c:v>
                </c:pt>
                <c:pt idx="645">
                  <c:v>8.1213470000000001</c:v>
                </c:pt>
                <c:pt idx="646">
                  <c:v>8.1125950000000007</c:v>
                </c:pt>
                <c:pt idx="647">
                  <c:v>8.0978110000000001</c:v>
                </c:pt>
                <c:pt idx="648">
                  <c:v>8.0793320000000008</c:v>
                </c:pt>
                <c:pt idx="649">
                  <c:v>8.0616850000000007</c:v>
                </c:pt>
                <c:pt idx="650">
                  <c:v>8.0529000000000028</c:v>
                </c:pt>
                <c:pt idx="651">
                  <c:v>8.0591390000000125</c:v>
                </c:pt>
                <c:pt idx="652">
                  <c:v>8.0781200000000002</c:v>
                </c:pt>
                <c:pt idx="653">
                  <c:v>8.0998730000000005</c:v>
                </c:pt>
                <c:pt idx="654">
                  <c:v>8.114706</c:v>
                </c:pt>
                <c:pt idx="655">
                  <c:v>8.1193209999999993</c:v>
                </c:pt>
                <c:pt idx="656">
                  <c:v>8.1163539999999994</c:v>
                </c:pt>
                <c:pt idx="657">
                  <c:v>8.1114450000000016</c:v>
                </c:pt>
                <c:pt idx="658">
                  <c:v>8.1101530000000004</c:v>
                </c:pt>
                <c:pt idx="659">
                  <c:v>8.114236</c:v>
                </c:pt>
                <c:pt idx="660">
                  <c:v>8.1202799999999993</c:v>
                </c:pt>
                <c:pt idx="661">
                  <c:v>8.1242519999999985</c:v>
                </c:pt>
                <c:pt idx="662">
                  <c:v>8.1276910000000004</c:v>
                </c:pt>
                <c:pt idx="663">
                  <c:v>8.1369709999999973</c:v>
                </c:pt>
                <c:pt idx="664">
                  <c:v>8.1561600000000034</c:v>
                </c:pt>
                <c:pt idx="665">
                  <c:v>8.1828450000000004</c:v>
                </c:pt>
                <c:pt idx="666">
                  <c:v>8.2111029999999996</c:v>
                </c:pt>
                <c:pt idx="667">
                  <c:v>8.2361970000000007</c:v>
                </c:pt>
                <c:pt idx="668">
                  <c:v>8.2560950000000002</c:v>
                </c:pt>
                <c:pt idx="669">
                  <c:v>8.2711629999999996</c:v>
                </c:pt>
                <c:pt idx="670">
                  <c:v>8.2833189999999988</c:v>
                </c:pt>
                <c:pt idx="671">
                  <c:v>8.2936800000000002</c:v>
                </c:pt>
                <c:pt idx="672">
                  <c:v>8.3007740000000005</c:v>
                </c:pt>
                <c:pt idx="673">
                  <c:v>8.3030430000000006</c:v>
                </c:pt>
                <c:pt idx="674">
                  <c:v>8.3032170000000001</c:v>
                </c:pt>
                <c:pt idx="675">
                  <c:v>8.3077970000000008</c:v>
                </c:pt>
                <c:pt idx="676">
                  <c:v>8.3215230000000009</c:v>
                </c:pt>
                <c:pt idx="677">
                  <c:v>8.3440800000000017</c:v>
                </c:pt>
                <c:pt idx="678">
                  <c:v>8.3719190000000001</c:v>
                </c:pt>
                <c:pt idx="679">
                  <c:v>8.4008010000000013</c:v>
                </c:pt>
                <c:pt idx="680">
                  <c:v>8.4266360000000109</c:v>
                </c:pt>
                <c:pt idx="681">
                  <c:v>8.4469790000000007</c:v>
                </c:pt>
                <c:pt idx="682">
                  <c:v>8.4630910000000004</c:v>
                </c:pt>
                <c:pt idx="683">
                  <c:v>8.4786670000000015</c:v>
                </c:pt>
                <c:pt idx="684">
                  <c:v>8.4957780000000014</c:v>
                </c:pt>
                <c:pt idx="685">
                  <c:v>8.5134950000000007</c:v>
                </c:pt>
                <c:pt idx="686">
                  <c:v>8.5303930000000001</c:v>
                </c:pt>
                <c:pt idx="687">
                  <c:v>8.546111999999999</c:v>
                </c:pt>
                <c:pt idx="688">
                  <c:v>8.5599390000000106</c:v>
                </c:pt>
                <c:pt idx="689">
                  <c:v>8.5701650000000011</c:v>
                </c:pt>
                <c:pt idx="690">
                  <c:v>8.5759650000000001</c:v>
                </c:pt>
                <c:pt idx="691">
                  <c:v>8.578811</c:v>
                </c:pt>
                <c:pt idx="692">
                  <c:v>8.5819209999999995</c:v>
                </c:pt>
                <c:pt idx="693">
                  <c:v>8.5894980000000007</c:v>
                </c:pt>
                <c:pt idx="694">
                  <c:v>8.6056350000000048</c:v>
                </c:pt>
                <c:pt idx="695">
                  <c:v>8.6317529999999998</c:v>
                </c:pt>
                <c:pt idx="696">
                  <c:v>8.6653420000000008</c:v>
                </c:pt>
                <c:pt idx="697">
                  <c:v>8.7025160000000028</c:v>
                </c:pt>
                <c:pt idx="698">
                  <c:v>8.7411309999999993</c:v>
                </c:pt>
                <c:pt idx="699">
                  <c:v>8.7797840000000047</c:v>
                </c:pt>
                <c:pt idx="700">
                  <c:v>8.8148789999999995</c:v>
                </c:pt>
                <c:pt idx="701">
                  <c:v>8.8420860000000125</c:v>
                </c:pt>
                <c:pt idx="702">
                  <c:v>8.8610790000000001</c:v>
                </c:pt>
                <c:pt idx="703">
                  <c:v>8.8763930000000002</c:v>
                </c:pt>
                <c:pt idx="704">
                  <c:v>8.8931770000000014</c:v>
                </c:pt>
                <c:pt idx="705">
                  <c:v>8.9138100000000016</c:v>
                </c:pt>
                <c:pt idx="706">
                  <c:v>8.9383299999999988</c:v>
                </c:pt>
                <c:pt idx="707">
                  <c:v>8.9655550000000126</c:v>
                </c:pt>
                <c:pt idx="708">
                  <c:v>8.9937480000000001</c:v>
                </c:pt>
                <c:pt idx="709">
                  <c:v>9.0225060000000123</c:v>
                </c:pt>
                <c:pt idx="710">
                  <c:v>9.0538650000000001</c:v>
                </c:pt>
                <c:pt idx="711">
                  <c:v>9.0895870000000141</c:v>
                </c:pt>
                <c:pt idx="712">
                  <c:v>9.127936</c:v>
                </c:pt>
                <c:pt idx="713">
                  <c:v>9.1651280000000011</c:v>
                </c:pt>
                <c:pt idx="714">
                  <c:v>9.1991540000000001</c:v>
                </c:pt>
                <c:pt idx="715">
                  <c:v>9.2299199999999999</c:v>
                </c:pt>
                <c:pt idx="716">
                  <c:v>9.2569050000000015</c:v>
                </c:pt>
                <c:pt idx="717">
                  <c:v>9.2799119999999995</c:v>
                </c:pt>
                <c:pt idx="718">
                  <c:v>9.3016180000000013</c:v>
                </c:pt>
                <c:pt idx="719">
                  <c:v>9.3261290000000017</c:v>
                </c:pt>
                <c:pt idx="720">
                  <c:v>9.3546060000000111</c:v>
                </c:pt>
                <c:pt idx="721">
                  <c:v>9.3845810000000007</c:v>
                </c:pt>
                <c:pt idx="722">
                  <c:v>9.4132090000000002</c:v>
                </c:pt>
                <c:pt idx="723">
                  <c:v>9.4388919999999992</c:v>
                </c:pt>
                <c:pt idx="724">
                  <c:v>9.4606810000000028</c:v>
                </c:pt>
                <c:pt idx="725">
                  <c:v>9.4791980000000002</c:v>
                </c:pt>
                <c:pt idx="726">
                  <c:v>9.4978030000000011</c:v>
                </c:pt>
                <c:pt idx="727">
                  <c:v>9.5196370000000048</c:v>
                </c:pt>
                <c:pt idx="728">
                  <c:v>9.5438179999999999</c:v>
                </c:pt>
                <c:pt idx="729">
                  <c:v>9.5677300000000027</c:v>
                </c:pt>
                <c:pt idx="730">
                  <c:v>9.5925620000000027</c:v>
                </c:pt>
                <c:pt idx="731">
                  <c:v>9.6228040000000004</c:v>
                </c:pt>
                <c:pt idx="732">
                  <c:v>9.6600420000000007</c:v>
                </c:pt>
                <c:pt idx="733">
                  <c:v>9.7006730000000001</c:v>
                </c:pt>
                <c:pt idx="734">
                  <c:v>9.7402499999999996</c:v>
                </c:pt>
                <c:pt idx="735">
                  <c:v>9.7771729999999994</c:v>
                </c:pt>
                <c:pt idx="736">
                  <c:v>9.8114920000000048</c:v>
                </c:pt>
                <c:pt idx="737">
                  <c:v>9.8433460000000004</c:v>
                </c:pt>
                <c:pt idx="738">
                  <c:v>9.8737640000000066</c:v>
                </c:pt>
                <c:pt idx="739">
                  <c:v>9.9042729999999999</c:v>
                </c:pt>
                <c:pt idx="740">
                  <c:v>9.9346259999999997</c:v>
                </c:pt>
                <c:pt idx="741">
                  <c:v>9.9628910000000008</c:v>
                </c:pt>
                <c:pt idx="742">
                  <c:v>9.9880850000000034</c:v>
                </c:pt>
                <c:pt idx="743">
                  <c:v>10.010693</c:v>
                </c:pt>
                <c:pt idx="744">
                  <c:v>10.031041999999999</c:v>
                </c:pt>
                <c:pt idx="745">
                  <c:v>10.050136000000011</c:v>
                </c:pt>
                <c:pt idx="746">
                  <c:v>10.071730000000002</c:v>
                </c:pt>
                <c:pt idx="747">
                  <c:v>10.099786000000011</c:v>
                </c:pt>
                <c:pt idx="748">
                  <c:v>10.133334</c:v>
                </c:pt>
                <c:pt idx="749">
                  <c:v>10.167037000000002</c:v>
                </c:pt>
                <c:pt idx="750">
                  <c:v>10.197441</c:v>
                </c:pt>
                <c:pt idx="751">
                  <c:v>10.225671999999999</c:v>
                </c:pt>
                <c:pt idx="752">
                  <c:v>10.253841</c:v>
                </c:pt>
                <c:pt idx="753">
                  <c:v>10.28240400000001</c:v>
                </c:pt>
                <c:pt idx="754">
                  <c:v>10.312084000000015</c:v>
                </c:pt>
                <c:pt idx="755">
                  <c:v>10.345206000000006</c:v>
                </c:pt>
                <c:pt idx="756">
                  <c:v>10.383426000000011</c:v>
                </c:pt>
                <c:pt idx="757">
                  <c:v>10.426071</c:v>
                </c:pt>
                <c:pt idx="758">
                  <c:v>10.471214</c:v>
                </c:pt>
                <c:pt idx="759">
                  <c:v>10.516227000000001</c:v>
                </c:pt>
                <c:pt idx="760">
                  <c:v>10.557602000000006</c:v>
                </c:pt>
                <c:pt idx="761">
                  <c:v>10.593054</c:v>
                </c:pt>
                <c:pt idx="762">
                  <c:v>10.623696000000002</c:v>
                </c:pt>
                <c:pt idx="763">
                  <c:v>10.65154400000001</c:v>
                </c:pt>
                <c:pt idx="764">
                  <c:v>10.675563</c:v>
                </c:pt>
                <c:pt idx="765">
                  <c:v>10.69359600000001</c:v>
                </c:pt>
                <c:pt idx="766">
                  <c:v>10.707744</c:v>
                </c:pt>
                <c:pt idx="767">
                  <c:v>10.724126999999999</c:v>
                </c:pt>
                <c:pt idx="768">
                  <c:v>10.746931</c:v>
                </c:pt>
                <c:pt idx="769">
                  <c:v>10.775318</c:v>
                </c:pt>
                <c:pt idx="770">
                  <c:v>10.805530000000019</c:v>
                </c:pt>
                <c:pt idx="771">
                  <c:v>10.832935000000004</c:v>
                </c:pt>
                <c:pt idx="772">
                  <c:v>10.85329200000001</c:v>
                </c:pt>
                <c:pt idx="773">
                  <c:v>10.866167000000004</c:v>
                </c:pt>
                <c:pt idx="774">
                  <c:v>10.876705000000012</c:v>
                </c:pt>
                <c:pt idx="775">
                  <c:v>10.89047600000001</c:v>
                </c:pt>
                <c:pt idx="776">
                  <c:v>10.907185</c:v>
                </c:pt>
                <c:pt idx="777">
                  <c:v>10.92254500000001</c:v>
                </c:pt>
                <c:pt idx="778">
                  <c:v>10.934481</c:v>
                </c:pt>
                <c:pt idx="779">
                  <c:v>10.943678999999999</c:v>
                </c:pt>
                <c:pt idx="780">
                  <c:v>10.950540000000011</c:v>
                </c:pt>
                <c:pt idx="781">
                  <c:v>10.956931000000004</c:v>
                </c:pt>
                <c:pt idx="782">
                  <c:v>10.968877000000001</c:v>
                </c:pt>
                <c:pt idx="783">
                  <c:v>10.990873000000001</c:v>
                </c:pt>
                <c:pt idx="784">
                  <c:v>11.018243999999999</c:v>
                </c:pt>
                <c:pt idx="785">
                  <c:v>11.041389000000001</c:v>
                </c:pt>
                <c:pt idx="786">
                  <c:v>11.057957</c:v>
                </c:pt>
                <c:pt idx="787">
                  <c:v>11.074821</c:v>
                </c:pt>
                <c:pt idx="788">
                  <c:v>11.097182</c:v>
                </c:pt>
                <c:pt idx="789">
                  <c:v>11.122248000000001</c:v>
                </c:pt>
                <c:pt idx="790">
                  <c:v>11.145286</c:v>
                </c:pt>
                <c:pt idx="791">
                  <c:v>11.166306000000002</c:v>
                </c:pt>
                <c:pt idx="792">
                  <c:v>11.188554</c:v>
                </c:pt>
                <c:pt idx="793">
                  <c:v>11.214774999999999</c:v>
                </c:pt>
                <c:pt idx="794">
                  <c:v>11.246637</c:v>
                </c:pt>
                <c:pt idx="795">
                  <c:v>11.283941</c:v>
                </c:pt>
                <c:pt idx="796">
                  <c:v>11.3231</c:v>
                </c:pt>
                <c:pt idx="797">
                  <c:v>11.360078</c:v>
                </c:pt>
                <c:pt idx="798">
                  <c:v>11.39552900000001</c:v>
                </c:pt>
                <c:pt idx="799">
                  <c:v>11.433119</c:v>
                </c:pt>
                <c:pt idx="800">
                  <c:v>11.472743000000012</c:v>
                </c:pt>
                <c:pt idx="801">
                  <c:v>11.510151</c:v>
                </c:pt>
                <c:pt idx="802">
                  <c:v>11.544041999999999</c:v>
                </c:pt>
                <c:pt idx="803">
                  <c:v>11.578571999999999</c:v>
                </c:pt>
                <c:pt idx="804">
                  <c:v>11.617198</c:v>
                </c:pt>
                <c:pt idx="805">
                  <c:v>11.658436000000011</c:v>
                </c:pt>
                <c:pt idx="806">
                  <c:v>11.699145</c:v>
                </c:pt>
                <c:pt idx="807">
                  <c:v>11.738130999999999</c:v>
                </c:pt>
                <c:pt idx="808">
                  <c:v>11.775297</c:v>
                </c:pt>
                <c:pt idx="809">
                  <c:v>11.810992000000002</c:v>
                </c:pt>
                <c:pt idx="810">
                  <c:v>11.847581</c:v>
                </c:pt>
                <c:pt idx="811">
                  <c:v>11.888607</c:v>
                </c:pt>
                <c:pt idx="812">
                  <c:v>11.935307</c:v>
                </c:pt>
                <c:pt idx="813">
                  <c:v>11.985914000000006</c:v>
                </c:pt>
                <c:pt idx="814">
                  <c:v>12.038158999999998</c:v>
                </c:pt>
                <c:pt idx="815">
                  <c:v>12.090271</c:v>
                </c:pt>
                <c:pt idx="816">
                  <c:v>12.140763</c:v>
                </c:pt>
                <c:pt idx="817">
                  <c:v>12.190521</c:v>
                </c:pt>
                <c:pt idx="818">
                  <c:v>12.243768999999999</c:v>
                </c:pt>
                <c:pt idx="819">
                  <c:v>12.303046000000011</c:v>
                </c:pt>
                <c:pt idx="820">
                  <c:v>12.364208</c:v>
                </c:pt>
                <c:pt idx="821">
                  <c:v>12.420599000000006</c:v>
                </c:pt>
                <c:pt idx="822">
                  <c:v>12.471773000000001</c:v>
                </c:pt>
                <c:pt idx="823">
                  <c:v>12.523547000000002</c:v>
                </c:pt>
                <c:pt idx="824">
                  <c:v>12.579739000000011</c:v>
                </c:pt>
                <c:pt idx="825">
                  <c:v>12.638685000000001</c:v>
                </c:pt>
                <c:pt idx="826">
                  <c:v>12.697903999999999</c:v>
                </c:pt>
                <c:pt idx="827">
                  <c:v>12.757338000000001</c:v>
                </c:pt>
                <c:pt idx="828">
                  <c:v>12.817342</c:v>
                </c:pt>
                <c:pt idx="829">
                  <c:v>12.877484000000019</c:v>
                </c:pt>
                <c:pt idx="830">
                  <c:v>12.938215</c:v>
                </c:pt>
                <c:pt idx="831">
                  <c:v>13.000535000000006</c:v>
                </c:pt>
                <c:pt idx="832">
                  <c:v>13.063510000000004</c:v>
                </c:pt>
                <c:pt idx="833">
                  <c:v>13.124954000000001</c:v>
                </c:pt>
                <c:pt idx="834">
                  <c:v>13.184711999999999</c:v>
                </c:pt>
                <c:pt idx="835">
                  <c:v>13.244669999999999</c:v>
                </c:pt>
                <c:pt idx="836">
                  <c:v>13.30584500000001</c:v>
                </c:pt>
                <c:pt idx="837">
                  <c:v>13.368075000000001</c:v>
                </c:pt>
                <c:pt idx="838">
                  <c:v>13.431867</c:v>
                </c:pt>
                <c:pt idx="839">
                  <c:v>13.497653</c:v>
                </c:pt>
                <c:pt idx="840">
                  <c:v>13.563767</c:v>
                </c:pt>
                <c:pt idx="841">
                  <c:v>13.627860999999999</c:v>
                </c:pt>
                <c:pt idx="842">
                  <c:v>13.68953200000001</c:v>
                </c:pt>
                <c:pt idx="843">
                  <c:v>13.748807999999997</c:v>
                </c:pt>
                <c:pt idx="844">
                  <c:v>13.803264</c:v>
                </c:pt>
                <c:pt idx="845">
                  <c:v>13.850449000000019</c:v>
                </c:pt>
                <c:pt idx="846">
                  <c:v>13.893399</c:v>
                </c:pt>
                <c:pt idx="847">
                  <c:v>13.940878</c:v>
                </c:pt>
                <c:pt idx="848">
                  <c:v>14.001647</c:v>
                </c:pt>
                <c:pt idx="849">
                  <c:v>14.079819000000002</c:v>
                </c:pt>
                <c:pt idx="850">
                  <c:v>14.173511</c:v>
                </c:pt>
                <c:pt idx="851">
                  <c:v>14.274611</c:v>
                </c:pt>
                <c:pt idx="852">
                  <c:v>14.371799000000006</c:v>
                </c:pt>
                <c:pt idx="853">
                  <c:v>14.458071</c:v>
                </c:pt>
                <c:pt idx="854">
                  <c:v>14.535278</c:v>
                </c:pt>
                <c:pt idx="855">
                  <c:v>14.609241000000001</c:v>
                </c:pt>
                <c:pt idx="856">
                  <c:v>14.681754</c:v>
                </c:pt>
                <c:pt idx="857">
                  <c:v>14.749957</c:v>
                </c:pt>
                <c:pt idx="858">
                  <c:v>14.811893</c:v>
                </c:pt>
                <c:pt idx="859">
                  <c:v>14.869343000000002</c:v>
                </c:pt>
                <c:pt idx="860">
                  <c:v>14.926529</c:v>
                </c:pt>
                <c:pt idx="861">
                  <c:v>14.98966600000001</c:v>
                </c:pt>
                <c:pt idx="862">
                  <c:v>15.06621</c:v>
                </c:pt>
                <c:pt idx="863">
                  <c:v>15.159491000000004</c:v>
                </c:pt>
                <c:pt idx="864">
                  <c:v>15.263478000000001</c:v>
                </c:pt>
                <c:pt idx="865">
                  <c:v>15.365901000000004</c:v>
                </c:pt>
                <c:pt idx="866">
                  <c:v>15.45741900000001</c:v>
                </c:pt>
                <c:pt idx="867">
                  <c:v>15.53627</c:v>
                </c:pt>
                <c:pt idx="868">
                  <c:v>15.606082000000002</c:v>
                </c:pt>
                <c:pt idx="869">
                  <c:v>15.673218</c:v>
                </c:pt>
                <c:pt idx="870">
                  <c:v>15.745100000000001</c:v>
                </c:pt>
                <c:pt idx="871">
                  <c:v>15.826316</c:v>
                </c:pt>
                <c:pt idx="872">
                  <c:v>15.915061</c:v>
                </c:pt>
                <c:pt idx="873">
                  <c:v>16.005658</c:v>
                </c:pt>
                <c:pt idx="874">
                  <c:v>16.094429999999978</c:v>
                </c:pt>
                <c:pt idx="875">
                  <c:v>16.180221</c:v>
                </c:pt>
                <c:pt idx="876">
                  <c:v>16.260235999999974</c:v>
                </c:pt>
                <c:pt idx="877">
                  <c:v>16.330359000000001</c:v>
                </c:pt>
                <c:pt idx="878">
                  <c:v>16.390823000000001</c:v>
                </c:pt>
                <c:pt idx="879">
                  <c:v>16.448060000000002</c:v>
                </c:pt>
                <c:pt idx="880">
                  <c:v>16.509370000000001</c:v>
                </c:pt>
                <c:pt idx="881">
                  <c:v>16.578138999999986</c:v>
                </c:pt>
                <c:pt idx="882">
                  <c:v>16.654685000000022</c:v>
                </c:pt>
                <c:pt idx="883">
                  <c:v>16.738765000000001</c:v>
                </c:pt>
                <c:pt idx="884">
                  <c:v>16.830466999999999</c:v>
                </c:pt>
                <c:pt idx="885">
                  <c:v>16.930743999999972</c:v>
                </c:pt>
                <c:pt idx="886">
                  <c:v>17.040655999999988</c:v>
                </c:pt>
                <c:pt idx="887">
                  <c:v>17.157298000000026</c:v>
                </c:pt>
                <c:pt idx="888">
                  <c:v>17.27133299999997</c:v>
                </c:pt>
                <c:pt idx="889">
                  <c:v>17.372806000000001</c:v>
                </c:pt>
                <c:pt idx="890">
                  <c:v>17.460532999999959</c:v>
                </c:pt>
                <c:pt idx="891">
                  <c:v>17.543607999999974</c:v>
                </c:pt>
                <c:pt idx="892">
                  <c:v>17.633285000000026</c:v>
                </c:pt>
                <c:pt idx="893">
                  <c:v>17.734884999999998</c:v>
                </c:pt>
                <c:pt idx="894">
                  <c:v>17.846579999999989</c:v>
                </c:pt>
                <c:pt idx="895">
                  <c:v>17.961879</c:v>
                </c:pt>
                <c:pt idx="896">
                  <c:v>18.072301</c:v>
                </c:pt>
                <c:pt idx="897">
                  <c:v>18.171106999999999</c:v>
                </c:pt>
                <c:pt idx="898">
                  <c:v>18.257277999999999</c:v>
                </c:pt>
                <c:pt idx="899">
                  <c:v>18.336513</c:v>
                </c:pt>
                <c:pt idx="900">
                  <c:v>18.418362999999989</c:v>
                </c:pt>
                <c:pt idx="901">
                  <c:v>18.511538999999999</c:v>
                </c:pt>
                <c:pt idx="902">
                  <c:v>18.619167000000033</c:v>
                </c:pt>
                <c:pt idx="903">
                  <c:v>18.735893000000001</c:v>
                </c:pt>
                <c:pt idx="904">
                  <c:v>18.850677999999988</c:v>
                </c:pt>
                <c:pt idx="905">
                  <c:v>18.955415999999989</c:v>
                </c:pt>
                <c:pt idx="906">
                  <c:v>19.050231999999987</c:v>
                </c:pt>
                <c:pt idx="907">
                  <c:v>19.139174000000022</c:v>
                </c:pt>
                <c:pt idx="908">
                  <c:v>19.224065000000021</c:v>
                </c:pt>
                <c:pt idx="909">
                  <c:v>19.306165000000021</c:v>
                </c:pt>
                <c:pt idx="910">
                  <c:v>19.390615999999987</c:v>
                </c:pt>
                <c:pt idx="911">
                  <c:v>19.48330899999997</c:v>
                </c:pt>
                <c:pt idx="912">
                  <c:v>19.583742999999952</c:v>
                </c:pt>
                <c:pt idx="913">
                  <c:v>19.685751</c:v>
                </c:pt>
                <c:pt idx="914">
                  <c:v>19.785393999999975</c:v>
                </c:pt>
                <c:pt idx="915">
                  <c:v>19.88404999999997</c:v>
                </c:pt>
                <c:pt idx="916">
                  <c:v>19.983729999999955</c:v>
                </c:pt>
                <c:pt idx="917">
                  <c:v>20.083642999999952</c:v>
                </c:pt>
                <c:pt idx="918">
                  <c:v>20.182329999999968</c:v>
                </c:pt>
                <c:pt idx="919">
                  <c:v>20.279948000000001</c:v>
                </c:pt>
                <c:pt idx="920">
                  <c:v>20.377855000000046</c:v>
                </c:pt>
                <c:pt idx="921">
                  <c:v>20.478898999999988</c:v>
                </c:pt>
                <c:pt idx="922">
                  <c:v>20.588240999999975</c:v>
                </c:pt>
                <c:pt idx="923">
                  <c:v>20.710419999999989</c:v>
                </c:pt>
                <c:pt idx="924">
                  <c:v>20.844389</c:v>
                </c:pt>
                <c:pt idx="925">
                  <c:v>20.983041999999973</c:v>
                </c:pt>
                <c:pt idx="926">
                  <c:v>21.117974000000046</c:v>
                </c:pt>
                <c:pt idx="927">
                  <c:v>21.243631999999973</c:v>
                </c:pt>
                <c:pt idx="928">
                  <c:v>21.358001999999999</c:v>
                </c:pt>
                <c:pt idx="929">
                  <c:v>21.462246999999955</c:v>
                </c:pt>
                <c:pt idx="930">
                  <c:v>21.559860000000022</c:v>
                </c:pt>
                <c:pt idx="931">
                  <c:v>21.654439</c:v>
                </c:pt>
                <c:pt idx="932">
                  <c:v>21.748754999999989</c:v>
                </c:pt>
                <c:pt idx="933">
                  <c:v>21.846913000000001</c:v>
                </c:pt>
                <c:pt idx="934">
                  <c:v>21.95485200000002</c:v>
                </c:pt>
                <c:pt idx="935">
                  <c:v>22.075436999999972</c:v>
                </c:pt>
                <c:pt idx="936">
                  <c:v>22.204453000000001</c:v>
                </c:pt>
                <c:pt idx="937">
                  <c:v>22.334676999999999</c:v>
                </c:pt>
                <c:pt idx="938">
                  <c:v>22.462609999999959</c:v>
                </c:pt>
                <c:pt idx="939">
                  <c:v>22.587880999999999</c:v>
                </c:pt>
                <c:pt idx="940">
                  <c:v>22.708141999999974</c:v>
                </c:pt>
                <c:pt idx="941">
                  <c:v>22.819500999999999</c:v>
                </c:pt>
                <c:pt idx="942">
                  <c:v>22.921904000000001</c:v>
                </c:pt>
                <c:pt idx="943">
                  <c:v>23.020669000000002</c:v>
                </c:pt>
                <c:pt idx="944">
                  <c:v>23.122357000000001</c:v>
                </c:pt>
                <c:pt idx="945">
                  <c:v>23.231100999999999</c:v>
                </c:pt>
                <c:pt idx="946">
                  <c:v>23.347683</c:v>
                </c:pt>
                <c:pt idx="947">
                  <c:v>23.468907999999974</c:v>
                </c:pt>
                <c:pt idx="948">
                  <c:v>23.589001999999986</c:v>
                </c:pt>
                <c:pt idx="949">
                  <c:v>23.705533999999975</c:v>
                </c:pt>
                <c:pt idx="950">
                  <c:v>23.823128000000001</c:v>
                </c:pt>
                <c:pt idx="951">
                  <c:v>23.946997</c:v>
                </c:pt>
                <c:pt idx="952">
                  <c:v>24.073611999999986</c:v>
                </c:pt>
                <c:pt idx="953">
                  <c:v>24.192941999999999</c:v>
                </c:pt>
                <c:pt idx="954">
                  <c:v>24.300495000000005</c:v>
                </c:pt>
                <c:pt idx="955">
                  <c:v>24.402685000000002</c:v>
                </c:pt>
                <c:pt idx="956">
                  <c:v>24.509678999999988</c:v>
                </c:pt>
                <c:pt idx="957">
                  <c:v>24.627047000000001</c:v>
                </c:pt>
                <c:pt idx="958">
                  <c:v>24.755127999999978</c:v>
                </c:pt>
                <c:pt idx="959">
                  <c:v>24.892004</c:v>
                </c:pt>
                <c:pt idx="960">
                  <c:v>25.034410999999999</c:v>
                </c:pt>
                <c:pt idx="961">
                  <c:v>25.177547000000001</c:v>
                </c:pt>
                <c:pt idx="962">
                  <c:v>25.315926000000001</c:v>
                </c:pt>
                <c:pt idx="963">
                  <c:v>25.444658</c:v>
                </c:pt>
                <c:pt idx="964">
                  <c:v>25.561681</c:v>
                </c:pt>
                <c:pt idx="965">
                  <c:v>25.671322</c:v>
                </c:pt>
                <c:pt idx="966">
                  <c:v>25.784088000000001</c:v>
                </c:pt>
                <c:pt idx="967">
                  <c:v>25.908717999999968</c:v>
                </c:pt>
                <c:pt idx="968">
                  <c:v>26.04468</c:v>
                </c:pt>
                <c:pt idx="969">
                  <c:v>26.185211999999989</c:v>
                </c:pt>
                <c:pt idx="970">
                  <c:v>26.326594</c:v>
                </c:pt>
                <c:pt idx="971">
                  <c:v>26.469859</c:v>
                </c:pt>
                <c:pt idx="972">
                  <c:v>26.613765999999998</c:v>
                </c:pt>
                <c:pt idx="973">
                  <c:v>26.752257</c:v>
                </c:pt>
                <c:pt idx="974">
                  <c:v>26.881201999999988</c:v>
                </c:pt>
                <c:pt idx="975">
                  <c:v>27.004111999999999</c:v>
                </c:pt>
                <c:pt idx="976">
                  <c:v>27.128651000000001</c:v>
                </c:pt>
                <c:pt idx="977">
                  <c:v>27.259177999999999</c:v>
                </c:pt>
                <c:pt idx="978">
                  <c:v>27.394120000000001</c:v>
                </c:pt>
                <c:pt idx="979">
                  <c:v>27.52860799999997</c:v>
                </c:pt>
                <c:pt idx="980">
                  <c:v>27.658463999999999</c:v>
                </c:pt>
                <c:pt idx="981">
                  <c:v>27.783132999999957</c:v>
                </c:pt>
                <c:pt idx="982">
                  <c:v>27.905737999999957</c:v>
                </c:pt>
                <c:pt idx="983">
                  <c:v>28.029530999999974</c:v>
                </c:pt>
                <c:pt idx="984">
                  <c:v>28.154875000000047</c:v>
                </c:pt>
                <c:pt idx="985">
                  <c:v>28.281072999999989</c:v>
                </c:pt>
                <c:pt idx="986">
                  <c:v>28.409779999999973</c:v>
                </c:pt>
                <c:pt idx="987">
                  <c:v>28.544236999999974</c:v>
                </c:pt>
                <c:pt idx="988">
                  <c:v>28.686301999999987</c:v>
                </c:pt>
                <c:pt idx="989">
                  <c:v>28.836655000000022</c:v>
                </c:pt>
                <c:pt idx="990">
                  <c:v>28.996165999999999</c:v>
                </c:pt>
                <c:pt idx="991">
                  <c:v>29.163421999999986</c:v>
                </c:pt>
                <c:pt idx="992">
                  <c:v>29.331911000000037</c:v>
                </c:pt>
                <c:pt idx="993">
                  <c:v>29.493446999999971</c:v>
                </c:pt>
                <c:pt idx="994">
                  <c:v>29.644380999999999</c:v>
                </c:pt>
                <c:pt idx="995">
                  <c:v>29.786458</c:v>
                </c:pt>
                <c:pt idx="996">
                  <c:v>29.922975999999988</c:v>
                </c:pt>
                <c:pt idx="997">
                  <c:v>30.056930000000001</c:v>
                </c:pt>
                <c:pt idx="998">
                  <c:v>30.191077000000021</c:v>
                </c:pt>
                <c:pt idx="999">
                  <c:v>30.325804000000005</c:v>
                </c:pt>
                <c:pt idx="1000">
                  <c:v>30.457721999999986</c:v>
                </c:pt>
                <c:pt idx="1001">
                  <c:v>30.584264000000001</c:v>
                </c:pt>
                <c:pt idx="1002">
                  <c:v>30.709403999999989</c:v>
                </c:pt>
                <c:pt idx="1003">
                  <c:v>30.840676999999989</c:v>
                </c:pt>
                <c:pt idx="1004">
                  <c:v>30.980340999999957</c:v>
                </c:pt>
                <c:pt idx="1005">
                  <c:v>31.123169000000001</c:v>
                </c:pt>
                <c:pt idx="1006">
                  <c:v>31.263665999999986</c:v>
                </c:pt>
                <c:pt idx="1007">
                  <c:v>31.402644999999964</c:v>
                </c:pt>
                <c:pt idx="1008">
                  <c:v>31.545748999999972</c:v>
                </c:pt>
                <c:pt idx="1009">
                  <c:v>31.69782200000002</c:v>
                </c:pt>
                <c:pt idx="1010">
                  <c:v>31.858889000000001</c:v>
                </c:pt>
                <c:pt idx="1011">
                  <c:v>32.023631000000002</c:v>
                </c:pt>
                <c:pt idx="1012">
                  <c:v>32.185098000000011</c:v>
                </c:pt>
                <c:pt idx="1013">
                  <c:v>32.340465999999999</c:v>
                </c:pt>
                <c:pt idx="1014">
                  <c:v>32.49217500000006</c:v>
                </c:pt>
                <c:pt idx="1015">
                  <c:v>32.642416000000011</c:v>
                </c:pt>
                <c:pt idx="1016">
                  <c:v>32.789141000000001</c:v>
                </c:pt>
                <c:pt idx="1017">
                  <c:v>32.930205000000001</c:v>
                </c:pt>
                <c:pt idx="1018">
                  <c:v>33.068749000000011</c:v>
                </c:pt>
                <c:pt idx="1019">
                  <c:v>33.210736000000011</c:v>
                </c:pt>
                <c:pt idx="1020">
                  <c:v>33.358940000000004</c:v>
                </c:pt>
                <c:pt idx="1021">
                  <c:v>33.512875000000001</c:v>
                </c:pt>
                <c:pt idx="1022">
                  <c:v>33.672497</c:v>
                </c:pt>
                <c:pt idx="1023">
                  <c:v>33.837371000000005</c:v>
                </c:pt>
                <c:pt idx="1024">
                  <c:v>34.003635000000003</c:v>
                </c:pt>
                <c:pt idx="1025">
                  <c:v>34.166883000000006</c:v>
                </c:pt>
                <c:pt idx="1026">
                  <c:v>34.328139000000043</c:v>
                </c:pt>
                <c:pt idx="1027">
                  <c:v>34.492967</c:v>
                </c:pt>
                <c:pt idx="1028">
                  <c:v>34.664537000000003</c:v>
                </c:pt>
                <c:pt idx="1029">
                  <c:v>34.840661999999995</c:v>
                </c:pt>
                <c:pt idx="1030">
                  <c:v>35.017264999999995</c:v>
                </c:pt>
                <c:pt idx="1031">
                  <c:v>35.191386000000001</c:v>
                </c:pt>
                <c:pt idx="1032">
                  <c:v>35.360997000000005</c:v>
                </c:pt>
                <c:pt idx="1033">
                  <c:v>35.525161000000011</c:v>
                </c:pt>
                <c:pt idx="1034">
                  <c:v>35.684801999999998</c:v>
                </c:pt>
                <c:pt idx="1035">
                  <c:v>35.841281999999957</c:v>
                </c:pt>
                <c:pt idx="1036">
                  <c:v>35.995015000000059</c:v>
                </c:pt>
                <c:pt idx="1037">
                  <c:v>36.147620000000003</c:v>
                </c:pt>
                <c:pt idx="1038">
                  <c:v>36.303718000000003</c:v>
                </c:pt>
                <c:pt idx="1039">
                  <c:v>36.467051000000005</c:v>
                </c:pt>
                <c:pt idx="1040">
                  <c:v>36.635591000000012</c:v>
                </c:pt>
                <c:pt idx="1041">
                  <c:v>36.803618</c:v>
                </c:pt>
                <c:pt idx="1042">
                  <c:v>36.967683999999998</c:v>
                </c:pt>
                <c:pt idx="1043">
                  <c:v>37.127388000000003</c:v>
                </c:pt>
                <c:pt idx="1044">
                  <c:v>37.281704000000005</c:v>
                </c:pt>
                <c:pt idx="1045">
                  <c:v>37.429059000000002</c:v>
                </c:pt>
                <c:pt idx="1046">
                  <c:v>37.571488999999993</c:v>
                </c:pt>
                <c:pt idx="1047">
                  <c:v>37.715423000000001</c:v>
                </c:pt>
                <c:pt idx="1048">
                  <c:v>37.867075</c:v>
                </c:pt>
                <c:pt idx="1049">
                  <c:v>38.028104000000013</c:v>
                </c:pt>
                <c:pt idx="1050">
                  <c:v>38.194791000000002</c:v>
                </c:pt>
                <c:pt idx="1051">
                  <c:v>38.360273000000007</c:v>
                </c:pt>
                <c:pt idx="1052">
                  <c:v>38.519578000000003</c:v>
                </c:pt>
                <c:pt idx="1053">
                  <c:v>38.674880999999999</c:v>
                </c:pt>
                <c:pt idx="1054">
                  <c:v>38.834594000000003</c:v>
                </c:pt>
                <c:pt idx="1055">
                  <c:v>39.005651</c:v>
                </c:pt>
                <c:pt idx="1056">
                  <c:v>39.188685</c:v>
                </c:pt>
                <c:pt idx="1057">
                  <c:v>39.381487999999941</c:v>
                </c:pt>
                <c:pt idx="1058">
                  <c:v>39.582919000000011</c:v>
                </c:pt>
                <c:pt idx="1059">
                  <c:v>39.790088000000011</c:v>
                </c:pt>
                <c:pt idx="1060">
                  <c:v>39.995594000000011</c:v>
                </c:pt>
                <c:pt idx="1061">
                  <c:v>40.192417000000013</c:v>
                </c:pt>
                <c:pt idx="1062">
                  <c:v>40.379910000000002</c:v>
                </c:pt>
                <c:pt idx="1063">
                  <c:v>40.561765000000001</c:v>
                </c:pt>
                <c:pt idx="1064">
                  <c:v>40.740661000000003</c:v>
                </c:pt>
                <c:pt idx="1065">
                  <c:v>40.917831999999997</c:v>
                </c:pt>
                <c:pt idx="1066">
                  <c:v>41.094276000000001</c:v>
                </c:pt>
                <c:pt idx="1067">
                  <c:v>41.268064000000003</c:v>
                </c:pt>
                <c:pt idx="1068">
                  <c:v>41.433892</c:v>
                </c:pt>
                <c:pt idx="1069">
                  <c:v>41.590540000000011</c:v>
                </c:pt>
                <c:pt idx="1070">
                  <c:v>41.746191000000003</c:v>
                </c:pt>
                <c:pt idx="1071">
                  <c:v>41.911169999999998</c:v>
                </c:pt>
                <c:pt idx="1072">
                  <c:v>42.086747000000003</c:v>
                </c:pt>
                <c:pt idx="1073">
                  <c:v>42.265839000000042</c:v>
                </c:pt>
                <c:pt idx="1074">
                  <c:v>42.442613000000001</c:v>
                </c:pt>
                <c:pt idx="1075">
                  <c:v>42.616079000000006</c:v>
                </c:pt>
                <c:pt idx="1076">
                  <c:v>42.786165000000011</c:v>
                </c:pt>
                <c:pt idx="1077">
                  <c:v>42.951956000000003</c:v>
                </c:pt>
                <c:pt idx="1078">
                  <c:v>43.113370000000003</c:v>
                </c:pt>
                <c:pt idx="1079">
                  <c:v>43.270252000000013</c:v>
                </c:pt>
                <c:pt idx="1080">
                  <c:v>43.420259000000001</c:v>
                </c:pt>
                <c:pt idx="1081">
                  <c:v>43.560741</c:v>
                </c:pt>
                <c:pt idx="1082">
                  <c:v>43.69133200000006</c:v>
                </c:pt>
                <c:pt idx="1083">
                  <c:v>43.812076000000005</c:v>
                </c:pt>
                <c:pt idx="1084">
                  <c:v>43.921517000000001</c:v>
                </c:pt>
                <c:pt idx="1085">
                  <c:v>44.020463000000007</c:v>
                </c:pt>
                <c:pt idx="1086">
                  <c:v>44.115682</c:v>
                </c:pt>
                <c:pt idx="1087">
                  <c:v>44.215838000000012</c:v>
                </c:pt>
                <c:pt idx="1088">
                  <c:v>44.325010000000013</c:v>
                </c:pt>
                <c:pt idx="1089">
                  <c:v>44.443266000000001</c:v>
                </c:pt>
                <c:pt idx="1090">
                  <c:v>44.571288999999993</c:v>
                </c:pt>
                <c:pt idx="1091">
                  <c:v>44.710024000000004</c:v>
                </c:pt>
                <c:pt idx="1092">
                  <c:v>44.856881999999949</c:v>
                </c:pt>
                <c:pt idx="1093">
                  <c:v>45.006425</c:v>
                </c:pt>
                <c:pt idx="1094">
                  <c:v>45.154869999999995</c:v>
                </c:pt>
                <c:pt idx="1095">
                  <c:v>45.301594000000001</c:v>
                </c:pt>
                <c:pt idx="1096">
                  <c:v>45.447437999999998</c:v>
                </c:pt>
                <c:pt idx="1097">
                  <c:v>45.594290000000001</c:v>
                </c:pt>
                <c:pt idx="1098">
                  <c:v>45.744757</c:v>
                </c:pt>
                <c:pt idx="1099">
                  <c:v>45.899227000000003</c:v>
                </c:pt>
                <c:pt idx="1100">
                  <c:v>46.054085999999998</c:v>
                </c:pt>
                <c:pt idx="1101">
                  <c:v>46.205202000000043</c:v>
                </c:pt>
                <c:pt idx="1102">
                  <c:v>46.352367999999998</c:v>
                </c:pt>
                <c:pt idx="1103">
                  <c:v>46.498088000000003</c:v>
                </c:pt>
                <c:pt idx="1104">
                  <c:v>46.644426000000003</c:v>
                </c:pt>
                <c:pt idx="1105">
                  <c:v>46.793556000000059</c:v>
                </c:pt>
                <c:pt idx="1106">
                  <c:v>46.948766000000006</c:v>
                </c:pt>
                <c:pt idx="1107">
                  <c:v>47.111023999999993</c:v>
                </c:pt>
                <c:pt idx="1108">
                  <c:v>47.275957000000012</c:v>
                </c:pt>
                <c:pt idx="1109">
                  <c:v>47.437767000000001</c:v>
                </c:pt>
                <c:pt idx="1110">
                  <c:v>47.595285000000011</c:v>
                </c:pt>
                <c:pt idx="1111">
                  <c:v>47.751302000000003</c:v>
                </c:pt>
                <c:pt idx="1112">
                  <c:v>47.90757</c:v>
                </c:pt>
                <c:pt idx="1113">
                  <c:v>48.063783000000001</c:v>
                </c:pt>
                <c:pt idx="1114">
                  <c:v>48.220161000000012</c:v>
                </c:pt>
                <c:pt idx="1115">
                  <c:v>48.377480999999975</c:v>
                </c:pt>
                <c:pt idx="1116">
                  <c:v>48.535169000000003</c:v>
                </c:pt>
                <c:pt idx="1117">
                  <c:v>48.692254000000013</c:v>
                </c:pt>
                <c:pt idx="1118">
                  <c:v>48.849536000000001</c:v>
                </c:pt>
                <c:pt idx="1119">
                  <c:v>49.008372000000044</c:v>
                </c:pt>
                <c:pt idx="1120">
                  <c:v>49.168293000000013</c:v>
                </c:pt>
                <c:pt idx="1121">
                  <c:v>49.328234000000002</c:v>
                </c:pt>
                <c:pt idx="1122">
                  <c:v>49.488770000000002</c:v>
                </c:pt>
                <c:pt idx="1123">
                  <c:v>49.650177000000006</c:v>
                </c:pt>
                <c:pt idx="1124">
                  <c:v>49.809467999999995</c:v>
                </c:pt>
                <c:pt idx="1125">
                  <c:v>49.962894000000006</c:v>
                </c:pt>
                <c:pt idx="1126">
                  <c:v>50.111566000000003</c:v>
                </c:pt>
                <c:pt idx="1127">
                  <c:v>50.261861000000003</c:v>
                </c:pt>
                <c:pt idx="1128">
                  <c:v>50.419739</c:v>
                </c:pt>
                <c:pt idx="1129">
                  <c:v>50.586244999999998</c:v>
                </c:pt>
                <c:pt idx="1130">
                  <c:v>50.758316000000043</c:v>
                </c:pt>
                <c:pt idx="1131">
                  <c:v>50.932104000000002</c:v>
                </c:pt>
                <c:pt idx="1132">
                  <c:v>51.105656000000003</c:v>
                </c:pt>
                <c:pt idx="1133">
                  <c:v>51.279892000000011</c:v>
                </c:pt>
                <c:pt idx="1134">
                  <c:v>51.457236000000002</c:v>
                </c:pt>
                <c:pt idx="1135">
                  <c:v>51.638583000000011</c:v>
                </c:pt>
                <c:pt idx="1136">
                  <c:v>51.822001</c:v>
                </c:pt>
                <c:pt idx="1137">
                  <c:v>52.004784000000001</c:v>
                </c:pt>
                <c:pt idx="1138">
                  <c:v>52.185675000000003</c:v>
                </c:pt>
                <c:pt idx="1139">
                  <c:v>52.364798</c:v>
                </c:pt>
                <c:pt idx="1140">
                  <c:v>52.543173000000003</c:v>
                </c:pt>
                <c:pt idx="1141">
                  <c:v>52.72292500000006</c:v>
                </c:pt>
                <c:pt idx="1142">
                  <c:v>52.905813000000002</c:v>
                </c:pt>
                <c:pt idx="1143">
                  <c:v>53.090414000000003</c:v>
                </c:pt>
                <c:pt idx="1144">
                  <c:v>53.272594000000012</c:v>
                </c:pt>
                <c:pt idx="1145">
                  <c:v>53.449772000000003</c:v>
                </c:pt>
                <c:pt idx="1146">
                  <c:v>53.622825000000013</c:v>
                </c:pt>
                <c:pt idx="1147">
                  <c:v>53.792875000000059</c:v>
                </c:pt>
                <c:pt idx="1148">
                  <c:v>53.957613999999992</c:v>
                </c:pt>
                <c:pt idx="1149">
                  <c:v>54.111259000000004</c:v>
                </c:pt>
                <c:pt idx="1150">
                  <c:v>54.246701000000002</c:v>
                </c:pt>
                <c:pt idx="1151">
                  <c:v>54.358433000000005</c:v>
                </c:pt>
                <c:pt idx="1152">
                  <c:v>54.447324999999999</c:v>
                </c:pt>
                <c:pt idx="1153">
                  <c:v>54.523928000000012</c:v>
                </c:pt>
                <c:pt idx="1154">
                  <c:v>54.604004000000003</c:v>
                </c:pt>
                <c:pt idx="1155">
                  <c:v>54.698024000000011</c:v>
                </c:pt>
                <c:pt idx="1156">
                  <c:v>54.806213</c:v>
                </c:pt>
                <c:pt idx="1157">
                  <c:v>54.923616000000003</c:v>
                </c:pt>
                <c:pt idx="1158">
                  <c:v>55.046718000000013</c:v>
                </c:pt>
                <c:pt idx="1159">
                  <c:v>55.174454000000004</c:v>
                </c:pt>
                <c:pt idx="1160">
                  <c:v>55.306714000000007</c:v>
                </c:pt>
                <c:pt idx="1161">
                  <c:v>55.444879999999998</c:v>
                </c:pt>
                <c:pt idx="1162">
                  <c:v>55.591684000000001</c:v>
                </c:pt>
                <c:pt idx="1163">
                  <c:v>55.747798000000003</c:v>
                </c:pt>
                <c:pt idx="1164">
                  <c:v>55.909581000000003</c:v>
                </c:pt>
                <c:pt idx="1165">
                  <c:v>56.071907000000003</c:v>
                </c:pt>
                <c:pt idx="1166">
                  <c:v>56.232131000000059</c:v>
                </c:pt>
                <c:pt idx="1167">
                  <c:v>56.390198000000012</c:v>
                </c:pt>
                <c:pt idx="1168">
                  <c:v>56.546801000000002</c:v>
                </c:pt>
                <c:pt idx="1169">
                  <c:v>56.702954000000013</c:v>
                </c:pt>
                <c:pt idx="1170">
                  <c:v>56.859777999999999</c:v>
                </c:pt>
                <c:pt idx="1171">
                  <c:v>57.017101000000004</c:v>
                </c:pt>
                <c:pt idx="1172">
                  <c:v>57.173402000000003</c:v>
                </c:pt>
                <c:pt idx="1173">
                  <c:v>57.328136000000043</c:v>
                </c:pt>
                <c:pt idx="1174">
                  <c:v>57.482614000000005</c:v>
                </c:pt>
                <c:pt idx="1175">
                  <c:v>57.637821000000002</c:v>
                </c:pt>
                <c:pt idx="1176">
                  <c:v>57.793131000000059</c:v>
                </c:pt>
                <c:pt idx="1177">
                  <c:v>57.948157000000002</c:v>
                </c:pt>
                <c:pt idx="1178">
                  <c:v>58.103965000000002</c:v>
                </c:pt>
                <c:pt idx="1179">
                  <c:v>58.261263</c:v>
                </c:pt>
                <c:pt idx="1180">
                  <c:v>58.419063999999999</c:v>
                </c:pt>
                <c:pt idx="1181">
                  <c:v>58.576264999999999</c:v>
                </c:pt>
                <c:pt idx="1182">
                  <c:v>58.732993000000043</c:v>
                </c:pt>
                <c:pt idx="1183">
                  <c:v>58.889403999999999</c:v>
                </c:pt>
                <c:pt idx="1184">
                  <c:v>59.044716000000001</c:v>
                </c:pt>
                <c:pt idx="1185">
                  <c:v>59.198370000000068</c:v>
                </c:pt>
                <c:pt idx="1186">
                  <c:v>59.350800999999997</c:v>
                </c:pt>
                <c:pt idx="1187">
                  <c:v>59.502389000000001</c:v>
                </c:pt>
                <c:pt idx="1188">
                  <c:v>59.653181000000004</c:v>
                </c:pt>
                <c:pt idx="1189">
                  <c:v>59.804136</c:v>
                </c:pt>
                <c:pt idx="1190">
                  <c:v>59.956856000000002</c:v>
                </c:pt>
                <c:pt idx="1191">
                  <c:v>60.111414000000003</c:v>
                </c:pt>
                <c:pt idx="1192">
                  <c:v>60.266062000000012</c:v>
                </c:pt>
                <c:pt idx="1193">
                  <c:v>60.419736</c:v>
                </c:pt>
                <c:pt idx="1194">
                  <c:v>60.573215000000012</c:v>
                </c:pt>
                <c:pt idx="1195">
                  <c:v>60.727270000000011</c:v>
                </c:pt>
                <c:pt idx="1196">
                  <c:v>60.881613000000002</c:v>
                </c:pt>
                <c:pt idx="1197">
                  <c:v>61.036411000000001</c:v>
                </c:pt>
                <c:pt idx="1198">
                  <c:v>61.19273900000006</c:v>
                </c:pt>
                <c:pt idx="1199">
                  <c:v>61.350383000000001</c:v>
                </c:pt>
                <c:pt idx="1200">
                  <c:v>61.507073000000005</c:v>
                </c:pt>
                <c:pt idx="1201">
                  <c:v>61.661241000000004</c:v>
                </c:pt>
                <c:pt idx="1202">
                  <c:v>61.814002999999992</c:v>
                </c:pt>
                <c:pt idx="1203">
                  <c:v>61.967241999999999</c:v>
                </c:pt>
                <c:pt idx="1204">
                  <c:v>62.121092000000012</c:v>
                </c:pt>
                <c:pt idx="1205">
                  <c:v>62.274464999999999</c:v>
                </c:pt>
                <c:pt idx="1206">
                  <c:v>62.427024000000003</c:v>
                </c:pt>
                <c:pt idx="1207">
                  <c:v>62.579527000000006</c:v>
                </c:pt>
                <c:pt idx="1208">
                  <c:v>62.732714000000044</c:v>
                </c:pt>
                <c:pt idx="1209">
                  <c:v>62.886399000000004</c:v>
                </c:pt>
                <c:pt idx="1210">
                  <c:v>63.039305000000013</c:v>
                </c:pt>
                <c:pt idx="1211">
                  <c:v>63.190060000000003</c:v>
                </c:pt>
                <c:pt idx="1212">
                  <c:v>63.338925000000003</c:v>
                </c:pt>
                <c:pt idx="1213">
                  <c:v>63.487842999999998</c:v>
                </c:pt>
                <c:pt idx="1214">
                  <c:v>63.637951000000001</c:v>
                </c:pt>
                <c:pt idx="1215">
                  <c:v>63.788052000000043</c:v>
                </c:pt>
                <c:pt idx="1216">
                  <c:v>63.936717000000002</c:v>
                </c:pt>
                <c:pt idx="1217">
                  <c:v>64.084614000000101</c:v>
                </c:pt>
                <c:pt idx="1218">
                  <c:v>64.233210999999997</c:v>
                </c:pt>
                <c:pt idx="1219">
                  <c:v>64.382478999999876</c:v>
                </c:pt>
                <c:pt idx="1220">
                  <c:v>64.531781999999978</c:v>
                </c:pt>
                <c:pt idx="1221">
                  <c:v>64.681730000000002</c:v>
                </c:pt>
                <c:pt idx="1222">
                  <c:v>64.832880999999958</c:v>
                </c:pt>
                <c:pt idx="1223">
                  <c:v>64.983661999999995</c:v>
                </c:pt>
                <c:pt idx="1224">
                  <c:v>65.132071999999837</c:v>
                </c:pt>
                <c:pt idx="1225">
                  <c:v>65.278756999999914</c:v>
                </c:pt>
                <c:pt idx="1226">
                  <c:v>65.426237</c:v>
                </c:pt>
                <c:pt idx="1227">
                  <c:v>65.575800999999899</c:v>
                </c:pt>
                <c:pt idx="1228">
                  <c:v>65.727191000000005</c:v>
                </c:pt>
                <c:pt idx="1229">
                  <c:v>65.880177999999958</c:v>
                </c:pt>
                <c:pt idx="1230">
                  <c:v>66.033867000000001</c:v>
                </c:pt>
                <c:pt idx="1231">
                  <c:v>66.185427999999959</c:v>
                </c:pt>
                <c:pt idx="1232">
                  <c:v>66.332409999999982</c:v>
                </c:pt>
                <c:pt idx="1233">
                  <c:v>66.47593999999998</c:v>
                </c:pt>
                <c:pt idx="1234">
                  <c:v>66.619347999999988</c:v>
                </c:pt>
                <c:pt idx="1235">
                  <c:v>66.763912000000005</c:v>
                </c:pt>
                <c:pt idx="1236">
                  <c:v>66.908163000000101</c:v>
                </c:pt>
                <c:pt idx="1237">
                  <c:v>67.050899000000001</c:v>
                </c:pt>
                <c:pt idx="1238">
                  <c:v>67.192576999999915</c:v>
                </c:pt>
                <c:pt idx="1239">
                  <c:v>67.334126000000026</c:v>
                </c:pt>
                <c:pt idx="1240">
                  <c:v>67.476340999999948</c:v>
                </c:pt>
                <c:pt idx="1241">
                  <c:v>67.619878999999884</c:v>
                </c:pt>
                <c:pt idx="1242">
                  <c:v>67.764066999999997</c:v>
                </c:pt>
                <c:pt idx="1243">
                  <c:v>67.906548000000001</c:v>
                </c:pt>
                <c:pt idx="1244">
                  <c:v>68.045974000000001</c:v>
                </c:pt>
                <c:pt idx="1245">
                  <c:v>68.184205000000006</c:v>
                </c:pt>
                <c:pt idx="1246">
                  <c:v>68.324169999999995</c:v>
                </c:pt>
                <c:pt idx="1247">
                  <c:v>68.466498000000001</c:v>
                </c:pt>
                <c:pt idx="1248">
                  <c:v>68.609749999999948</c:v>
                </c:pt>
                <c:pt idx="1249">
                  <c:v>68.752432999999868</c:v>
                </c:pt>
                <c:pt idx="1250">
                  <c:v>68.893076999999948</c:v>
                </c:pt>
                <c:pt idx="1251">
                  <c:v>69.030198999999982</c:v>
                </c:pt>
                <c:pt idx="1252">
                  <c:v>69.164426000000006</c:v>
                </c:pt>
                <c:pt idx="1253">
                  <c:v>69.299115000000086</c:v>
                </c:pt>
                <c:pt idx="1254">
                  <c:v>69.436645999999996</c:v>
                </c:pt>
                <c:pt idx="1255">
                  <c:v>69.575664000000003</c:v>
                </c:pt>
                <c:pt idx="1256">
                  <c:v>69.713960000000085</c:v>
                </c:pt>
                <c:pt idx="1257">
                  <c:v>69.851967999999999</c:v>
                </c:pt>
                <c:pt idx="1258">
                  <c:v>69.991024000000138</c:v>
                </c:pt>
                <c:pt idx="1259">
                  <c:v>70.130384999999919</c:v>
                </c:pt>
                <c:pt idx="1260">
                  <c:v>70.268934000000002</c:v>
                </c:pt>
                <c:pt idx="1261">
                  <c:v>70.408029999999997</c:v>
                </c:pt>
                <c:pt idx="1262">
                  <c:v>70.549470999999983</c:v>
                </c:pt>
                <c:pt idx="1263">
                  <c:v>70.691922000000005</c:v>
                </c:pt>
                <c:pt idx="1264">
                  <c:v>70.832284999999999</c:v>
                </c:pt>
                <c:pt idx="1265">
                  <c:v>70.969603000000106</c:v>
                </c:pt>
                <c:pt idx="1266">
                  <c:v>71.105181999999914</c:v>
                </c:pt>
                <c:pt idx="1267">
                  <c:v>71.240104000000116</c:v>
                </c:pt>
                <c:pt idx="1268">
                  <c:v>71.374935999999948</c:v>
                </c:pt>
                <c:pt idx="1269">
                  <c:v>71.510583999999994</c:v>
                </c:pt>
                <c:pt idx="1270">
                  <c:v>71.647272999999998</c:v>
                </c:pt>
                <c:pt idx="1271">
                  <c:v>71.784058000000002</c:v>
                </c:pt>
                <c:pt idx="1272">
                  <c:v>71.921049999999994</c:v>
                </c:pt>
                <c:pt idx="1273">
                  <c:v>72.060046</c:v>
                </c:pt>
                <c:pt idx="1274">
                  <c:v>72.200844000000004</c:v>
                </c:pt>
                <c:pt idx="1275">
                  <c:v>72.339365000000001</c:v>
                </c:pt>
                <c:pt idx="1276">
                  <c:v>72.471988999999979</c:v>
                </c:pt>
                <c:pt idx="1277">
                  <c:v>72.599529000000118</c:v>
                </c:pt>
                <c:pt idx="1278">
                  <c:v>72.724861000000004</c:v>
                </c:pt>
                <c:pt idx="1279">
                  <c:v>72.849146000000005</c:v>
                </c:pt>
                <c:pt idx="1280">
                  <c:v>72.973095999999998</c:v>
                </c:pt>
                <c:pt idx="1281">
                  <c:v>73.099289999999996</c:v>
                </c:pt>
                <c:pt idx="1282">
                  <c:v>73.229648999999981</c:v>
                </c:pt>
                <c:pt idx="1283">
                  <c:v>73.362274999999983</c:v>
                </c:pt>
                <c:pt idx="1284">
                  <c:v>73.493806000000006</c:v>
                </c:pt>
                <c:pt idx="1285">
                  <c:v>73.623381999999864</c:v>
                </c:pt>
                <c:pt idx="1286">
                  <c:v>73.751945000000006</c:v>
                </c:pt>
                <c:pt idx="1287">
                  <c:v>73.879770999999849</c:v>
                </c:pt>
                <c:pt idx="1288">
                  <c:v>74.007366000000005</c:v>
                </c:pt>
                <c:pt idx="1289">
                  <c:v>74.136576999999988</c:v>
                </c:pt>
                <c:pt idx="1290">
                  <c:v>74.267937000000003</c:v>
                </c:pt>
                <c:pt idx="1291">
                  <c:v>74.398820000000001</c:v>
                </c:pt>
                <c:pt idx="1292">
                  <c:v>74.526830999999959</c:v>
                </c:pt>
                <c:pt idx="1293">
                  <c:v>74.652980999999869</c:v>
                </c:pt>
                <c:pt idx="1294">
                  <c:v>74.779185999999982</c:v>
                </c:pt>
                <c:pt idx="1295">
                  <c:v>74.905184000000006</c:v>
                </c:pt>
                <c:pt idx="1296">
                  <c:v>75.030580999999998</c:v>
                </c:pt>
                <c:pt idx="1297">
                  <c:v>75.157274000000001</c:v>
                </c:pt>
                <c:pt idx="1298">
                  <c:v>75.286655999999994</c:v>
                </c:pt>
                <c:pt idx="1299">
                  <c:v>75.416691000000085</c:v>
                </c:pt>
                <c:pt idx="1300">
                  <c:v>75.544692000000026</c:v>
                </c:pt>
                <c:pt idx="1301">
                  <c:v>75.670824999999979</c:v>
                </c:pt>
                <c:pt idx="1302">
                  <c:v>75.796250000000086</c:v>
                </c:pt>
                <c:pt idx="1303">
                  <c:v>75.920292000000003</c:v>
                </c:pt>
                <c:pt idx="1304">
                  <c:v>76.042294000000027</c:v>
                </c:pt>
                <c:pt idx="1305">
                  <c:v>76.163909000000004</c:v>
                </c:pt>
                <c:pt idx="1306">
                  <c:v>76.286799000000002</c:v>
                </c:pt>
                <c:pt idx="1307">
                  <c:v>76.410347999999999</c:v>
                </c:pt>
                <c:pt idx="1308">
                  <c:v>76.534068000000005</c:v>
                </c:pt>
                <c:pt idx="1309">
                  <c:v>76.659461999999948</c:v>
                </c:pt>
                <c:pt idx="1310">
                  <c:v>76.786839999999998</c:v>
                </c:pt>
                <c:pt idx="1311">
                  <c:v>76.913186999999994</c:v>
                </c:pt>
                <c:pt idx="1312">
                  <c:v>77.035995</c:v>
                </c:pt>
                <c:pt idx="1313">
                  <c:v>77.156501999999989</c:v>
                </c:pt>
                <c:pt idx="1314">
                  <c:v>77.276790999999989</c:v>
                </c:pt>
                <c:pt idx="1315">
                  <c:v>77.396810000000002</c:v>
                </c:pt>
                <c:pt idx="1316">
                  <c:v>77.517032999999998</c:v>
                </c:pt>
                <c:pt idx="1317">
                  <c:v>77.640395999999981</c:v>
                </c:pt>
                <c:pt idx="1318">
                  <c:v>77.768102999999982</c:v>
                </c:pt>
                <c:pt idx="1319">
                  <c:v>77.896487999999948</c:v>
                </c:pt>
                <c:pt idx="1320">
                  <c:v>78.021377999999913</c:v>
                </c:pt>
                <c:pt idx="1321">
                  <c:v>78.142794999999978</c:v>
                </c:pt>
                <c:pt idx="1322">
                  <c:v>78.262585999999999</c:v>
                </c:pt>
                <c:pt idx="1323">
                  <c:v>78.380755999999948</c:v>
                </c:pt>
                <c:pt idx="1324">
                  <c:v>78.497174000000101</c:v>
                </c:pt>
                <c:pt idx="1325">
                  <c:v>78.61350299999998</c:v>
                </c:pt>
                <c:pt idx="1326">
                  <c:v>78.730047999999982</c:v>
                </c:pt>
                <c:pt idx="1327">
                  <c:v>78.843898999999979</c:v>
                </c:pt>
                <c:pt idx="1328">
                  <c:v>78.953614000000101</c:v>
                </c:pt>
                <c:pt idx="1329">
                  <c:v>79.062584000000001</c:v>
                </c:pt>
                <c:pt idx="1330">
                  <c:v>79.174620000000004</c:v>
                </c:pt>
                <c:pt idx="1331">
                  <c:v>79.28927299999998</c:v>
                </c:pt>
                <c:pt idx="1332">
                  <c:v>79.404634000000101</c:v>
                </c:pt>
                <c:pt idx="1333">
                  <c:v>79.521034999999998</c:v>
                </c:pt>
                <c:pt idx="1334">
                  <c:v>79.638388999999876</c:v>
                </c:pt>
                <c:pt idx="1335">
                  <c:v>79.753547999999981</c:v>
                </c:pt>
                <c:pt idx="1336">
                  <c:v>79.864588999999981</c:v>
                </c:pt>
                <c:pt idx="1337">
                  <c:v>79.974787999999918</c:v>
                </c:pt>
                <c:pt idx="1338">
                  <c:v>80.088341999999884</c:v>
                </c:pt>
                <c:pt idx="1339">
                  <c:v>80.204671000000005</c:v>
                </c:pt>
                <c:pt idx="1340">
                  <c:v>80.320594</c:v>
                </c:pt>
                <c:pt idx="1341">
                  <c:v>80.435331999999988</c:v>
                </c:pt>
                <c:pt idx="1342">
                  <c:v>80.549543000000085</c:v>
                </c:pt>
                <c:pt idx="1343">
                  <c:v>80.662091999999959</c:v>
                </c:pt>
                <c:pt idx="1344">
                  <c:v>80.771830999999978</c:v>
                </c:pt>
                <c:pt idx="1345">
                  <c:v>80.880629999999996</c:v>
                </c:pt>
                <c:pt idx="1346">
                  <c:v>80.99112100000012</c:v>
                </c:pt>
                <c:pt idx="1347">
                  <c:v>81.103009999999998</c:v>
                </c:pt>
                <c:pt idx="1348">
                  <c:v>81.214342000000002</c:v>
                </c:pt>
                <c:pt idx="1349">
                  <c:v>81.324455</c:v>
                </c:pt>
                <c:pt idx="1350">
                  <c:v>81.433586000000005</c:v>
                </c:pt>
                <c:pt idx="1351">
                  <c:v>81.54213799999998</c:v>
                </c:pt>
                <c:pt idx="1352">
                  <c:v>81.652237999999883</c:v>
                </c:pt>
                <c:pt idx="1353">
                  <c:v>81.766651999999993</c:v>
                </c:pt>
                <c:pt idx="1354">
                  <c:v>81.883769999999998</c:v>
                </c:pt>
                <c:pt idx="1355">
                  <c:v>81.997400999999996</c:v>
                </c:pt>
                <c:pt idx="1356">
                  <c:v>82.104433999999998</c:v>
                </c:pt>
                <c:pt idx="1357">
                  <c:v>82.209306999999981</c:v>
                </c:pt>
                <c:pt idx="1358">
                  <c:v>82.318091999999979</c:v>
                </c:pt>
                <c:pt idx="1359">
                  <c:v>82.431185000000085</c:v>
                </c:pt>
                <c:pt idx="1360">
                  <c:v>82.544837000000001</c:v>
                </c:pt>
                <c:pt idx="1361">
                  <c:v>82.656459999999981</c:v>
                </c:pt>
                <c:pt idx="1362">
                  <c:v>82.765044000000003</c:v>
                </c:pt>
                <c:pt idx="1363">
                  <c:v>82.869463999999994</c:v>
                </c:pt>
                <c:pt idx="1364">
                  <c:v>82.969973999999993</c:v>
                </c:pt>
                <c:pt idx="1365">
                  <c:v>83.069329999999994</c:v>
                </c:pt>
                <c:pt idx="1366">
                  <c:v>83.169888999999898</c:v>
                </c:pt>
                <c:pt idx="1367">
                  <c:v>83.271786999999989</c:v>
                </c:pt>
                <c:pt idx="1368">
                  <c:v>83.375447999999864</c:v>
                </c:pt>
                <c:pt idx="1369">
                  <c:v>83.482385999999948</c:v>
                </c:pt>
                <c:pt idx="1370">
                  <c:v>83.591660000000104</c:v>
                </c:pt>
                <c:pt idx="1371">
                  <c:v>83.699454000000003</c:v>
                </c:pt>
                <c:pt idx="1372">
                  <c:v>83.804436999999979</c:v>
                </c:pt>
                <c:pt idx="1373">
                  <c:v>83.909566999999996</c:v>
                </c:pt>
                <c:pt idx="1374">
                  <c:v>84.016288000000003</c:v>
                </c:pt>
                <c:pt idx="1375">
                  <c:v>84.121229000000085</c:v>
                </c:pt>
                <c:pt idx="1376">
                  <c:v>84.221503999999996</c:v>
                </c:pt>
                <c:pt idx="1377">
                  <c:v>84.319128000000006</c:v>
                </c:pt>
                <c:pt idx="1378">
                  <c:v>84.417160000000138</c:v>
                </c:pt>
                <c:pt idx="1379">
                  <c:v>84.515365000000003</c:v>
                </c:pt>
                <c:pt idx="1380">
                  <c:v>84.612943000000001</c:v>
                </c:pt>
                <c:pt idx="1381">
                  <c:v>84.711860000000101</c:v>
                </c:pt>
                <c:pt idx="1382">
                  <c:v>84.814217000000085</c:v>
                </c:pt>
                <c:pt idx="1383">
                  <c:v>84.919334000000006</c:v>
                </c:pt>
                <c:pt idx="1384">
                  <c:v>85.02594999999998</c:v>
                </c:pt>
                <c:pt idx="1385">
                  <c:v>85.133771999999837</c:v>
                </c:pt>
                <c:pt idx="1386">
                  <c:v>85.240543000000116</c:v>
                </c:pt>
                <c:pt idx="1387">
                  <c:v>85.341785999999999</c:v>
                </c:pt>
                <c:pt idx="1388">
                  <c:v>85.436425999999997</c:v>
                </c:pt>
                <c:pt idx="1389">
                  <c:v>85.529155000000003</c:v>
                </c:pt>
                <c:pt idx="1390">
                  <c:v>85.624600999999998</c:v>
                </c:pt>
                <c:pt idx="1391">
                  <c:v>85.722335999999899</c:v>
                </c:pt>
                <c:pt idx="1392">
                  <c:v>85.819890999999998</c:v>
                </c:pt>
                <c:pt idx="1393">
                  <c:v>85.916753999999997</c:v>
                </c:pt>
                <c:pt idx="1394">
                  <c:v>86.01293699999998</c:v>
                </c:pt>
                <c:pt idx="1395">
                  <c:v>86.107525999999993</c:v>
                </c:pt>
                <c:pt idx="1396">
                  <c:v>86.201138</c:v>
                </c:pt>
                <c:pt idx="1397">
                  <c:v>86.296197000000006</c:v>
                </c:pt>
                <c:pt idx="1398">
                  <c:v>86.392928999999981</c:v>
                </c:pt>
                <c:pt idx="1399">
                  <c:v>86.489077999999978</c:v>
                </c:pt>
                <c:pt idx="1400">
                  <c:v>86.585094999999981</c:v>
                </c:pt>
                <c:pt idx="1401">
                  <c:v>86.684764000000001</c:v>
                </c:pt>
                <c:pt idx="1402">
                  <c:v>86.788650000000004</c:v>
                </c:pt>
                <c:pt idx="1403">
                  <c:v>86.891819999999996</c:v>
                </c:pt>
                <c:pt idx="1404">
                  <c:v>86.990286000000026</c:v>
                </c:pt>
                <c:pt idx="1405">
                  <c:v>87.084905000000006</c:v>
                </c:pt>
                <c:pt idx="1406">
                  <c:v>87.177140999999978</c:v>
                </c:pt>
                <c:pt idx="1407">
                  <c:v>87.266240999999994</c:v>
                </c:pt>
                <c:pt idx="1408">
                  <c:v>87.352930999999899</c:v>
                </c:pt>
                <c:pt idx="1409">
                  <c:v>87.440507999999994</c:v>
                </c:pt>
                <c:pt idx="1410">
                  <c:v>87.529724999999999</c:v>
                </c:pt>
                <c:pt idx="1411">
                  <c:v>87.617857999999998</c:v>
                </c:pt>
                <c:pt idx="1412">
                  <c:v>87.705111000000002</c:v>
                </c:pt>
                <c:pt idx="1413">
                  <c:v>87.796176000000003</c:v>
                </c:pt>
                <c:pt idx="1414">
                  <c:v>87.892667000000003</c:v>
                </c:pt>
                <c:pt idx="1415">
                  <c:v>87.989801999999983</c:v>
                </c:pt>
                <c:pt idx="1416">
                  <c:v>88.083751999999919</c:v>
                </c:pt>
                <c:pt idx="1417">
                  <c:v>88.176645999999948</c:v>
                </c:pt>
                <c:pt idx="1418">
                  <c:v>88.271074999999982</c:v>
                </c:pt>
                <c:pt idx="1419">
                  <c:v>88.365171999999959</c:v>
                </c:pt>
                <c:pt idx="1420">
                  <c:v>88.456815000000006</c:v>
                </c:pt>
                <c:pt idx="1421">
                  <c:v>88.547577000000004</c:v>
                </c:pt>
                <c:pt idx="1422">
                  <c:v>88.638873999999959</c:v>
                </c:pt>
                <c:pt idx="1423">
                  <c:v>88.728694000000004</c:v>
                </c:pt>
                <c:pt idx="1424">
                  <c:v>88.815344999999979</c:v>
                </c:pt>
                <c:pt idx="1425">
                  <c:v>88.900204000000102</c:v>
                </c:pt>
                <c:pt idx="1426">
                  <c:v>88.984385000000003</c:v>
                </c:pt>
                <c:pt idx="1427">
                  <c:v>89.067426000000026</c:v>
                </c:pt>
                <c:pt idx="1428">
                  <c:v>89.151268999999999</c:v>
                </c:pt>
                <c:pt idx="1429">
                  <c:v>89.240076999999999</c:v>
                </c:pt>
                <c:pt idx="1430">
                  <c:v>89.333652999999998</c:v>
                </c:pt>
                <c:pt idx="1431">
                  <c:v>89.426349000000002</c:v>
                </c:pt>
                <c:pt idx="1432">
                  <c:v>89.514792</c:v>
                </c:pt>
                <c:pt idx="1433">
                  <c:v>89.601208</c:v>
                </c:pt>
                <c:pt idx="1434">
                  <c:v>89.687420000000003</c:v>
                </c:pt>
                <c:pt idx="1435">
                  <c:v>89.771701999999948</c:v>
                </c:pt>
                <c:pt idx="1436">
                  <c:v>89.853921999999983</c:v>
                </c:pt>
                <c:pt idx="1437">
                  <c:v>89.937341000000004</c:v>
                </c:pt>
                <c:pt idx="1438">
                  <c:v>90.022587999999914</c:v>
                </c:pt>
                <c:pt idx="1439">
                  <c:v>90.105915999999979</c:v>
                </c:pt>
                <c:pt idx="1440">
                  <c:v>90.186026999999982</c:v>
                </c:pt>
                <c:pt idx="1441">
                  <c:v>90.266395000000003</c:v>
                </c:pt>
                <c:pt idx="1442">
                  <c:v>90.348510000000005</c:v>
                </c:pt>
                <c:pt idx="1443">
                  <c:v>90.429512000000003</c:v>
                </c:pt>
                <c:pt idx="1444">
                  <c:v>90.509167000000005</c:v>
                </c:pt>
                <c:pt idx="1445">
                  <c:v>90.592021000000003</c:v>
                </c:pt>
                <c:pt idx="1446">
                  <c:v>90.679315999999915</c:v>
                </c:pt>
                <c:pt idx="1447">
                  <c:v>90.76570599999998</c:v>
                </c:pt>
                <c:pt idx="1448">
                  <c:v>90.847869000000088</c:v>
                </c:pt>
                <c:pt idx="1449">
                  <c:v>90.929881999999978</c:v>
                </c:pt>
                <c:pt idx="1450">
                  <c:v>91.016167999999993</c:v>
                </c:pt>
                <c:pt idx="1451">
                  <c:v>91.104853000000006</c:v>
                </c:pt>
                <c:pt idx="1452">
                  <c:v>91.191908999999981</c:v>
                </c:pt>
                <c:pt idx="1453">
                  <c:v>91.276300999999989</c:v>
                </c:pt>
                <c:pt idx="1454">
                  <c:v>91.357618000000002</c:v>
                </c:pt>
                <c:pt idx="1455">
                  <c:v>91.433961999999994</c:v>
                </c:pt>
                <c:pt idx="1456">
                  <c:v>91.505714999999981</c:v>
                </c:pt>
                <c:pt idx="1457">
                  <c:v>91.576786999999868</c:v>
                </c:pt>
                <c:pt idx="1458">
                  <c:v>91.649630000000002</c:v>
                </c:pt>
                <c:pt idx="1459">
                  <c:v>91.723366999999982</c:v>
                </c:pt>
                <c:pt idx="1460">
                  <c:v>91.798033000000004</c:v>
                </c:pt>
                <c:pt idx="1461">
                  <c:v>91.875231999999869</c:v>
                </c:pt>
                <c:pt idx="1462">
                  <c:v>91.953737999999959</c:v>
                </c:pt>
                <c:pt idx="1463">
                  <c:v>92.030226000000027</c:v>
                </c:pt>
                <c:pt idx="1464">
                  <c:v>92.104843000000002</c:v>
                </c:pt>
                <c:pt idx="1465">
                  <c:v>92.180023000000006</c:v>
                </c:pt>
                <c:pt idx="1466">
                  <c:v>92.25430799999998</c:v>
                </c:pt>
                <c:pt idx="1467">
                  <c:v>92.324692999999982</c:v>
                </c:pt>
                <c:pt idx="1468">
                  <c:v>92.394399000000007</c:v>
                </c:pt>
                <c:pt idx="1469">
                  <c:v>92.469544000000027</c:v>
                </c:pt>
                <c:pt idx="1470">
                  <c:v>92.547983000000102</c:v>
                </c:pt>
                <c:pt idx="1471">
                  <c:v>92.621150999999998</c:v>
                </c:pt>
                <c:pt idx="1472">
                  <c:v>92.68759799999998</c:v>
                </c:pt>
                <c:pt idx="1473">
                  <c:v>92.754659000000117</c:v>
                </c:pt>
                <c:pt idx="1474">
                  <c:v>92.825486999999853</c:v>
                </c:pt>
                <c:pt idx="1475">
                  <c:v>92.89510199999998</c:v>
                </c:pt>
                <c:pt idx="1476">
                  <c:v>92.96173899999998</c:v>
                </c:pt>
                <c:pt idx="1477">
                  <c:v>93.030952999999982</c:v>
                </c:pt>
                <c:pt idx="1478">
                  <c:v>93.104886999999948</c:v>
                </c:pt>
                <c:pt idx="1479">
                  <c:v>93.177743999999919</c:v>
                </c:pt>
                <c:pt idx="1480">
                  <c:v>93.245976999999982</c:v>
                </c:pt>
                <c:pt idx="1481">
                  <c:v>93.313218000000006</c:v>
                </c:pt>
                <c:pt idx="1482">
                  <c:v>93.381292999999999</c:v>
                </c:pt>
                <c:pt idx="1483">
                  <c:v>93.4461170000001</c:v>
                </c:pt>
                <c:pt idx="1484">
                  <c:v>93.506797999999989</c:v>
                </c:pt>
                <c:pt idx="1485">
                  <c:v>93.569379999999981</c:v>
                </c:pt>
                <c:pt idx="1486">
                  <c:v>93.637141999999983</c:v>
                </c:pt>
                <c:pt idx="1487">
                  <c:v>93.705912999999981</c:v>
                </c:pt>
                <c:pt idx="1488">
                  <c:v>93.772901999999988</c:v>
                </c:pt>
                <c:pt idx="1489">
                  <c:v>93.840923000000117</c:v>
                </c:pt>
                <c:pt idx="1490">
                  <c:v>93.910228000000117</c:v>
                </c:pt>
                <c:pt idx="1491">
                  <c:v>93.975928999999979</c:v>
                </c:pt>
                <c:pt idx="1492">
                  <c:v>94.037612999999993</c:v>
                </c:pt>
                <c:pt idx="1493">
                  <c:v>94.101507999999981</c:v>
                </c:pt>
                <c:pt idx="1494">
                  <c:v>94.168675999999948</c:v>
                </c:pt>
                <c:pt idx="1495">
                  <c:v>94.231207999999995</c:v>
                </c:pt>
                <c:pt idx="1496">
                  <c:v>94.285373999999948</c:v>
                </c:pt>
                <c:pt idx="1497">
                  <c:v>94.338616999999999</c:v>
                </c:pt>
                <c:pt idx="1498">
                  <c:v>94.398044999999982</c:v>
                </c:pt>
                <c:pt idx="1499">
                  <c:v>94.460938999999982</c:v>
                </c:pt>
                <c:pt idx="1500">
                  <c:v>94.522626000000002</c:v>
                </c:pt>
                <c:pt idx="1501">
                  <c:v>94.584705999999983</c:v>
                </c:pt>
                <c:pt idx="1502">
                  <c:v>94.649383999999998</c:v>
                </c:pt>
                <c:pt idx="1503">
                  <c:v>94.713662000000085</c:v>
                </c:pt>
                <c:pt idx="1504">
                  <c:v>94.774961000000005</c:v>
                </c:pt>
                <c:pt idx="1505">
                  <c:v>94.835199000000003</c:v>
                </c:pt>
                <c:pt idx="1506">
                  <c:v>94.894903999999997</c:v>
                </c:pt>
                <c:pt idx="1507">
                  <c:v>94.951099999999997</c:v>
                </c:pt>
                <c:pt idx="1508">
                  <c:v>95.004814999999994</c:v>
                </c:pt>
                <c:pt idx="1509">
                  <c:v>95.061994000000027</c:v>
                </c:pt>
                <c:pt idx="1510">
                  <c:v>95.123039999999989</c:v>
                </c:pt>
                <c:pt idx="1511">
                  <c:v>95.180704999999989</c:v>
                </c:pt>
                <c:pt idx="1512">
                  <c:v>95.232320999999999</c:v>
                </c:pt>
                <c:pt idx="1513">
                  <c:v>95.284352999999982</c:v>
                </c:pt>
                <c:pt idx="1514">
                  <c:v>95.340553000000085</c:v>
                </c:pt>
                <c:pt idx="1515">
                  <c:v>95.395921999999999</c:v>
                </c:pt>
                <c:pt idx="1516">
                  <c:v>95.447536999999997</c:v>
                </c:pt>
                <c:pt idx="1517">
                  <c:v>95.500648999999981</c:v>
                </c:pt>
                <c:pt idx="1518">
                  <c:v>95.558017999999919</c:v>
                </c:pt>
                <c:pt idx="1519">
                  <c:v>95.61319899999998</c:v>
                </c:pt>
                <c:pt idx="1520">
                  <c:v>95.661116000000007</c:v>
                </c:pt>
                <c:pt idx="1521">
                  <c:v>95.706112000000005</c:v>
                </c:pt>
                <c:pt idx="1522">
                  <c:v>95.753676999999982</c:v>
                </c:pt>
                <c:pt idx="1523">
                  <c:v>95.803113999999994</c:v>
                </c:pt>
                <c:pt idx="1524">
                  <c:v>95.854000999999982</c:v>
                </c:pt>
                <c:pt idx="1525">
                  <c:v>95.910000999999994</c:v>
                </c:pt>
                <c:pt idx="1526">
                  <c:v>95.969971000000001</c:v>
                </c:pt>
                <c:pt idx="1527">
                  <c:v>96.025016999999949</c:v>
                </c:pt>
                <c:pt idx="1528">
                  <c:v>96.071004000000002</c:v>
                </c:pt>
                <c:pt idx="1529">
                  <c:v>96.114667999999995</c:v>
                </c:pt>
                <c:pt idx="1530">
                  <c:v>96.161294000000026</c:v>
                </c:pt>
                <c:pt idx="1531">
                  <c:v>96.206046000000001</c:v>
                </c:pt>
                <c:pt idx="1532">
                  <c:v>96.244800999999995</c:v>
                </c:pt>
                <c:pt idx="1533">
                  <c:v>96.283466000000004</c:v>
                </c:pt>
                <c:pt idx="1534">
                  <c:v>96.328337999999846</c:v>
                </c:pt>
                <c:pt idx="1535">
                  <c:v>96.375834999999839</c:v>
                </c:pt>
                <c:pt idx="1536">
                  <c:v>96.420159999999996</c:v>
                </c:pt>
                <c:pt idx="1537">
                  <c:v>96.463196999999994</c:v>
                </c:pt>
                <c:pt idx="1538">
                  <c:v>96.509083000000004</c:v>
                </c:pt>
                <c:pt idx="1539">
                  <c:v>96.556413000000006</c:v>
                </c:pt>
                <c:pt idx="1540">
                  <c:v>96.603121999999999</c:v>
                </c:pt>
                <c:pt idx="1541">
                  <c:v>96.651505999999998</c:v>
                </c:pt>
                <c:pt idx="1542">
                  <c:v>96.701421999999994</c:v>
                </c:pt>
                <c:pt idx="1543">
                  <c:v>96.746111000000084</c:v>
                </c:pt>
                <c:pt idx="1544">
                  <c:v>96.781884000000005</c:v>
                </c:pt>
                <c:pt idx="1545">
                  <c:v>96.814664000000121</c:v>
                </c:pt>
                <c:pt idx="1546">
                  <c:v>96.85056299999998</c:v>
                </c:pt>
                <c:pt idx="1547">
                  <c:v>96.887329999999992</c:v>
                </c:pt>
                <c:pt idx="1548">
                  <c:v>96.921746999999982</c:v>
                </c:pt>
                <c:pt idx="1549">
                  <c:v>96.957365999999993</c:v>
                </c:pt>
                <c:pt idx="1550">
                  <c:v>96.997642999999997</c:v>
                </c:pt>
                <c:pt idx="1551">
                  <c:v>97.038634999999999</c:v>
                </c:pt>
                <c:pt idx="1552">
                  <c:v>97.075732999999843</c:v>
                </c:pt>
                <c:pt idx="1553">
                  <c:v>97.110819000000006</c:v>
                </c:pt>
                <c:pt idx="1554">
                  <c:v>97.146423999999996</c:v>
                </c:pt>
                <c:pt idx="1555">
                  <c:v>97.179944999999989</c:v>
                </c:pt>
                <c:pt idx="1556">
                  <c:v>97.210085000000007</c:v>
                </c:pt>
                <c:pt idx="1557">
                  <c:v>97.241798000000003</c:v>
                </c:pt>
                <c:pt idx="1558">
                  <c:v>97.278227000000001</c:v>
                </c:pt>
                <c:pt idx="1559">
                  <c:v>97.314296000000027</c:v>
                </c:pt>
                <c:pt idx="1560">
                  <c:v>97.344609000000105</c:v>
                </c:pt>
                <c:pt idx="1561">
                  <c:v>97.37120299999998</c:v>
                </c:pt>
                <c:pt idx="1562">
                  <c:v>97.398083999999983</c:v>
                </c:pt>
                <c:pt idx="1563">
                  <c:v>97.424932999999982</c:v>
                </c:pt>
                <c:pt idx="1564">
                  <c:v>97.451562999999993</c:v>
                </c:pt>
                <c:pt idx="1565">
                  <c:v>97.481316000000007</c:v>
                </c:pt>
                <c:pt idx="1566">
                  <c:v>97.514572000000001</c:v>
                </c:pt>
                <c:pt idx="1567">
                  <c:v>97.545985000000002</c:v>
                </c:pt>
                <c:pt idx="1568">
                  <c:v>97.573410999999979</c:v>
                </c:pt>
                <c:pt idx="1569">
                  <c:v>97.602157999999989</c:v>
                </c:pt>
                <c:pt idx="1570">
                  <c:v>97.635244999999998</c:v>
                </c:pt>
                <c:pt idx="1571">
                  <c:v>97.667259000000101</c:v>
                </c:pt>
                <c:pt idx="1572">
                  <c:v>97.693606000000003</c:v>
                </c:pt>
                <c:pt idx="1573">
                  <c:v>97.718124000000088</c:v>
                </c:pt>
                <c:pt idx="1574">
                  <c:v>97.745937999999981</c:v>
                </c:pt>
                <c:pt idx="1575">
                  <c:v>97.775874999999914</c:v>
                </c:pt>
                <c:pt idx="1576">
                  <c:v>97.805377999999848</c:v>
                </c:pt>
                <c:pt idx="1577">
                  <c:v>97.835560000000001</c:v>
                </c:pt>
                <c:pt idx="1578">
                  <c:v>97.8661290000001</c:v>
                </c:pt>
                <c:pt idx="1579">
                  <c:v>97.892726999999979</c:v>
                </c:pt>
                <c:pt idx="1580">
                  <c:v>97.914495000000116</c:v>
                </c:pt>
                <c:pt idx="1581">
                  <c:v>97.936931000000001</c:v>
                </c:pt>
                <c:pt idx="1582">
                  <c:v>97.962383000000003</c:v>
                </c:pt>
                <c:pt idx="1583">
                  <c:v>97.985246000000004</c:v>
                </c:pt>
                <c:pt idx="1584">
                  <c:v>98.001767999999998</c:v>
                </c:pt>
                <c:pt idx="1585">
                  <c:v>98.016784000000001</c:v>
                </c:pt>
                <c:pt idx="1586">
                  <c:v>98.035616000000005</c:v>
                </c:pt>
                <c:pt idx="1587">
                  <c:v>98.056753999999998</c:v>
                </c:pt>
                <c:pt idx="1588">
                  <c:v>98.077903000000006</c:v>
                </c:pt>
                <c:pt idx="1589">
                  <c:v>98.101335999999989</c:v>
                </c:pt>
                <c:pt idx="1590">
                  <c:v>98.127755999999948</c:v>
                </c:pt>
                <c:pt idx="1591">
                  <c:v>98.151903000000004</c:v>
                </c:pt>
                <c:pt idx="1592">
                  <c:v>98.169800999999978</c:v>
                </c:pt>
                <c:pt idx="1593">
                  <c:v>98.184191999999982</c:v>
                </c:pt>
                <c:pt idx="1594">
                  <c:v>98.198626000000004</c:v>
                </c:pt>
                <c:pt idx="1595">
                  <c:v>98.212737999999959</c:v>
                </c:pt>
                <c:pt idx="1596">
                  <c:v>98.227243000000101</c:v>
                </c:pt>
                <c:pt idx="1597">
                  <c:v>98.246128999999996</c:v>
                </c:pt>
                <c:pt idx="1598">
                  <c:v>98.269442999999981</c:v>
                </c:pt>
                <c:pt idx="1599">
                  <c:v>98.290756000000002</c:v>
                </c:pt>
                <c:pt idx="1600">
                  <c:v>98.306206000000003</c:v>
                </c:pt>
                <c:pt idx="1601">
                  <c:v>98.319557000000003</c:v>
                </c:pt>
                <c:pt idx="1602">
                  <c:v>98.334902</c:v>
                </c:pt>
                <c:pt idx="1603">
                  <c:v>98.351127000000005</c:v>
                </c:pt>
                <c:pt idx="1604">
                  <c:v>98.367045000000005</c:v>
                </c:pt>
                <c:pt idx="1605">
                  <c:v>98.384873999999982</c:v>
                </c:pt>
                <c:pt idx="1606">
                  <c:v>98.404937000000004</c:v>
                </c:pt>
                <c:pt idx="1607">
                  <c:v>98.423580000000001</c:v>
                </c:pt>
                <c:pt idx="1608">
                  <c:v>98.439828000000006</c:v>
                </c:pt>
                <c:pt idx="1609">
                  <c:v>98.457528999999994</c:v>
                </c:pt>
                <c:pt idx="1610">
                  <c:v>98.477520000000027</c:v>
                </c:pt>
                <c:pt idx="1611">
                  <c:v>98.494443000000118</c:v>
                </c:pt>
                <c:pt idx="1612">
                  <c:v>98.505020999999999</c:v>
                </c:pt>
                <c:pt idx="1613">
                  <c:v>98.513158000000004</c:v>
                </c:pt>
                <c:pt idx="1614">
                  <c:v>98.523464000000004</c:v>
                </c:pt>
                <c:pt idx="1615">
                  <c:v>98.535384999999948</c:v>
                </c:pt>
                <c:pt idx="1616">
                  <c:v>98.547194000000104</c:v>
                </c:pt>
                <c:pt idx="1617">
                  <c:v>98.560224000000119</c:v>
                </c:pt>
                <c:pt idx="1618">
                  <c:v>98.575601999999989</c:v>
                </c:pt>
                <c:pt idx="1619">
                  <c:v>98.591604000000117</c:v>
                </c:pt>
                <c:pt idx="1620">
                  <c:v>98.607497999999978</c:v>
                </c:pt>
                <c:pt idx="1621">
                  <c:v>98.625498999999849</c:v>
                </c:pt>
                <c:pt idx="1622">
                  <c:v>98.645763000000002</c:v>
                </c:pt>
                <c:pt idx="1623">
                  <c:v>98.66404</c:v>
                </c:pt>
                <c:pt idx="1624">
                  <c:v>98.677565000000001</c:v>
                </c:pt>
                <c:pt idx="1625">
                  <c:v>98.688460999999918</c:v>
                </c:pt>
                <c:pt idx="1626">
                  <c:v>98.698379999999958</c:v>
                </c:pt>
                <c:pt idx="1627">
                  <c:v>98.705404000000001</c:v>
                </c:pt>
                <c:pt idx="1628">
                  <c:v>98.710097000000005</c:v>
                </c:pt>
                <c:pt idx="1629">
                  <c:v>98.718096000000003</c:v>
                </c:pt>
                <c:pt idx="1630">
                  <c:v>98.732321999999982</c:v>
                </c:pt>
                <c:pt idx="1631">
                  <c:v>98.748599999999996</c:v>
                </c:pt>
                <c:pt idx="1632">
                  <c:v>98.762814000000006</c:v>
                </c:pt>
                <c:pt idx="1633">
                  <c:v>98.776037999999915</c:v>
                </c:pt>
                <c:pt idx="1634">
                  <c:v>98.788820999999999</c:v>
                </c:pt>
                <c:pt idx="1635">
                  <c:v>98.798218000000006</c:v>
                </c:pt>
                <c:pt idx="1636">
                  <c:v>98.80470099999998</c:v>
                </c:pt>
                <c:pt idx="1637">
                  <c:v>98.813711999999981</c:v>
                </c:pt>
                <c:pt idx="1638">
                  <c:v>98.826196999999979</c:v>
                </c:pt>
                <c:pt idx="1639">
                  <c:v>98.835957999999948</c:v>
                </c:pt>
                <c:pt idx="1640">
                  <c:v>98.840787999999989</c:v>
                </c:pt>
                <c:pt idx="1641">
                  <c:v>98.846676000000002</c:v>
                </c:pt>
                <c:pt idx="1642">
                  <c:v>98.857028999999983</c:v>
                </c:pt>
                <c:pt idx="1643">
                  <c:v>98.868234999999999</c:v>
                </c:pt>
                <c:pt idx="1644">
                  <c:v>98.878118999999899</c:v>
                </c:pt>
                <c:pt idx="1645">
                  <c:v>98.889397999999915</c:v>
                </c:pt>
                <c:pt idx="1646">
                  <c:v>98.903175000000005</c:v>
                </c:pt>
                <c:pt idx="1647">
                  <c:v>98.916934000000026</c:v>
                </c:pt>
                <c:pt idx="1648">
                  <c:v>98.929961000000006</c:v>
                </c:pt>
                <c:pt idx="1649">
                  <c:v>98.943204000000136</c:v>
                </c:pt>
                <c:pt idx="1650">
                  <c:v>98.955275</c:v>
                </c:pt>
                <c:pt idx="1651">
                  <c:v>98.963545999999994</c:v>
                </c:pt>
                <c:pt idx="1652">
                  <c:v>98.967460000000116</c:v>
                </c:pt>
                <c:pt idx="1653">
                  <c:v>98.969596999999993</c:v>
                </c:pt>
                <c:pt idx="1654">
                  <c:v>98.973119999999994</c:v>
                </c:pt>
                <c:pt idx="1655">
                  <c:v>98.979550000000003</c:v>
                </c:pt>
                <c:pt idx="1656">
                  <c:v>98.989170000000001</c:v>
                </c:pt>
                <c:pt idx="1657">
                  <c:v>99.001965999999996</c:v>
                </c:pt>
                <c:pt idx="1658">
                  <c:v>99.016379999999998</c:v>
                </c:pt>
                <c:pt idx="1659">
                  <c:v>99.028537999999898</c:v>
                </c:pt>
                <c:pt idx="1660">
                  <c:v>99.037863000000101</c:v>
                </c:pt>
                <c:pt idx="1661">
                  <c:v>99.048068000000001</c:v>
                </c:pt>
                <c:pt idx="1662">
                  <c:v>99.060109999999995</c:v>
                </c:pt>
                <c:pt idx="1663">
                  <c:v>99.070215000000005</c:v>
                </c:pt>
                <c:pt idx="1664">
                  <c:v>99.07717599999998</c:v>
                </c:pt>
                <c:pt idx="1665">
                  <c:v>99.084734999999981</c:v>
                </c:pt>
                <c:pt idx="1666">
                  <c:v>99.094139999999996</c:v>
                </c:pt>
                <c:pt idx="1667">
                  <c:v>99.101359000000002</c:v>
                </c:pt>
                <c:pt idx="1668">
                  <c:v>99.104926000000006</c:v>
                </c:pt>
                <c:pt idx="1669">
                  <c:v>99.109547999999918</c:v>
                </c:pt>
                <c:pt idx="1670">
                  <c:v>99.11806</c:v>
                </c:pt>
                <c:pt idx="1671">
                  <c:v>99.127056999999979</c:v>
                </c:pt>
                <c:pt idx="1672">
                  <c:v>99.134010000000004</c:v>
                </c:pt>
                <c:pt idx="1673">
                  <c:v>99.142910999999998</c:v>
                </c:pt>
                <c:pt idx="1674">
                  <c:v>99.156283999999999</c:v>
                </c:pt>
                <c:pt idx="1675">
                  <c:v>99.171315999999948</c:v>
                </c:pt>
                <c:pt idx="1676">
                  <c:v>99.185648999999898</c:v>
                </c:pt>
                <c:pt idx="1677">
                  <c:v>99.200812999999982</c:v>
                </c:pt>
                <c:pt idx="1678">
                  <c:v>99.216712999999999</c:v>
                </c:pt>
                <c:pt idx="1679">
                  <c:v>99.229152999999982</c:v>
                </c:pt>
                <c:pt idx="1680">
                  <c:v>99.237842000000001</c:v>
                </c:pt>
                <c:pt idx="1681">
                  <c:v>99.247938000000005</c:v>
                </c:pt>
                <c:pt idx="1682">
                  <c:v>99.261628000000101</c:v>
                </c:pt>
                <c:pt idx="1683">
                  <c:v>99.274687</c:v>
                </c:pt>
                <c:pt idx="1684">
                  <c:v>99.284456000000006</c:v>
                </c:pt>
                <c:pt idx="1685">
                  <c:v>99.294211000000118</c:v>
                </c:pt>
                <c:pt idx="1686">
                  <c:v>99.306573999999998</c:v>
                </c:pt>
                <c:pt idx="1687">
                  <c:v>99.319652000000005</c:v>
                </c:pt>
                <c:pt idx="1688">
                  <c:v>99.332060999999982</c:v>
                </c:pt>
                <c:pt idx="1689">
                  <c:v>99.346093999999994</c:v>
                </c:pt>
                <c:pt idx="1690">
                  <c:v>99.361901000000003</c:v>
                </c:pt>
                <c:pt idx="1691">
                  <c:v>99.375551999999914</c:v>
                </c:pt>
                <c:pt idx="1692">
                  <c:v>99.385538999999838</c:v>
                </c:pt>
                <c:pt idx="1693">
                  <c:v>99.395897999999988</c:v>
                </c:pt>
                <c:pt idx="1694">
                  <c:v>99.409270000000006</c:v>
                </c:pt>
                <c:pt idx="1695">
                  <c:v>99.422960000000003</c:v>
                </c:pt>
                <c:pt idx="1696">
                  <c:v>99.434708000000001</c:v>
                </c:pt>
                <c:pt idx="1697">
                  <c:v>99.446607000000085</c:v>
                </c:pt>
                <c:pt idx="1698">
                  <c:v>99.459793000000005</c:v>
                </c:pt>
                <c:pt idx="1699">
                  <c:v>99.471473000000003</c:v>
                </c:pt>
                <c:pt idx="1700">
                  <c:v>99.480705</c:v>
                </c:pt>
                <c:pt idx="1701">
                  <c:v>99.491532000000007</c:v>
                </c:pt>
                <c:pt idx="1702">
                  <c:v>99.50657099999998</c:v>
                </c:pt>
                <c:pt idx="1703">
                  <c:v>99.523388999999838</c:v>
                </c:pt>
                <c:pt idx="1704">
                  <c:v>99.539868999999982</c:v>
                </c:pt>
                <c:pt idx="1705">
                  <c:v>99.557817</c:v>
                </c:pt>
                <c:pt idx="1706">
                  <c:v>99.577511000000001</c:v>
                </c:pt>
                <c:pt idx="1707">
                  <c:v>99.595045999999982</c:v>
                </c:pt>
                <c:pt idx="1708">
                  <c:v>99.608463999999998</c:v>
                </c:pt>
                <c:pt idx="1709">
                  <c:v>99.621315999999979</c:v>
                </c:pt>
                <c:pt idx="1710">
                  <c:v>99.636723000000003</c:v>
                </c:pt>
                <c:pt idx="1711">
                  <c:v>99.652846999999838</c:v>
                </c:pt>
                <c:pt idx="1712">
                  <c:v>99.667381999999989</c:v>
                </c:pt>
                <c:pt idx="1713">
                  <c:v>99.68160899999998</c:v>
                </c:pt>
                <c:pt idx="1714">
                  <c:v>99.696667000000005</c:v>
                </c:pt>
                <c:pt idx="1715">
                  <c:v>99.710740000000001</c:v>
                </c:pt>
                <c:pt idx="1716">
                  <c:v>99.723410999999999</c:v>
                </c:pt>
                <c:pt idx="1717">
                  <c:v>99.73804699999998</c:v>
                </c:pt>
                <c:pt idx="1718">
                  <c:v>99.756223000000105</c:v>
                </c:pt>
                <c:pt idx="1719">
                  <c:v>99.774530999999982</c:v>
                </c:pt>
                <c:pt idx="1720">
                  <c:v>99.790424000000101</c:v>
                </c:pt>
                <c:pt idx="1721">
                  <c:v>99.806299999999993</c:v>
                </c:pt>
                <c:pt idx="1722">
                  <c:v>99.82376499999998</c:v>
                </c:pt>
                <c:pt idx="1723">
                  <c:v>99.839853000000005</c:v>
                </c:pt>
                <c:pt idx="1724">
                  <c:v>99.853560999999999</c:v>
                </c:pt>
                <c:pt idx="1725">
                  <c:v>99.869479999999982</c:v>
                </c:pt>
                <c:pt idx="1726">
                  <c:v>99.889831999999899</c:v>
                </c:pt>
                <c:pt idx="1727">
                  <c:v>99.90993899999998</c:v>
                </c:pt>
                <c:pt idx="1728">
                  <c:v>99.926592999999983</c:v>
                </c:pt>
                <c:pt idx="1729">
                  <c:v>99.943770999999998</c:v>
                </c:pt>
                <c:pt idx="1730">
                  <c:v>99.964472999999998</c:v>
                </c:pt>
                <c:pt idx="1731">
                  <c:v>99.984710000000007</c:v>
                </c:pt>
                <c:pt idx="1732">
                  <c:v>100.00126000000009</c:v>
                </c:pt>
                <c:pt idx="1733">
                  <c:v>100.01737300000002</c:v>
                </c:pt>
                <c:pt idx="1734">
                  <c:v>100.03494600000002</c:v>
                </c:pt>
                <c:pt idx="1735">
                  <c:v>100.04962400000014</c:v>
                </c:pt>
                <c:pt idx="1736">
                  <c:v>100.06009899999998</c:v>
                </c:pt>
                <c:pt idx="1737">
                  <c:v>100.07373499999991</c:v>
                </c:pt>
                <c:pt idx="1738">
                  <c:v>100.095974</c:v>
                </c:pt>
                <c:pt idx="1739">
                  <c:v>100.12209199999988</c:v>
                </c:pt>
                <c:pt idx="1740">
                  <c:v>100.14549100000001</c:v>
                </c:pt>
                <c:pt idx="1741">
                  <c:v>100.16613599999998</c:v>
                </c:pt>
                <c:pt idx="1742">
                  <c:v>100.18490300000002</c:v>
                </c:pt>
                <c:pt idx="1743">
                  <c:v>100.19885699999998</c:v>
                </c:pt>
                <c:pt idx="1744">
                  <c:v>100.20897699999998</c:v>
                </c:pt>
                <c:pt idx="1745">
                  <c:v>100.223212</c:v>
                </c:pt>
                <c:pt idx="1746">
                  <c:v>100.2446740000001</c:v>
                </c:pt>
                <c:pt idx="1747">
                  <c:v>100.265631</c:v>
                </c:pt>
                <c:pt idx="1748">
                  <c:v>100.28028500000002</c:v>
                </c:pt>
                <c:pt idx="1749">
                  <c:v>100.29366300000014</c:v>
                </c:pt>
                <c:pt idx="1750">
                  <c:v>100.31125600000009</c:v>
                </c:pt>
                <c:pt idx="1751">
                  <c:v>100.32902799999998</c:v>
                </c:pt>
                <c:pt idx="1752">
                  <c:v>100.343085</c:v>
                </c:pt>
                <c:pt idx="1753">
                  <c:v>100.35766300000009</c:v>
                </c:pt>
                <c:pt idx="1754">
                  <c:v>100.37524799999991</c:v>
                </c:pt>
                <c:pt idx="1755">
                  <c:v>100.38984199999992</c:v>
                </c:pt>
                <c:pt idx="1756">
                  <c:v>100.39746300000009</c:v>
                </c:pt>
                <c:pt idx="1757">
                  <c:v>100.405394</c:v>
                </c:pt>
                <c:pt idx="1758">
                  <c:v>100.42112400000015</c:v>
                </c:pt>
                <c:pt idx="1759">
                  <c:v>100.44048400000008</c:v>
                </c:pt>
                <c:pt idx="1760">
                  <c:v>100.455763</c:v>
                </c:pt>
                <c:pt idx="1761">
                  <c:v>100.46728600000009</c:v>
                </c:pt>
                <c:pt idx="1762">
                  <c:v>100.47838199999991</c:v>
                </c:pt>
                <c:pt idx="1763">
                  <c:v>100.48696600000002</c:v>
                </c:pt>
                <c:pt idx="1764">
                  <c:v>100.49110500000012</c:v>
                </c:pt>
                <c:pt idx="1765">
                  <c:v>100.49542500000008</c:v>
                </c:pt>
                <c:pt idx="1766">
                  <c:v>100.50378199999992</c:v>
                </c:pt>
                <c:pt idx="1767">
                  <c:v>100.512485</c:v>
                </c:pt>
                <c:pt idx="1768">
                  <c:v>100.51803200000001</c:v>
                </c:pt>
                <c:pt idx="1769">
                  <c:v>100.52375600000001</c:v>
                </c:pt>
                <c:pt idx="1770">
                  <c:v>100.531938</c:v>
                </c:pt>
                <c:pt idx="1771">
                  <c:v>100.537779</c:v>
                </c:pt>
                <c:pt idx="1772">
                  <c:v>100.538545</c:v>
                </c:pt>
                <c:pt idx="1773">
                  <c:v>100.54001599999999</c:v>
                </c:pt>
                <c:pt idx="1774">
                  <c:v>100.54649900000008</c:v>
                </c:pt>
                <c:pt idx="1775">
                  <c:v>100.55284499999998</c:v>
                </c:pt>
                <c:pt idx="1776">
                  <c:v>100.553912</c:v>
                </c:pt>
                <c:pt idx="1777">
                  <c:v>100.553275</c:v>
                </c:pt>
                <c:pt idx="1778">
                  <c:v>100.555195</c:v>
                </c:pt>
                <c:pt idx="1779">
                  <c:v>100.55669399999999</c:v>
                </c:pt>
                <c:pt idx="1780">
                  <c:v>100.555184</c:v>
                </c:pt>
                <c:pt idx="1781">
                  <c:v>100.555145</c:v>
                </c:pt>
                <c:pt idx="1782">
                  <c:v>100.55957199999995</c:v>
                </c:pt>
                <c:pt idx="1783">
                  <c:v>100.56359</c:v>
                </c:pt>
                <c:pt idx="1784">
                  <c:v>100.56393799999998</c:v>
                </c:pt>
                <c:pt idx="1785">
                  <c:v>100.56598200000001</c:v>
                </c:pt>
                <c:pt idx="1786">
                  <c:v>100.57414300000002</c:v>
                </c:pt>
                <c:pt idx="1787">
                  <c:v>100.58423000000002</c:v>
                </c:pt>
                <c:pt idx="1788">
                  <c:v>100.5918630000001</c:v>
                </c:pt>
                <c:pt idx="1789">
                  <c:v>100.59906500000002</c:v>
                </c:pt>
                <c:pt idx="1790">
                  <c:v>100.60622499999999</c:v>
                </c:pt>
                <c:pt idx="1791">
                  <c:v>100.60839900000001</c:v>
                </c:pt>
                <c:pt idx="1792">
                  <c:v>100.606562</c:v>
                </c:pt>
                <c:pt idx="1793">
                  <c:v>100.611171</c:v>
                </c:pt>
                <c:pt idx="1794">
                  <c:v>100.626583</c:v>
                </c:pt>
                <c:pt idx="1795">
                  <c:v>100.64273799999987</c:v>
                </c:pt>
                <c:pt idx="1796">
                  <c:v>100.650125</c:v>
                </c:pt>
                <c:pt idx="1797">
                  <c:v>100.65253399999995</c:v>
                </c:pt>
                <c:pt idx="1798">
                  <c:v>100.65698500000001</c:v>
                </c:pt>
                <c:pt idx="1799">
                  <c:v>100.66267799999991</c:v>
                </c:pt>
                <c:pt idx="1800">
                  <c:v>100.66841599999998</c:v>
                </c:pt>
                <c:pt idx="1801">
                  <c:v>100.67919699999995</c:v>
                </c:pt>
                <c:pt idx="1802">
                  <c:v>100.695859</c:v>
                </c:pt>
                <c:pt idx="1803">
                  <c:v>100.709017</c:v>
                </c:pt>
                <c:pt idx="1804">
                  <c:v>100.71291400000008</c:v>
                </c:pt>
                <c:pt idx="1805">
                  <c:v>100.715498</c:v>
                </c:pt>
                <c:pt idx="1806">
                  <c:v>100.72582199999998</c:v>
                </c:pt>
                <c:pt idx="1807">
                  <c:v>100.74168600000009</c:v>
                </c:pt>
                <c:pt idx="1808">
                  <c:v>100.757795</c:v>
                </c:pt>
                <c:pt idx="1809">
                  <c:v>100.77543999999995</c:v>
                </c:pt>
                <c:pt idx="1810">
                  <c:v>100.79547799999995</c:v>
                </c:pt>
                <c:pt idx="1811">
                  <c:v>100.81262700000002</c:v>
                </c:pt>
                <c:pt idx="1812">
                  <c:v>100.82573699999986</c:v>
                </c:pt>
                <c:pt idx="1813">
                  <c:v>100.84317799999998</c:v>
                </c:pt>
                <c:pt idx="1814">
                  <c:v>100.86942300000008</c:v>
                </c:pt>
                <c:pt idx="1815">
                  <c:v>100.896986</c:v>
                </c:pt>
                <c:pt idx="1816">
                  <c:v>100.91952500000014</c:v>
                </c:pt>
                <c:pt idx="1817">
                  <c:v>100.94170800000002</c:v>
                </c:pt>
                <c:pt idx="1818">
                  <c:v>100.96762900000017</c:v>
                </c:pt>
                <c:pt idx="1819">
                  <c:v>100.99187000000002</c:v>
                </c:pt>
                <c:pt idx="1820">
                  <c:v>101.01152200000008</c:v>
                </c:pt>
                <c:pt idx="1821">
                  <c:v>101.03528</c:v>
                </c:pt>
                <c:pt idx="1822">
                  <c:v>101.07023199999998</c:v>
                </c:pt>
                <c:pt idx="1823">
                  <c:v>101.11027300000002</c:v>
                </c:pt>
                <c:pt idx="1824">
                  <c:v>101.14682000000002</c:v>
                </c:pt>
                <c:pt idx="1825">
                  <c:v>101.18090199999995</c:v>
                </c:pt>
                <c:pt idx="1826">
                  <c:v>101.21585300000002</c:v>
                </c:pt>
                <c:pt idx="1827">
                  <c:v>101.24932200000002</c:v>
                </c:pt>
                <c:pt idx="1828">
                  <c:v>101.28152600000008</c:v>
                </c:pt>
                <c:pt idx="1829">
                  <c:v>101.320145</c:v>
                </c:pt>
                <c:pt idx="1830">
                  <c:v>101.36768000000002</c:v>
                </c:pt>
                <c:pt idx="1831">
                  <c:v>101.414771</c:v>
                </c:pt>
                <c:pt idx="1832">
                  <c:v>101.45486500000008</c:v>
                </c:pt>
                <c:pt idx="1833">
                  <c:v>101.49472799999999</c:v>
                </c:pt>
                <c:pt idx="1834">
                  <c:v>101.54160800000002</c:v>
                </c:pt>
                <c:pt idx="1835">
                  <c:v>101.59182199999999</c:v>
                </c:pt>
                <c:pt idx="1836">
                  <c:v>101.64075</c:v>
                </c:pt>
                <c:pt idx="1837">
                  <c:v>101.69238999999995</c:v>
                </c:pt>
                <c:pt idx="1838">
                  <c:v>101.74952300000014</c:v>
                </c:pt>
                <c:pt idx="1839">
                  <c:v>101.80608700000001</c:v>
                </c:pt>
                <c:pt idx="1840">
                  <c:v>101.858603</c:v>
                </c:pt>
                <c:pt idx="1841">
                  <c:v>101.91407700000002</c:v>
                </c:pt>
                <c:pt idx="1842">
                  <c:v>101.97746500000002</c:v>
                </c:pt>
                <c:pt idx="1843">
                  <c:v>102.04262600000008</c:v>
                </c:pt>
                <c:pt idx="1844">
                  <c:v>102.104012</c:v>
                </c:pt>
                <c:pt idx="1845">
                  <c:v>102.165825</c:v>
                </c:pt>
                <c:pt idx="1846">
                  <c:v>102.231075</c:v>
                </c:pt>
                <c:pt idx="1847">
                  <c:v>102.29380300000008</c:v>
                </c:pt>
                <c:pt idx="1848">
                  <c:v>102.35089600000001</c:v>
                </c:pt>
                <c:pt idx="1849">
                  <c:v>102.40973099999998</c:v>
                </c:pt>
                <c:pt idx="1850">
                  <c:v>102.47542900000002</c:v>
                </c:pt>
                <c:pt idx="1851">
                  <c:v>102.542586</c:v>
                </c:pt>
                <c:pt idx="1852">
                  <c:v>102.607411</c:v>
                </c:pt>
                <c:pt idx="1853">
                  <c:v>102.67527999999992</c:v>
                </c:pt>
                <c:pt idx="1854">
                  <c:v>102.74796000000015</c:v>
                </c:pt>
                <c:pt idx="1855">
                  <c:v>102.816709</c:v>
                </c:pt>
                <c:pt idx="1856">
                  <c:v>102.87705699999998</c:v>
                </c:pt>
                <c:pt idx="1857">
                  <c:v>102.93761000000015</c:v>
                </c:pt>
                <c:pt idx="1858">
                  <c:v>103.00517000000001</c:v>
                </c:pt>
                <c:pt idx="1859">
                  <c:v>103.07375799999991</c:v>
                </c:pt>
                <c:pt idx="1860">
                  <c:v>103.136974</c:v>
                </c:pt>
                <c:pt idx="1861">
                  <c:v>103.19898999999998</c:v>
                </c:pt>
                <c:pt idx="1862">
                  <c:v>103.26478899999998</c:v>
                </c:pt>
                <c:pt idx="1863">
                  <c:v>103.33165600000002</c:v>
                </c:pt>
                <c:pt idx="1864">
                  <c:v>103.398313</c:v>
                </c:pt>
                <c:pt idx="1865">
                  <c:v>103.46981900000009</c:v>
                </c:pt>
                <c:pt idx="1866">
                  <c:v>103.54549400000002</c:v>
                </c:pt>
                <c:pt idx="1867">
                  <c:v>103.614975</c:v>
                </c:pt>
                <c:pt idx="1868">
                  <c:v>103.67445499999998</c:v>
                </c:pt>
                <c:pt idx="1869">
                  <c:v>103.73442100000008</c:v>
                </c:pt>
                <c:pt idx="1870">
                  <c:v>103.803607</c:v>
                </c:pt>
                <c:pt idx="1871">
                  <c:v>103.877218</c:v>
                </c:pt>
                <c:pt idx="1872">
                  <c:v>103.94787900000009</c:v>
                </c:pt>
                <c:pt idx="1873">
                  <c:v>104.015883</c:v>
                </c:pt>
                <c:pt idx="1874">
                  <c:v>104.08189</c:v>
                </c:pt>
                <c:pt idx="1875">
                  <c:v>104.142206</c:v>
                </c:pt>
                <c:pt idx="1876">
                  <c:v>104.19842800000001</c:v>
                </c:pt>
                <c:pt idx="1877">
                  <c:v>104.25971800000001</c:v>
                </c:pt>
                <c:pt idx="1878">
                  <c:v>104.32886099999995</c:v>
                </c:pt>
                <c:pt idx="1879">
                  <c:v>104.39716500000009</c:v>
                </c:pt>
                <c:pt idx="1880">
                  <c:v>104.458628</c:v>
                </c:pt>
                <c:pt idx="1881">
                  <c:v>104.517932</c:v>
                </c:pt>
                <c:pt idx="1882">
                  <c:v>104.57967499999998</c:v>
                </c:pt>
                <c:pt idx="1883">
                  <c:v>104.64095399999999</c:v>
                </c:pt>
                <c:pt idx="1884">
                  <c:v>104.70023300000008</c:v>
                </c:pt>
                <c:pt idx="1885">
                  <c:v>104.76263</c:v>
                </c:pt>
                <c:pt idx="1886">
                  <c:v>104.83039699999998</c:v>
                </c:pt>
                <c:pt idx="1887">
                  <c:v>104.897542</c:v>
                </c:pt>
                <c:pt idx="1888">
                  <c:v>104.959768</c:v>
                </c:pt>
                <c:pt idx="1889">
                  <c:v>105.021017</c:v>
                </c:pt>
                <c:pt idx="1890">
                  <c:v>105.084988</c:v>
                </c:pt>
                <c:pt idx="1891">
                  <c:v>105.14830199999992</c:v>
                </c:pt>
                <c:pt idx="1892">
                  <c:v>105.207871</c:v>
                </c:pt>
                <c:pt idx="1893">
                  <c:v>105.266982</c:v>
                </c:pt>
                <c:pt idx="1894">
                  <c:v>105.32838599999988</c:v>
                </c:pt>
                <c:pt idx="1895">
                  <c:v>105.38924299999998</c:v>
                </c:pt>
                <c:pt idx="1896">
                  <c:v>105.44898499999999</c:v>
                </c:pt>
                <c:pt idx="1897">
                  <c:v>105.51328400000008</c:v>
                </c:pt>
                <c:pt idx="1898">
                  <c:v>105.583116</c:v>
                </c:pt>
                <c:pt idx="1899">
                  <c:v>105.64938199999995</c:v>
                </c:pt>
                <c:pt idx="1900">
                  <c:v>105.706402</c:v>
                </c:pt>
                <c:pt idx="1901">
                  <c:v>105.760688</c:v>
                </c:pt>
                <c:pt idx="1902">
                  <c:v>105.81896999999999</c:v>
                </c:pt>
                <c:pt idx="1903">
                  <c:v>105.87803999999991</c:v>
                </c:pt>
                <c:pt idx="1904">
                  <c:v>105.93481600000008</c:v>
                </c:pt>
                <c:pt idx="1905">
                  <c:v>105.99399900000009</c:v>
                </c:pt>
                <c:pt idx="1906">
                  <c:v>106.05611500000002</c:v>
                </c:pt>
                <c:pt idx="1907">
                  <c:v>106.11075599999998</c:v>
                </c:pt>
                <c:pt idx="1908">
                  <c:v>106.152655</c:v>
                </c:pt>
                <c:pt idx="1909">
                  <c:v>106.193152</c:v>
                </c:pt>
                <c:pt idx="1910">
                  <c:v>106.24522500000012</c:v>
                </c:pt>
                <c:pt idx="1911">
                  <c:v>106.307588</c:v>
                </c:pt>
                <c:pt idx="1912">
                  <c:v>106.37343599999991</c:v>
                </c:pt>
                <c:pt idx="1913">
                  <c:v>106.44221500000012</c:v>
                </c:pt>
                <c:pt idx="1914">
                  <c:v>106.51188900000002</c:v>
                </c:pt>
                <c:pt idx="1915">
                  <c:v>106.572643</c:v>
                </c:pt>
                <c:pt idx="1916">
                  <c:v>106.62050000000001</c:v>
                </c:pt>
                <c:pt idx="1917">
                  <c:v>106.666122</c:v>
                </c:pt>
                <c:pt idx="1918">
                  <c:v>106.71965100000008</c:v>
                </c:pt>
                <c:pt idx="1919">
                  <c:v>106.77810799999995</c:v>
                </c:pt>
                <c:pt idx="1920">
                  <c:v>106.836815</c:v>
                </c:pt>
                <c:pt idx="1921">
                  <c:v>106.89955300000008</c:v>
                </c:pt>
                <c:pt idx="1922">
                  <c:v>106.96675</c:v>
                </c:pt>
                <c:pt idx="1923">
                  <c:v>107.02804099999992</c:v>
                </c:pt>
                <c:pt idx="1924">
                  <c:v>107.07827399999998</c:v>
                </c:pt>
                <c:pt idx="1925">
                  <c:v>107.12756899999998</c:v>
                </c:pt>
                <c:pt idx="1926">
                  <c:v>107.184494</c:v>
                </c:pt>
                <c:pt idx="1927">
                  <c:v>107.24305400000009</c:v>
                </c:pt>
                <c:pt idx="1928">
                  <c:v>107.29722500000017</c:v>
                </c:pt>
                <c:pt idx="1929">
                  <c:v>107.35332</c:v>
                </c:pt>
                <c:pt idx="1930">
                  <c:v>107.41554400000008</c:v>
                </c:pt>
                <c:pt idx="1931">
                  <c:v>107.473894</c:v>
                </c:pt>
                <c:pt idx="1932">
                  <c:v>107.519791</c:v>
                </c:pt>
                <c:pt idx="1933">
                  <c:v>107.561875</c:v>
                </c:pt>
                <c:pt idx="1934">
                  <c:v>107.61416300000012</c:v>
                </c:pt>
                <c:pt idx="1935">
                  <c:v>107.67964799999991</c:v>
                </c:pt>
                <c:pt idx="1936">
                  <c:v>107.75513799999995</c:v>
                </c:pt>
                <c:pt idx="1937">
                  <c:v>107.83908700000001</c:v>
                </c:pt>
                <c:pt idx="1938">
                  <c:v>107.924796</c:v>
                </c:pt>
                <c:pt idx="1939">
                  <c:v>108.000809</c:v>
                </c:pt>
                <c:pt idx="1940">
                  <c:v>108.068395</c:v>
                </c:pt>
                <c:pt idx="1941">
                  <c:v>108.144172</c:v>
                </c:pt>
                <c:pt idx="1942">
                  <c:v>108.23561900000009</c:v>
                </c:pt>
                <c:pt idx="1943">
                  <c:v>108.328694</c:v>
                </c:pt>
                <c:pt idx="1944">
                  <c:v>108.40892599999999</c:v>
                </c:pt>
                <c:pt idx="1945">
                  <c:v>108.479685</c:v>
                </c:pt>
                <c:pt idx="1946">
                  <c:v>108.54971500000002</c:v>
                </c:pt>
                <c:pt idx="1947">
                  <c:v>108.619551</c:v>
                </c:pt>
                <c:pt idx="1948">
                  <c:v>108.69128300000008</c:v>
                </c:pt>
                <c:pt idx="1949">
                  <c:v>108.77489</c:v>
                </c:pt>
                <c:pt idx="1950">
                  <c:v>108.87215599999998</c:v>
                </c:pt>
                <c:pt idx="1951">
                  <c:v>108.9690530000001</c:v>
                </c:pt>
                <c:pt idx="1952">
                  <c:v>109.056297</c:v>
                </c:pt>
                <c:pt idx="1953">
                  <c:v>109.14288000000001</c:v>
                </c:pt>
                <c:pt idx="1954">
                  <c:v>109.236884</c:v>
                </c:pt>
                <c:pt idx="1955">
                  <c:v>109.32940600000001</c:v>
                </c:pt>
                <c:pt idx="1956">
                  <c:v>109.41085200000002</c:v>
                </c:pt>
                <c:pt idx="1957">
                  <c:v>109.488727</c:v>
                </c:pt>
                <c:pt idx="1958">
                  <c:v>109.5758469999999</c:v>
                </c:pt>
                <c:pt idx="1959">
                  <c:v>109.674014</c:v>
                </c:pt>
                <c:pt idx="1960">
                  <c:v>109.78050399999999</c:v>
                </c:pt>
                <c:pt idx="1961">
                  <c:v>109.89628500000002</c:v>
                </c:pt>
                <c:pt idx="1962">
                  <c:v>110.01700599999999</c:v>
                </c:pt>
                <c:pt idx="1963">
                  <c:v>110.130809</c:v>
                </c:pt>
                <c:pt idx="1964">
                  <c:v>110.23479399999999</c:v>
                </c:pt>
                <c:pt idx="1965">
                  <c:v>110.33937799999991</c:v>
                </c:pt>
                <c:pt idx="1966">
                  <c:v>110.44949200000002</c:v>
                </c:pt>
                <c:pt idx="1967">
                  <c:v>110.55873899999985</c:v>
                </c:pt>
                <c:pt idx="1968">
                  <c:v>110.668064</c:v>
                </c:pt>
                <c:pt idx="1969">
                  <c:v>110.788364</c:v>
                </c:pt>
                <c:pt idx="1970">
                  <c:v>110.91536499999999</c:v>
                </c:pt>
                <c:pt idx="1971">
                  <c:v>111.02541699999998</c:v>
                </c:pt>
                <c:pt idx="1972">
                  <c:v>111.10899199999992</c:v>
                </c:pt>
                <c:pt idx="1973">
                  <c:v>111.18634199999991</c:v>
                </c:pt>
                <c:pt idx="1974">
                  <c:v>111.27727</c:v>
                </c:pt>
                <c:pt idx="1975">
                  <c:v>111.376069</c:v>
                </c:pt>
                <c:pt idx="1976">
                  <c:v>111.47161500000009</c:v>
                </c:pt>
                <c:pt idx="1977">
                  <c:v>111.56861300000008</c:v>
                </c:pt>
                <c:pt idx="1978">
                  <c:v>111.67079299999986</c:v>
                </c:pt>
                <c:pt idx="1979">
                  <c:v>111.76442200000002</c:v>
                </c:pt>
                <c:pt idx="1980">
                  <c:v>111.83883400000001</c:v>
                </c:pt>
                <c:pt idx="1981">
                  <c:v>111.90713400000008</c:v>
                </c:pt>
                <c:pt idx="1982">
                  <c:v>111.98924100000002</c:v>
                </c:pt>
                <c:pt idx="1983">
                  <c:v>112.087497</c:v>
                </c:pt>
                <c:pt idx="1984">
                  <c:v>112.193866</c:v>
                </c:pt>
                <c:pt idx="1985">
                  <c:v>112.30480300000002</c:v>
                </c:pt>
                <c:pt idx="1986">
                  <c:v>112.413837</c:v>
                </c:pt>
                <c:pt idx="1987">
                  <c:v>112.50789899999998</c:v>
                </c:pt>
                <c:pt idx="1988">
                  <c:v>112.58512399999999</c:v>
                </c:pt>
                <c:pt idx="1989">
                  <c:v>112.65998599999998</c:v>
                </c:pt>
                <c:pt idx="1990">
                  <c:v>112.739418</c:v>
                </c:pt>
                <c:pt idx="1991">
                  <c:v>112.81223799999998</c:v>
                </c:pt>
                <c:pt idx="1992">
                  <c:v>112.87393299999987</c:v>
                </c:pt>
                <c:pt idx="1993">
                  <c:v>112.93886400000002</c:v>
                </c:pt>
                <c:pt idx="1994">
                  <c:v>113.01506000000002</c:v>
                </c:pt>
                <c:pt idx="1995">
                  <c:v>113.08904699999998</c:v>
                </c:pt>
                <c:pt idx="1996">
                  <c:v>113.15090099999998</c:v>
                </c:pt>
                <c:pt idx="1997">
                  <c:v>113.21127300000015</c:v>
                </c:pt>
                <c:pt idx="1998">
                  <c:v>113.278944</c:v>
                </c:pt>
                <c:pt idx="1999">
                  <c:v>113.34344299999998</c:v>
                </c:pt>
                <c:pt idx="2000">
                  <c:v>113.395827</c:v>
                </c:pt>
                <c:pt idx="2001">
                  <c:v>113.4472810000001</c:v>
                </c:pt>
                <c:pt idx="2002">
                  <c:v>113.508959</c:v>
                </c:pt>
                <c:pt idx="2003">
                  <c:v>113.57108700000001</c:v>
                </c:pt>
                <c:pt idx="2004">
                  <c:v>113.61883400000001</c:v>
                </c:pt>
                <c:pt idx="2005">
                  <c:v>113.65300699999995</c:v>
                </c:pt>
                <c:pt idx="2006">
                  <c:v>113.68303599999992</c:v>
                </c:pt>
                <c:pt idx="2007">
                  <c:v>113.71569599999999</c:v>
                </c:pt>
                <c:pt idx="2008">
                  <c:v>113.76127600000002</c:v>
                </c:pt>
                <c:pt idx="2009">
                  <c:v>113.83031200000001</c:v>
                </c:pt>
                <c:pt idx="2010">
                  <c:v>113.91383399999999</c:v>
                </c:pt>
                <c:pt idx="2011">
                  <c:v>113.99041600000002</c:v>
                </c:pt>
                <c:pt idx="2012">
                  <c:v>114.059344</c:v>
                </c:pt>
                <c:pt idx="2013">
                  <c:v>114.14151699999999</c:v>
                </c:pt>
                <c:pt idx="2014">
                  <c:v>114.24187400000002</c:v>
                </c:pt>
                <c:pt idx="2015">
                  <c:v>114.3376250000001</c:v>
                </c:pt>
                <c:pt idx="2016">
                  <c:v>114.41451600000015</c:v>
                </c:pt>
                <c:pt idx="2017">
                  <c:v>114.487774</c:v>
                </c:pt>
                <c:pt idx="2018">
                  <c:v>114.573009</c:v>
                </c:pt>
                <c:pt idx="2019">
                  <c:v>114.663195</c:v>
                </c:pt>
                <c:pt idx="2020">
                  <c:v>114.74924000000009</c:v>
                </c:pt>
                <c:pt idx="2021">
                  <c:v>114.839156</c:v>
                </c:pt>
                <c:pt idx="2022">
                  <c:v>114.938517</c:v>
                </c:pt>
                <c:pt idx="2023">
                  <c:v>115.03506299999998</c:v>
                </c:pt>
                <c:pt idx="2024">
                  <c:v>115.119986</c:v>
                </c:pt>
                <c:pt idx="2025">
                  <c:v>115.20426000000012</c:v>
                </c:pt>
                <c:pt idx="2026">
                  <c:v>115.298354</c:v>
                </c:pt>
                <c:pt idx="2027">
                  <c:v>115.39550800000001</c:v>
                </c:pt>
                <c:pt idx="2028">
                  <c:v>115.48836900000002</c:v>
                </c:pt>
                <c:pt idx="2029">
                  <c:v>115.580636</c:v>
                </c:pt>
                <c:pt idx="2030">
                  <c:v>115.67036699999991</c:v>
                </c:pt>
                <c:pt idx="2031">
                  <c:v>115.74591700000002</c:v>
                </c:pt>
                <c:pt idx="2032">
                  <c:v>115.81354399999999</c:v>
                </c:pt>
                <c:pt idx="2033">
                  <c:v>115.90467000000002</c:v>
                </c:pt>
                <c:pt idx="2034">
                  <c:v>116.034098</c:v>
                </c:pt>
                <c:pt idx="2035">
                  <c:v>116.17625200000001</c:v>
                </c:pt>
                <c:pt idx="2036">
                  <c:v>116.302173</c:v>
                </c:pt>
                <c:pt idx="2037">
                  <c:v>116.413678</c:v>
                </c:pt>
                <c:pt idx="2038">
                  <c:v>116.52368800000001</c:v>
                </c:pt>
                <c:pt idx="2039">
                  <c:v>116.63177599999995</c:v>
                </c:pt>
                <c:pt idx="2040">
                  <c:v>116.73528899999998</c:v>
                </c:pt>
                <c:pt idx="2041">
                  <c:v>116.842521</c:v>
                </c:pt>
                <c:pt idx="2042">
                  <c:v>116.956704</c:v>
                </c:pt>
                <c:pt idx="2043">
                  <c:v>117.06630699999998</c:v>
                </c:pt>
                <c:pt idx="2044">
                  <c:v>117.16618200000001</c:v>
                </c:pt>
                <c:pt idx="2045">
                  <c:v>117.26996800000002</c:v>
                </c:pt>
                <c:pt idx="2046">
                  <c:v>117.387141</c:v>
                </c:pt>
                <c:pt idx="2047">
                  <c:v>117.50739299999998</c:v>
                </c:pt>
                <c:pt idx="2048">
                  <c:v>117.621343</c:v>
                </c:pt>
                <c:pt idx="2049">
                  <c:v>117.735473</c:v>
                </c:pt>
                <c:pt idx="2050">
                  <c:v>117.85491500000002</c:v>
                </c:pt>
                <c:pt idx="2051">
                  <c:v>117.971034</c:v>
                </c:pt>
                <c:pt idx="2052">
                  <c:v>118.077455</c:v>
                </c:pt>
                <c:pt idx="2053">
                  <c:v>118.18069</c:v>
                </c:pt>
                <c:pt idx="2054">
                  <c:v>118.283366</c:v>
                </c:pt>
                <c:pt idx="2055">
                  <c:v>118.375969</c:v>
                </c:pt>
                <c:pt idx="2056">
                  <c:v>118.45759000000002</c:v>
                </c:pt>
                <c:pt idx="2057">
                  <c:v>118.54877799999991</c:v>
                </c:pt>
                <c:pt idx="2058">
                  <c:v>118.66593099999992</c:v>
                </c:pt>
                <c:pt idx="2059">
                  <c:v>118.79686700000002</c:v>
                </c:pt>
                <c:pt idx="2060">
                  <c:v>118.922248</c:v>
                </c:pt>
                <c:pt idx="2061">
                  <c:v>119.041678</c:v>
                </c:pt>
                <c:pt idx="2062">
                  <c:v>119.16083099999992</c:v>
                </c:pt>
                <c:pt idx="2063">
                  <c:v>119.27483100000001</c:v>
                </c:pt>
                <c:pt idx="2064">
                  <c:v>119.37789799999995</c:v>
                </c:pt>
                <c:pt idx="2065">
                  <c:v>119.475903</c:v>
                </c:pt>
                <c:pt idx="2066">
                  <c:v>119.57699199999998</c:v>
                </c:pt>
                <c:pt idx="2067">
                  <c:v>119.68028099999998</c:v>
                </c:pt>
                <c:pt idx="2068">
                  <c:v>119.78462800000008</c:v>
                </c:pt>
                <c:pt idx="2069">
                  <c:v>119.89472600000002</c:v>
                </c:pt>
                <c:pt idx="2070">
                  <c:v>120.01011699999999</c:v>
                </c:pt>
                <c:pt idx="2071">
                  <c:v>120.12016</c:v>
                </c:pt>
                <c:pt idx="2072">
                  <c:v>120.21945300000009</c:v>
                </c:pt>
                <c:pt idx="2073">
                  <c:v>120.31409900000008</c:v>
                </c:pt>
                <c:pt idx="2074">
                  <c:v>120.40428100000008</c:v>
                </c:pt>
                <c:pt idx="2075">
                  <c:v>120.48055300000009</c:v>
                </c:pt>
                <c:pt idx="2076">
                  <c:v>120.54615400000009</c:v>
                </c:pt>
                <c:pt idx="2077">
                  <c:v>120.627662</c:v>
                </c:pt>
                <c:pt idx="2078">
                  <c:v>120.74271899999998</c:v>
                </c:pt>
                <c:pt idx="2079">
                  <c:v>120.874568</c:v>
                </c:pt>
                <c:pt idx="2080">
                  <c:v>120.99982000000008</c:v>
                </c:pt>
                <c:pt idx="2081">
                  <c:v>121.11667799999998</c:v>
                </c:pt>
                <c:pt idx="2082">
                  <c:v>121.229455</c:v>
                </c:pt>
                <c:pt idx="2083">
                  <c:v>121.33084599999998</c:v>
                </c:pt>
                <c:pt idx="2084">
                  <c:v>121.41754700000008</c:v>
                </c:pt>
                <c:pt idx="2085">
                  <c:v>121.504755</c:v>
                </c:pt>
                <c:pt idx="2086">
                  <c:v>121.60296</c:v>
                </c:pt>
                <c:pt idx="2087">
                  <c:v>121.69902999999999</c:v>
                </c:pt>
                <c:pt idx="2088">
                  <c:v>121.77803599999991</c:v>
                </c:pt>
                <c:pt idx="2089">
                  <c:v>121.84733300000002</c:v>
                </c:pt>
                <c:pt idx="2090">
                  <c:v>121.92484399999999</c:v>
                </c:pt>
                <c:pt idx="2091">
                  <c:v>122.01444900000008</c:v>
                </c:pt>
                <c:pt idx="2092">
                  <c:v>122.11238299999987</c:v>
                </c:pt>
                <c:pt idx="2093">
                  <c:v>122.221101</c:v>
                </c:pt>
                <c:pt idx="2094">
                  <c:v>122.33557999999998</c:v>
                </c:pt>
                <c:pt idx="2095">
                  <c:v>122.43781199999999</c:v>
                </c:pt>
                <c:pt idx="2096">
                  <c:v>122.52070199999991</c:v>
                </c:pt>
                <c:pt idx="2097">
                  <c:v>122.600266</c:v>
                </c:pt>
                <c:pt idx="2098">
                  <c:v>122.69071599999998</c:v>
                </c:pt>
                <c:pt idx="2099">
                  <c:v>122.78316900000009</c:v>
                </c:pt>
                <c:pt idx="2100">
                  <c:v>122.86630700000001</c:v>
                </c:pt>
                <c:pt idx="2101">
                  <c:v>122.94564600000002</c:v>
                </c:pt>
                <c:pt idx="2102">
                  <c:v>123.024979</c:v>
                </c:pt>
                <c:pt idx="2103">
                  <c:v>123.09444400000002</c:v>
                </c:pt>
                <c:pt idx="2104">
                  <c:v>123.15418200000001</c:v>
                </c:pt>
                <c:pt idx="2105">
                  <c:v>123.22522400000008</c:v>
                </c:pt>
                <c:pt idx="2106">
                  <c:v>123.315596</c:v>
                </c:pt>
                <c:pt idx="2107">
                  <c:v>123.40348400000002</c:v>
                </c:pt>
                <c:pt idx="2108">
                  <c:v>123.47549199999995</c:v>
                </c:pt>
                <c:pt idx="2109">
                  <c:v>123.54759799999999</c:v>
                </c:pt>
                <c:pt idx="2110">
                  <c:v>123.633557</c:v>
                </c:pt>
                <c:pt idx="2111">
                  <c:v>123.71814500000002</c:v>
                </c:pt>
                <c:pt idx="2112">
                  <c:v>123.78474199999998</c:v>
                </c:pt>
                <c:pt idx="2113">
                  <c:v>123.845174</c:v>
                </c:pt>
                <c:pt idx="2114">
                  <c:v>123.91510700000002</c:v>
                </c:pt>
                <c:pt idx="2115">
                  <c:v>123.98872299999998</c:v>
                </c:pt>
                <c:pt idx="2116">
                  <c:v>124.05882999999999</c:v>
                </c:pt>
                <c:pt idx="2117">
                  <c:v>124.13299199999992</c:v>
                </c:pt>
                <c:pt idx="2118">
                  <c:v>124.21145500000009</c:v>
                </c:pt>
                <c:pt idx="2119">
                  <c:v>124.275964</c:v>
                </c:pt>
                <c:pt idx="2120">
                  <c:v>124.32077299999985</c:v>
                </c:pt>
                <c:pt idx="2121">
                  <c:v>124.36796400000009</c:v>
                </c:pt>
                <c:pt idx="2122">
                  <c:v>124.43187</c:v>
                </c:pt>
                <c:pt idx="2123">
                  <c:v>124.49866900000015</c:v>
                </c:pt>
                <c:pt idx="2124">
                  <c:v>124.557939</c:v>
                </c:pt>
                <c:pt idx="2125">
                  <c:v>124.618855</c:v>
                </c:pt>
                <c:pt idx="2126">
                  <c:v>124.681459</c:v>
                </c:pt>
                <c:pt idx="2127">
                  <c:v>124.727762</c:v>
                </c:pt>
                <c:pt idx="2128">
                  <c:v>124.75638099999998</c:v>
                </c:pt>
                <c:pt idx="2129">
                  <c:v>124.79495000000009</c:v>
                </c:pt>
                <c:pt idx="2130">
                  <c:v>124.859763</c:v>
                </c:pt>
                <c:pt idx="2131">
                  <c:v>124.92986900000002</c:v>
                </c:pt>
                <c:pt idx="2132">
                  <c:v>124.98559</c:v>
                </c:pt>
                <c:pt idx="2133">
                  <c:v>125.035279</c:v>
                </c:pt>
                <c:pt idx="2134">
                  <c:v>125.084765</c:v>
                </c:pt>
                <c:pt idx="2135">
                  <c:v>125.12320099999998</c:v>
                </c:pt>
                <c:pt idx="2136">
                  <c:v>125.147476</c:v>
                </c:pt>
                <c:pt idx="2137">
                  <c:v>125.17243699999985</c:v>
                </c:pt>
                <c:pt idx="2138">
                  <c:v>125.209301</c:v>
                </c:pt>
                <c:pt idx="2139">
                  <c:v>125.25084</c:v>
                </c:pt>
                <c:pt idx="2140">
                  <c:v>125.29132000000008</c:v>
                </c:pt>
                <c:pt idx="2141">
                  <c:v>125.340354</c:v>
                </c:pt>
                <c:pt idx="2142">
                  <c:v>125.40079299999998</c:v>
                </c:pt>
                <c:pt idx="2143">
                  <c:v>125.45621600000008</c:v>
                </c:pt>
                <c:pt idx="2144">
                  <c:v>125.49697900000002</c:v>
                </c:pt>
                <c:pt idx="2145">
                  <c:v>125.534851</c:v>
                </c:pt>
                <c:pt idx="2146">
                  <c:v>125.579454</c:v>
                </c:pt>
                <c:pt idx="2147">
                  <c:v>125.61993699999998</c:v>
                </c:pt>
                <c:pt idx="2148">
                  <c:v>125.64416600000008</c:v>
                </c:pt>
                <c:pt idx="2149">
                  <c:v>125.65787699999991</c:v>
                </c:pt>
                <c:pt idx="2150">
                  <c:v>125.666935</c:v>
                </c:pt>
                <c:pt idx="2151">
                  <c:v>125.66546799999998</c:v>
                </c:pt>
                <c:pt idx="2152">
                  <c:v>125.660983</c:v>
                </c:pt>
                <c:pt idx="2153">
                  <c:v>125.68439600000001</c:v>
                </c:pt>
                <c:pt idx="2154">
                  <c:v>125.75456200000002</c:v>
                </c:pt>
                <c:pt idx="2155">
                  <c:v>125.842606</c:v>
                </c:pt>
                <c:pt idx="2156">
                  <c:v>125.89738199999998</c:v>
                </c:pt>
                <c:pt idx="2157">
                  <c:v>125.912992</c:v>
                </c:pt>
                <c:pt idx="2158">
                  <c:v>125.92050999999999</c:v>
                </c:pt>
                <c:pt idx="2159">
                  <c:v>125.932802</c:v>
                </c:pt>
                <c:pt idx="2160">
                  <c:v>125.94585900000008</c:v>
                </c:pt>
                <c:pt idx="2161">
                  <c:v>125.96295400000002</c:v>
                </c:pt>
                <c:pt idx="2162">
                  <c:v>125.98769600000008</c:v>
                </c:pt>
                <c:pt idx="2163">
                  <c:v>126.011942</c:v>
                </c:pt>
                <c:pt idx="2164">
                  <c:v>126.027435</c:v>
                </c:pt>
                <c:pt idx="2165">
                  <c:v>126.039399</c:v>
                </c:pt>
                <c:pt idx="2166">
                  <c:v>126.05722900000015</c:v>
                </c:pt>
                <c:pt idx="2167">
                  <c:v>126.08471400000002</c:v>
                </c:pt>
                <c:pt idx="2168">
                  <c:v>126.12724</c:v>
                </c:pt>
                <c:pt idx="2169">
                  <c:v>126.18913999999998</c:v>
                </c:pt>
                <c:pt idx="2170">
                  <c:v>126.251088</c:v>
                </c:pt>
                <c:pt idx="2171">
                  <c:v>126.272256</c:v>
                </c:pt>
                <c:pt idx="2172">
                  <c:v>126.24156400000017</c:v>
                </c:pt>
                <c:pt idx="2173">
                  <c:v>126.19916499999999</c:v>
                </c:pt>
                <c:pt idx="2174">
                  <c:v>126.18133699999991</c:v>
                </c:pt>
                <c:pt idx="2175">
                  <c:v>126.18058199999992</c:v>
                </c:pt>
                <c:pt idx="2176">
                  <c:v>126.18079299999987</c:v>
                </c:pt>
                <c:pt idx="2177">
                  <c:v>126.189421</c:v>
                </c:pt>
                <c:pt idx="2178">
                  <c:v>126.212536</c:v>
                </c:pt>
                <c:pt idx="2179">
                  <c:v>126.23068400000002</c:v>
                </c:pt>
                <c:pt idx="2180">
                  <c:v>126.22523200000001</c:v>
                </c:pt>
                <c:pt idx="2181">
                  <c:v>126.20629000000002</c:v>
                </c:pt>
                <c:pt idx="2182">
                  <c:v>126.19499300000008</c:v>
                </c:pt>
                <c:pt idx="2183">
                  <c:v>126.19510799999998</c:v>
                </c:pt>
                <c:pt idx="2184">
                  <c:v>126.19976800000001</c:v>
                </c:pt>
                <c:pt idx="2185">
                  <c:v>126.20783299999998</c:v>
                </c:pt>
                <c:pt idx="2186">
                  <c:v>126.2170490000001</c:v>
                </c:pt>
                <c:pt idx="2187">
                  <c:v>126.21804299999998</c:v>
                </c:pt>
                <c:pt idx="2188">
                  <c:v>126.21146700000008</c:v>
                </c:pt>
                <c:pt idx="2189">
                  <c:v>126.21296500000008</c:v>
                </c:pt>
                <c:pt idx="2190">
                  <c:v>126.223896</c:v>
                </c:pt>
                <c:pt idx="2191">
                  <c:v>126.22432999999999</c:v>
                </c:pt>
                <c:pt idx="2192">
                  <c:v>126.21347799999998</c:v>
                </c:pt>
                <c:pt idx="2193">
                  <c:v>126.21663000000002</c:v>
                </c:pt>
                <c:pt idx="2194">
                  <c:v>126.235345</c:v>
                </c:pt>
                <c:pt idx="2195">
                  <c:v>126.23244800000001</c:v>
                </c:pt>
                <c:pt idx="2196">
                  <c:v>126.18624800000001</c:v>
                </c:pt>
                <c:pt idx="2197">
                  <c:v>126.13248900000001</c:v>
                </c:pt>
                <c:pt idx="2198">
                  <c:v>126.12623199999992</c:v>
                </c:pt>
                <c:pt idx="2199">
                  <c:v>126.173463</c:v>
                </c:pt>
                <c:pt idx="2200">
                  <c:v>126.23111299999999</c:v>
                </c:pt>
                <c:pt idx="2201">
                  <c:v>126.25875099999998</c:v>
                </c:pt>
                <c:pt idx="2202">
                  <c:v>126.242636</c:v>
                </c:pt>
                <c:pt idx="2203">
                  <c:v>126.193585</c:v>
                </c:pt>
                <c:pt idx="2204">
                  <c:v>126.149744</c:v>
                </c:pt>
                <c:pt idx="2205">
                  <c:v>126.15821099999998</c:v>
                </c:pt>
                <c:pt idx="2206">
                  <c:v>126.22623</c:v>
                </c:pt>
                <c:pt idx="2207">
                  <c:v>126.29009900000008</c:v>
                </c:pt>
                <c:pt idx="2208">
                  <c:v>126.28722500000015</c:v>
                </c:pt>
                <c:pt idx="2209">
                  <c:v>126.248744</c:v>
                </c:pt>
                <c:pt idx="2210">
                  <c:v>126.23302200000002</c:v>
                </c:pt>
                <c:pt idx="2211">
                  <c:v>126.23291500000002</c:v>
                </c:pt>
                <c:pt idx="2212">
                  <c:v>126.21811099999999</c:v>
                </c:pt>
                <c:pt idx="2213">
                  <c:v>126.191383</c:v>
                </c:pt>
                <c:pt idx="2214">
                  <c:v>126.1737849999999</c:v>
                </c:pt>
                <c:pt idx="2215">
                  <c:v>126.167652</c:v>
                </c:pt>
                <c:pt idx="2216">
                  <c:v>126.16727</c:v>
                </c:pt>
                <c:pt idx="2217">
                  <c:v>126.184353</c:v>
                </c:pt>
                <c:pt idx="2218">
                  <c:v>126.21671300000008</c:v>
                </c:pt>
                <c:pt idx="2219">
                  <c:v>126.223282</c:v>
                </c:pt>
                <c:pt idx="2220">
                  <c:v>126.188125</c:v>
                </c:pt>
                <c:pt idx="2221">
                  <c:v>126.15557899999986</c:v>
                </c:pt>
                <c:pt idx="2222">
                  <c:v>126.15379299999985</c:v>
                </c:pt>
                <c:pt idx="2223">
                  <c:v>126.14873999999998</c:v>
                </c:pt>
                <c:pt idx="2224">
                  <c:v>126.12067500000001</c:v>
                </c:pt>
                <c:pt idx="2225">
                  <c:v>126.13021500000002</c:v>
                </c:pt>
                <c:pt idx="2226">
                  <c:v>126.24793900000009</c:v>
                </c:pt>
                <c:pt idx="2227">
                  <c:v>126.401072</c:v>
                </c:pt>
                <c:pt idx="2228">
                  <c:v>126.422648</c:v>
                </c:pt>
                <c:pt idx="2229">
                  <c:v>126.283018</c:v>
                </c:pt>
                <c:pt idx="2230">
                  <c:v>126.0635290000001</c:v>
                </c:pt>
                <c:pt idx="2231">
                  <c:v>125.82436300000002</c:v>
                </c:pt>
                <c:pt idx="2232">
                  <c:v>125.62843699999986</c:v>
                </c:pt>
                <c:pt idx="2233">
                  <c:v>125.539539</c:v>
                </c:pt>
                <c:pt idx="2234">
                  <c:v>125.54074799999998</c:v>
                </c:pt>
                <c:pt idx="2235">
                  <c:v>125.543307</c:v>
                </c:pt>
                <c:pt idx="2236">
                  <c:v>125.50674100000001</c:v>
                </c:pt>
                <c:pt idx="2237">
                  <c:v>125.474132</c:v>
                </c:pt>
                <c:pt idx="2238">
                  <c:v>125.46738900000008</c:v>
                </c:pt>
                <c:pt idx="2239">
                  <c:v>125.42125700000008</c:v>
                </c:pt>
                <c:pt idx="2240">
                  <c:v>125.30597199999991</c:v>
                </c:pt>
                <c:pt idx="2241">
                  <c:v>125.202685</c:v>
                </c:pt>
                <c:pt idx="2242">
                  <c:v>125.18172800000001</c:v>
                </c:pt>
                <c:pt idx="2243">
                  <c:v>125.206272</c:v>
                </c:pt>
                <c:pt idx="2244">
                  <c:v>125.20579600000001</c:v>
                </c:pt>
                <c:pt idx="2245">
                  <c:v>125.17343099999987</c:v>
                </c:pt>
                <c:pt idx="2246">
                  <c:v>125.116815</c:v>
                </c:pt>
                <c:pt idx="2247">
                  <c:v>125.01467500000008</c:v>
                </c:pt>
                <c:pt idx="2248">
                  <c:v>124.881857</c:v>
                </c:pt>
                <c:pt idx="2249">
                  <c:v>124.812819</c:v>
                </c:pt>
                <c:pt idx="2250">
                  <c:v>124.864512</c:v>
                </c:pt>
                <c:pt idx="2251">
                  <c:v>124.920537</c:v>
                </c:pt>
                <c:pt idx="2252">
                  <c:v>124.84621799999999</c:v>
                </c:pt>
                <c:pt idx="2253">
                  <c:v>124.67013799999987</c:v>
                </c:pt>
                <c:pt idx="2254">
                  <c:v>124.459671</c:v>
                </c:pt>
                <c:pt idx="2255">
                  <c:v>124.197675</c:v>
                </c:pt>
                <c:pt idx="2256">
                  <c:v>123.891795</c:v>
                </c:pt>
                <c:pt idx="2257">
                  <c:v>123.66031099999998</c:v>
                </c:pt>
                <c:pt idx="2258">
                  <c:v>123.57431</c:v>
                </c:pt>
                <c:pt idx="2259">
                  <c:v>123.484398</c:v>
                </c:pt>
                <c:pt idx="2260">
                  <c:v>123.17924199999995</c:v>
                </c:pt>
                <c:pt idx="2261">
                  <c:v>122.681596</c:v>
                </c:pt>
                <c:pt idx="2262">
                  <c:v>122.19272799999995</c:v>
                </c:pt>
                <c:pt idx="2263">
                  <c:v>121.77505699999998</c:v>
                </c:pt>
                <c:pt idx="2264">
                  <c:v>121.369158</c:v>
                </c:pt>
                <c:pt idx="2265">
                  <c:v>120.900936</c:v>
                </c:pt>
                <c:pt idx="2266">
                  <c:v>120.297702</c:v>
                </c:pt>
                <c:pt idx="2267">
                  <c:v>119.63607199999991</c:v>
                </c:pt>
                <c:pt idx="2268">
                  <c:v>119.08304800000001</c:v>
                </c:pt>
                <c:pt idx="2269">
                  <c:v>118.69247900000001</c:v>
                </c:pt>
                <c:pt idx="2270">
                  <c:v>118.380061</c:v>
                </c:pt>
                <c:pt idx="2271">
                  <c:v>118.02417800000001</c:v>
                </c:pt>
                <c:pt idx="2272">
                  <c:v>117.59312799999999</c:v>
                </c:pt>
                <c:pt idx="2273">
                  <c:v>117.157611</c:v>
                </c:pt>
                <c:pt idx="2274">
                  <c:v>116.748031</c:v>
                </c:pt>
                <c:pt idx="2275">
                  <c:v>116.27977199999987</c:v>
                </c:pt>
                <c:pt idx="2276">
                  <c:v>115.702389</c:v>
                </c:pt>
                <c:pt idx="2277">
                  <c:v>115.12364799999995</c:v>
                </c:pt>
                <c:pt idx="2278">
                  <c:v>114.66537799999986</c:v>
                </c:pt>
                <c:pt idx="2279">
                  <c:v>114.27934199999991</c:v>
                </c:pt>
                <c:pt idx="2280">
                  <c:v>113.82886000000001</c:v>
                </c:pt>
                <c:pt idx="2281">
                  <c:v>113.23503599999998</c:v>
                </c:pt>
                <c:pt idx="2282">
                  <c:v>112.48597799999995</c:v>
                </c:pt>
                <c:pt idx="2283">
                  <c:v>111.622063</c:v>
                </c:pt>
                <c:pt idx="2284">
                  <c:v>110.76295</c:v>
                </c:pt>
                <c:pt idx="2285">
                  <c:v>110.034385</c:v>
                </c:pt>
                <c:pt idx="2286">
                  <c:v>109.40937599999998</c:v>
                </c:pt>
                <c:pt idx="2287">
                  <c:v>108.75377199999991</c:v>
                </c:pt>
                <c:pt idx="2288">
                  <c:v>108.020543</c:v>
                </c:pt>
                <c:pt idx="2289">
                  <c:v>107.28238199999991</c:v>
                </c:pt>
                <c:pt idx="2290">
                  <c:v>106.59669700000002</c:v>
                </c:pt>
                <c:pt idx="2291">
                  <c:v>105.93144400000008</c:v>
                </c:pt>
                <c:pt idx="2292">
                  <c:v>105.22970699999998</c:v>
                </c:pt>
                <c:pt idx="2293">
                  <c:v>104.45365400000009</c:v>
                </c:pt>
                <c:pt idx="2294">
                  <c:v>103.552514</c:v>
                </c:pt>
                <c:pt idx="2295">
                  <c:v>102.51812900000009</c:v>
                </c:pt>
                <c:pt idx="2296">
                  <c:v>101.525228</c:v>
                </c:pt>
                <c:pt idx="2297">
                  <c:v>100.74323400000009</c:v>
                </c:pt>
                <c:pt idx="2298">
                  <c:v>100.165252</c:v>
                </c:pt>
                <c:pt idx="2299">
                  <c:v>99.375109999999978</c:v>
                </c:pt>
                <c:pt idx="2300">
                  <c:v>97.964139000000088</c:v>
                </c:pt>
                <c:pt idx="2301">
                  <c:v>96.441414000000137</c:v>
                </c:pt>
                <c:pt idx="2302">
                  <c:v>95.299302999999981</c:v>
                </c:pt>
                <c:pt idx="2303">
                  <c:v>94.225613999999993</c:v>
                </c:pt>
                <c:pt idx="2304">
                  <c:v>92.877046999999948</c:v>
                </c:pt>
                <c:pt idx="2305">
                  <c:v>91.445867000000007</c:v>
                </c:pt>
                <c:pt idx="2306">
                  <c:v>90.297121000000118</c:v>
                </c:pt>
                <c:pt idx="2307">
                  <c:v>89.361121999999995</c:v>
                </c:pt>
                <c:pt idx="2308">
                  <c:v>88.375529999999998</c:v>
                </c:pt>
                <c:pt idx="2309">
                  <c:v>87.224255999999997</c:v>
                </c:pt>
                <c:pt idx="2310">
                  <c:v>85.942404999999994</c:v>
                </c:pt>
                <c:pt idx="2311">
                  <c:v>84.62085399999998</c:v>
                </c:pt>
                <c:pt idx="2312">
                  <c:v>83.395426</c:v>
                </c:pt>
                <c:pt idx="2313">
                  <c:v>82.352055999999948</c:v>
                </c:pt>
                <c:pt idx="2314">
                  <c:v>81.441081999999994</c:v>
                </c:pt>
                <c:pt idx="2315">
                  <c:v>80.195472999999865</c:v>
                </c:pt>
                <c:pt idx="2316">
                  <c:v>78.258983999999998</c:v>
                </c:pt>
                <c:pt idx="2317">
                  <c:v>76.382706999999868</c:v>
                </c:pt>
                <c:pt idx="2318">
                  <c:v>75.079299000000006</c:v>
                </c:pt>
                <c:pt idx="2319">
                  <c:v>73.942265000000106</c:v>
                </c:pt>
                <c:pt idx="2320">
                  <c:v>72.714674000000116</c:v>
                </c:pt>
                <c:pt idx="2321">
                  <c:v>71.514156000000085</c:v>
                </c:pt>
                <c:pt idx="2322">
                  <c:v>70.489120999999997</c:v>
                </c:pt>
                <c:pt idx="2323">
                  <c:v>69.500907999999981</c:v>
                </c:pt>
                <c:pt idx="2324">
                  <c:v>68.223472999999899</c:v>
                </c:pt>
                <c:pt idx="2325">
                  <c:v>66.640940000000001</c:v>
                </c:pt>
                <c:pt idx="2326">
                  <c:v>65.180302999999839</c:v>
                </c:pt>
                <c:pt idx="2327">
                  <c:v>64.049059000000085</c:v>
                </c:pt>
                <c:pt idx="2328">
                  <c:v>63.031463000000002</c:v>
                </c:pt>
                <c:pt idx="2329">
                  <c:v>61.880200000000002</c:v>
                </c:pt>
                <c:pt idx="2330">
                  <c:v>60.465143000000012</c:v>
                </c:pt>
                <c:pt idx="2331">
                  <c:v>58.858043000000002</c:v>
                </c:pt>
                <c:pt idx="2332">
                  <c:v>57.331819000000003</c:v>
                </c:pt>
                <c:pt idx="2333">
                  <c:v>56.125161000000013</c:v>
                </c:pt>
                <c:pt idx="2334">
                  <c:v>55.229768000000043</c:v>
                </c:pt>
                <c:pt idx="2335">
                  <c:v>54.420214000000001</c:v>
                </c:pt>
                <c:pt idx="2336">
                  <c:v>53.412542000000002</c:v>
                </c:pt>
                <c:pt idx="2337">
                  <c:v>52.115024000000005</c:v>
                </c:pt>
                <c:pt idx="2338">
                  <c:v>50.773371000000012</c:v>
                </c:pt>
                <c:pt idx="2339">
                  <c:v>49.617035000000001</c:v>
                </c:pt>
                <c:pt idx="2340">
                  <c:v>48.605140000000013</c:v>
                </c:pt>
                <c:pt idx="2341">
                  <c:v>47.700236000000011</c:v>
                </c:pt>
                <c:pt idx="2342">
                  <c:v>46.926764000000006</c:v>
                </c:pt>
                <c:pt idx="2343">
                  <c:v>46.297818000000042</c:v>
                </c:pt>
                <c:pt idx="2344">
                  <c:v>45.731403</c:v>
                </c:pt>
                <c:pt idx="2345">
                  <c:v>45.172500000000042</c:v>
                </c:pt>
                <c:pt idx="2346">
                  <c:v>44.273358000000044</c:v>
                </c:pt>
                <c:pt idx="2347">
                  <c:v>42.653492</c:v>
                </c:pt>
                <c:pt idx="2348">
                  <c:v>41.145060000000001</c:v>
                </c:pt>
                <c:pt idx="2349">
                  <c:v>40.480607999999997</c:v>
                </c:pt>
                <c:pt idx="2350">
                  <c:v>40.329178000000013</c:v>
                </c:pt>
                <c:pt idx="2351">
                  <c:v>40.223080000000003</c:v>
                </c:pt>
                <c:pt idx="2352">
                  <c:v>39.751240000000003</c:v>
                </c:pt>
                <c:pt idx="2353">
                  <c:v>38.843266999999997</c:v>
                </c:pt>
                <c:pt idx="2354">
                  <c:v>37.985444999999999</c:v>
                </c:pt>
                <c:pt idx="2355">
                  <c:v>37.477741000000002</c:v>
                </c:pt>
                <c:pt idx="2356">
                  <c:v>37.159957000000006</c:v>
                </c:pt>
                <c:pt idx="2357">
                  <c:v>36.934828999999993</c:v>
                </c:pt>
                <c:pt idx="2358">
                  <c:v>36.806180000000005</c:v>
                </c:pt>
                <c:pt idx="2359">
                  <c:v>36.699828000000011</c:v>
                </c:pt>
                <c:pt idx="2360">
                  <c:v>36.532661000000004</c:v>
                </c:pt>
                <c:pt idx="2361">
                  <c:v>36.345777000000005</c:v>
                </c:pt>
                <c:pt idx="2362">
                  <c:v>36.212821000000005</c:v>
                </c:pt>
                <c:pt idx="2363">
                  <c:v>35.949416000000006</c:v>
                </c:pt>
                <c:pt idx="2364">
                  <c:v>35.180778000000011</c:v>
                </c:pt>
                <c:pt idx="2365">
                  <c:v>34.165934000000043</c:v>
                </c:pt>
                <c:pt idx="2366">
                  <c:v>33.544157000000006</c:v>
                </c:pt>
                <c:pt idx="2367">
                  <c:v>33.302749000000006</c:v>
                </c:pt>
                <c:pt idx="2368">
                  <c:v>33.163018000000044</c:v>
                </c:pt>
                <c:pt idx="2369">
                  <c:v>33.072461000000004</c:v>
                </c:pt>
                <c:pt idx="2370">
                  <c:v>33.089963000000004</c:v>
                </c:pt>
                <c:pt idx="2371">
                  <c:v>33.198268000000013</c:v>
                </c:pt>
                <c:pt idx="2372">
                  <c:v>33.293542000000059</c:v>
                </c:pt>
                <c:pt idx="2373">
                  <c:v>33.421555000000012</c:v>
                </c:pt>
                <c:pt idx="2374">
                  <c:v>33.728939000000075</c:v>
                </c:pt>
                <c:pt idx="2375">
                  <c:v>34.218328000000042</c:v>
                </c:pt>
                <c:pt idx="2376">
                  <c:v>34.749339000000013</c:v>
                </c:pt>
                <c:pt idx="2377">
                  <c:v>35.283405000000002</c:v>
                </c:pt>
                <c:pt idx="2378">
                  <c:v>35.926259000000002</c:v>
                </c:pt>
                <c:pt idx="2379">
                  <c:v>36.672368000000013</c:v>
                </c:pt>
                <c:pt idx="2380">
                  <c:v>37.419284999999995</c:v>
                </c:pt>
                <c:pt idx="2381">
                  <c:v>38.164818000000011</c:v>
                </c:pt>
                <c:pt idx="2382">
                  <c:v>38.995472000000042</c:v>
                </c:pt>
                <c:pt idx="2383">
                  <c:v>39.871907999999998</c:v>
                </c:pt>
                <c:pt idx="2384">
                  <c:v>40.591814000000007</c:v>
                </c:pt>
                <c:pt idx="2385">
                  <c:v>41.165010000000059</c:v>
                </c:pt>
                <c:pt idx="2386">
                  <c:v>41.791105000000044</c:v>
                </c:pt>
                <c:pt idx="2387">
                  <c:v>42.510420000000003</c:v>
                </c:pt>
                <c:pt idx="2388">
                  <c:v>43.249852000000011</c:v>
                </c:pt>
                <c:pt idx="2389">
                  <c:v>44.014226000000001</c:v>
                </c:pt>
                <c:pt idx="2390">
                  <c:v>44.894201000000002</c:v>
                </c:pt>
                <c:pt idx="2391">
                  <c:v>45.908591000000001</c:v>
                </c:pt>
                <c:pt idx="2392">
                  <c:v>46.969773000000011</c:v>
                </c:pt>
                <c:pt idx="2393">
                  <c:v>48.045803000000006</c:v>
                </c:pt>
                <c:pt idx="2394">
                  <c:v>49.202661000000006</c:v>
                </c:pt>
                <c:pt idx="2395">
                  <c:v>50.457416000000002</c:v>
                </c:pt>
                <c:pt idx="2396">
                  <c:v>51.749364</c:v>
                </c:pt>
                <c:pt idx="2397">
                  <c:v>53.066879</c:v>
                </c:pt>
                <c:pt idx="2398">
                  <c:v>54.466562000000003</c:v>
                </c:pt>
                <c:pt idx="2399">
                  <c:v>55.944804999999995</c:v>
                </c:pt>
                <c:pt idx="2400">
                  <c:v>57.420149000000002</c:v>
                </c:pt>
                <c:pt idx="2401">
                  <c:v>58.863887999999996</c:v>
                </c:pt>
                <c:pt idx="2402">
                  <c:v>60.334469999999996</c:v>
                </c:pt>
                <c:pt idx="2403">
                  <c:v>61.869267000000001</c:v>
                </c:pt>
                <c:pt idx="2404">
                  <c:v>63.431181000000002</c:v>
                </c:pt>
                <c:pt idx="2405">
                  <c:v>64.983137999999983</c:v>
                </c:pt>
                <c:pt idx="2406">
                  <c:v>66.535844999999981</c:v>
                </c:pt>
                <c:pt idx="2407">
                  <c:v>68.088081999999915</c:v>
                </c:pt>
                <c:pt idx="2408">
                  <c:v>69.601320999999999</c:v>
                </c:pt>
                <c:pt idx="2409">
                  <c:v>71.064549000000085</c:v>
                </c:pt>
                <c:pt idx="2410">
                  <c:v>72.516693000000117</c:v>
                </c:pt>
                <c:pt idx="2411">
                  <c:v>73.974737999999988</c:v>
                </c:pt>
                <c:pt idx="2412">
                  <c:v>75.397823000000116</c:v>
                </c:pt>
                <c:pt idx="2413">
                  <c:v>76.75394</c:v>
                </c:pt>
                <c:pt idx="2414">
                  <c:v>78.065689000000006</c:v>
                </c:pt>
                <c:pt idx="2415">
                  <c:v>79.358229999999992</c:v>
                </c:pt>
                <c:pt idx="2416">
                  <c:v>80.612991999999949</c:v>
                </c:pt>
                <c:pt idx="2417">
                  <c:v>81.809657999999999</c:v>
                </c:pt>
                <c:pt idx="2418">
                  <c:v>82.965126999999995</c:v>
                </c:pt>
                <c:pt idx="2419">
                  <c:v>84.086176999999978</c:v>
                </c:pt>
                <c:pt idx="2420">
                  <c:v>85.129902999999914</c:v>
                </c:pt>
                <c:pt idx="2421">
                  <c:v>86.078398999999848</c:v>
                </c:pt>
                <c:pt idx="2422">
                  <c:v>87.015547999999981</c:v>
                </c:pt>
                <c:pt idx="2423">
                  <c:v>88.068952999999979</c:v>
                </c:pt>
                <c:pt idx="2424">
                  <c:v>89.169640000000001</c:v>
                </c:pt>
                <c:pt idx="2425">
                  <c:v>90.080959000000007</c:v>
                </c:pt>
                <c:pt idx="2426">
                  <c:v>90.790344000000005</c:v>
                </c:pt>
                <c:pt idx="2427">
                  <c:v>91.480571999999981</c:v>
                </c:pt>
                <c:pt idx="2428">
                  <c:v>92.219908000000004</c:v>
                </c:pt>
                <c:pt idx="2429">
                  <c:v>93.064167999999995</c:v>
                </c:pt>
                <c:pt idx="2430">
                  <c:v>93.820327999999989</c:v>
                </c:pt>
                <c:pt idx="2431">
                  <c:v>94.557456999999999</c:v>
                </c:pt>
                <c:pt idx="2432">
                  <c:v>94.753853000000007</c:v>
                </c:pt>
                <c:pt idx="2433">
                  <c:v>95.067020999999997</c:v>
                </c:pt>
                <c:pt idx="2434">
                  <c:v>95.685474999999869</c:v>
                </c:pt>
                <c:pt idx="2435">
                  <c:v>96.174170000000004</c:v>
                </c:pt>
                <c:pt idx="2436">
                  <c:v>96.736855000000006</c:v>
                </c:pt>
                <c:pt idx="2437">
                  <c:v>97.22957599999998</c:v>
                </c:pt>
                <c:pt idx="2438">
                  <c:v>97.699073999999982</c:v>
                </c:pt>
                <c:pt idx="2439">
                  <c:v>98.140226000000027</c:v>
                </c:pt>
                <c:pt idx="2440">
                  <c:v>98.574181999999979</c:v>
                </c:pt>
                <c:pt idx="2441">
                  <c:v>98.960475000000002</c:v>
                </c:pt>
                <c:pt idx="2442">
                  <c:v>99.352634999999978</c:v>
                </c:pt>
                <c:pt idx="2443">
                  <c:v>99.821830999999989</c:v>
                </c:pt>
                <c:pt idx="2444">
                  <c:v>100.31834799999992</c:v>
                </c:pt>
                <c:pt idx="2445">
                  <c:v>100.798168</c:v>
                </c:pt>
                <c:pt idx="2446">
                  <c:v>101.27125500000002</c:v>
                </c:pt>
                <c:pt idx="2447">
                  <c:v>101.75518199999998</c:v>
                </c:pt>
                <c:pt idx="2448">
                  <c:v>102.23992600000008</c:v>
                </c:pt>
                <c:pt idx="2449">
                  <c:v>102.70480499999999</c:v>
                </c:pt>
                <c:pt idx="2450">
                  <c:v>103.16907599999998</c:v>
                </c:pt>
                <c:pt idx="2451">
                  <c:v>103.66226899999998</c:v>
                </c:pt>
                <c:pt idx="2452">
                  <c:v>104.16558099999995</c:v>
                </c:pt>
                <c:pt idx="2453">
                  <c:v>104.63874899999986</c:v>
                </c:pt>
                <c:pt idx="2454">
                  <c:v>105.082914</c:v>
                </c:pt>
                <c:pt idx="2455">
                  <c:v>105.5417630000001</c:v>
                </c:pt>
                <c:pt idx="2456">
                  <c:v>106.03291900000002</c:v>
                </c:pt>
                <c:pt idx="2457">
                  <c:v>106.51242999999999</c:v>
                </c:pt>
                <c:pt idx="2458">
                  <c:v>106.95000300000002</c:v>
                </c:pt>
                <c:pt idx="2459">
                  <c:v>107.405466</c:v>
                </c:pt>
                <c:pt idx="2460">
                  <c:v>107.94642500000012</c:v>
                </c:pt>
                <c:pt idx="2461">
                  <c:v>108.48784499999999</c:v>
                </c:pt>
                <c:pt idx="2462">
                  <c:v>108.971688</c:v>
                </c:pt>
                <c:pt idx="2463">
                  <c:v>109.37912999999999</c:v>
                </c:pt>
                <c:pt idx="2464">
                  <c:v>109.80616300000008</c:v>
                </c:pt>
                <c:pt idx="2465">
                  <c:v>110.10937899999986</c:v>
                </c:pt>
                <c:pt idx="2466">
                  <c:v>110.71501600000002</c:v>
                </c:pt>
                <c:pt idx="2467">
                  <c:v>111.239739</c:v>
                </c:pt>
                <c:pt idx="2468">
                  <c:v>111.48033</c:v>
                </c:pt>
                <c:pt idx="2469">
                  <c:v>111.763068</c:v>
                </c:pt>
                <c:pt idx="2470">
                  <c:v>112.03069000000002</c:v>
                </c:pt>
                <c:pt idx="2471">
                  <c:v>112.35327799999995</c:v>
                </c:pt>
                <c:pt idx="2472">
                  <c:v>112.66424300000008</c:v>
                </c:pt>
                <c:pt idx="2473">
                  <c:v>112.98553200000001</c:v>
                </c:pt>
                <c:pt idx="2474">
                  <c:v>113.35246199999995</c:v>
                </c:pt>
                <c:pt idx="2475">
                  <c:v>113.77799300000002</c:v>
                </c:pt>
                <c:pt idx="2476">
                  <c:v>114.20682100000002</c:v>
                </c:pt>
                <c:pt idx="2477">
                  <c:v>114.56422800000009</c:v>
                </c:pt>
                <c:pt idx="2478">
                  <c:v>114.823725</c:v>
                </c:pt>
                <c:pt idx="2479">
                  <c:v>115.03519900000002</c:v>
                </c:pt>
                <c:pt idx="2480">
                  <c:v>115.299537</c:v>
                </c:pt>
                <c:pt idx="2481">
                  <c:v>115.599135</c:v>
                </c:pt>
                <c:pt idx="2482">
                  <c:v>115.9043630000001</c:v>
                </c:pt>
                <c:pt idx="2483">
                  <c:v>116.03442000000008</c:v>
                </c:pt>
                <c:pt idx="2484">
                  <c:v>116.22938499999998</c:v>
                </c:pt>
                <c:pt idx="2485">
                  <c:v>116.543761</c:v>
                </c:pt>
                <c:pt idx="2486">
                  <c:v>116.819</c:v>
                </c:pt>
                <c:pt idx="2487">
                  <c:v>117.10143100000001</c:v>
                </c:pt>
                <c:pt idx="2488">
                  <c:v>117.35472999999999</c:v>
                </c:pt>
                <c:pt idx="2489">
                  <c:v>117.589281</c:v>
                </c:pt>
                <c:pt idx="2490">
                  <c:v>117.79293199999998</c:v>
                </c:pt>
                <c:pt idx="2491">
                  <c:v>117.974407</c:v>
                </c:pt>
                <c:pt idx="2492">
                  <c:v>118.13101399999999</c:v>
                </c:pt>
                <c:pt idx="2493">
                  <c:v>118.29148300000008</c:v>
                </c:pt>
                <c:pt idx="2494">
                  <c:v>118.52603000000001</c:v>
                </c:pt>
                <c:pt idx="2495">
                  <c:v>118.82166500000002</c:v>
                </c:pt>
                <c:pt idx="2496">
                  <c:v>119.10766099999999</c:v>
                </c:pt>
                <c:pt idx="2497">
                  <c:v>119.35432400000002</c:v>
                </c:pt>
                <c:pt idx="2498">
                  <c:v>119.56196100000008</c:v>
                </c:pt>
                <c:pt idx="2499">
                  <c:v>119.74757000000002</c:v>
                </c:pt>
                <c:pt idx="2500">
                  <c:v>119.926486</c:v>
                </c:pt>
                <c:pt idx="2501">
                  <c:v>120.101955</c:v>
                </c:pt>
                <c:pt idx="2502">
                  <c:v>120.259152</c:v>
                </c:pt>
                <c:pt idx="2503">
                  <c:v>120.41136800000002</c:v>
                </c:pt>
                <c:pt idx="2504">
                  <c:v>120.558944</c:v>
                </c:pt>
                <c:pt idx="2505">
                  <c:v>120.754786</c:v>
                </c:pt>
                <c:pt idx="2506">
                  <c:v>120.928445</c:v>
                </c:pt>
                <c:pt idx="2507">
                  <c:v>121.076184</c:v>
                </c:pt>
                <c:pt idx="2508">
                  <c:v>121.21173899999998</c:v>
                </c:pt>
                <c:pt idx="2509">
                  <c:v>121.268485</c:v>
                </c:pt>
                <c:pt idx="2510">
                  <c:v>121.288053</c:v>
                </c:pt>
                <c:pt idx="2511">
                  <c:v>121.37339900000001</c:v>
                </c:pt>
                <c:pt idx="2512">
                  <c:v>121.554608</c:v>
                </c:pt>
                <c:pt idx="2513">
                  <c:v>121.73277099999991</c:v>
                </c:pt>
                <c:pt idx="2514">
                  <c:v>121.847748</c:v>
                </c:pt>
                <c:pt idx="2515">
                  <c:v>121.925257</c:v>
                </c:pt>
                <c:pt idx="2516">
                  <c:v>122.0040230000001</c:v>
                </c:pt>
                <c:pt idx="2517">
                  <c:v>122.084906</c:v>
                </c:pt>
                <c:pt idx="2518">
                  <c:v>122.14706600000002</c:v>
                </c:pt>
                <c:pt idx="2519">
                  <c:v>122.194751</c:v>
                </c:pt>
                <c:pt idx="2520">
                  <c:v>122.250806</c:v>
                </c:pt>
                <c:pt idx="2521">
                  <c:v>122.31410099999999</c:v>
                </c:pt>
                <c:pt idx="2522">
                  <c:v>122.35590699999995</c:v>
                </c:pt>
                <c:pt idx="2523">
                  <c:v>122.35758</c:v>
                </c:pt>
                <c:pt idx="2524">
                  <c:v>122.34038200000001</c:v>
                </c:pt>
                <c:pt idx="2525">
                  <c:v>122.34874699999995</c:v>
                </c:pt>
                <c:pt idx="2526">
                  <c:v>122.39357800000001</c:v>
                </c:pt>
                <c:pt idx="2527">
                  <c:v>122.42982400000002</c:v>
                </c:pt>
                <c:pt idx="2528">
                  <c:v>122.43029000000008</c:v>
                </c:pt>
                <c:pt idx="2529">
                  <c:v>122.40601100000002</c:v>
                </c:pt>
                <c:pt idx="2530">
                  <c:v>122.37051799999998</c:v>
                </c:pt>
                <c:pt idx="2531">
                  <c:v>122.34646900000008</c:v>
                </c:pt>
                <c:pt idx="2532">
                  <c:v>122.35632699999998</c:v>
                </c:pt>
                <c:pt idx="2533">
                  <c:v>122.400592</c:v>
                </c:pt>
                <c:pt idx="2534">
                  <c:v>122.43186100000008</c:v>
                </c:pt>
                <c:pt idx="2535">
                  <c:v>122.37358199999991</c:v>
                </c:pt>
                <c:pt idx="2536">
                  <c:v>122.208941</c:v>
                </c:pt>
                <c:pt idx="2537">
                  <c:v>122.00629400000008</c:v>
                </c:pt>
                <c:pt idx="2538">
                  <c:v>121.841801</c:v>
                </c:pt>
                <c:pt idx="2539">
                  <c:v>121.736181</c:v>
                </c:pt>
                <c:pt idx="2540">
                  <c:v>121.645461</c:v>
                </c:pt>
                <c:pt idx="2541">
                  <c:v>121.50906400000002</c:v>
                </c:pt>
                <c:pt idx="2542">
                  <c:v>121.26556600000002</c:v>
                </c:pt>
                <c:pt idx="2543">
                  <c:v>120.91578800000001</c:v>
                </c:pt>
                <c:pt idx="2544">
                  <c:v>120.59954399999999</c:v>
                </c:pt>
                <c:pt idx="2545">
                  <c:v>120.433092</c:v>
                </c:pt>
                <c:pt idx="2546">
                  <c:v>120.370024</c:v>
                </c:pt>
                <c:pt idx="2547">
                  <c:v>120.29480500000008</c:v>
                </c:pt>
                <c:pt idx="2548">
                  <c:v>120.17664499999998</c:v>
                </c:pt>
                <c:pt idx="2549">
                  <c:v>120.05555699999998</c:v>
                </c:pt>
                <c:pt idx="2550">
                  <c:v>119.93468000000009</c:v>
                </c:pt>
                <c:pt idx="2551">
                  <c:v>119.78099899999998</c:v>
                </c:pt>
                <c:pt idx="2552">
                  <c:v>119.59661600000008</c:v>
                </c:pt>
                <c:pt idx="2553">
                  <c:v>119.424468</c:v>
                </c:pt>
                <c:pt idx="2554">
                  <c:v>119.28180500000002</c:v>
                </c:pt>
                <c:pt idx="2555">
                  <c:v>119.151194</c:v>
                </c:pt>
                <c:pt idx="2556">
                  <c:v>119.021587</c:v>
                </c:pt>
                <c:pt idx="2557">
                  <c:v>118.88998799999995</c:v>
                </c:pt>
                <c:pt idx="2558">
                  <c:v>118.74932600000002</c:v>
                </c:pt>
                <c:pt idx="2559">
                  <c:v>118.601095</c:v>
                </c:pt>
                <c:pt idx="2560">
                  <c:v>118.46011900000015</c:v>
                </c:pt>
                <c:pt idx="2561">
                  <c:v>118.333915</c:v>
                </c:pt>
                <c:pt idx="2562">
                  <c:v>118.200091</c:v>
                </c:pt>
                <c:pt idx="2563">
                  <c:v>118.017398</c:v>
                </c:pt>
                <c:pt idx="2564">
                  <c:v>117.81756500000009</c:v>
                </c:pt>
                <c:pt idx="2565">
                  <c:v>117.68819699999995</c:v>
                </c:pt>
                <c:pt idx="2566">
                  <c:v>117.633684</c:v>
                </c:pt>
                <c:pt idx="2567">
                  <c:v>117.60812300000002</c:v>
                </c:pt>
                <c:pt idx="2568">
                  <c:v>117.596186</c:v>
                </c:pt>
                <c:pt idx="2569">
                  <c:v>117.59153400000002</c:v>
                </c:pt>
                <c:pt idx="2570">
                  <c:v>117.56898</c:v>
                </c:pt>
                <c:pt idx="2571">
                  <c:v>117.520141</c:v>
                </c:pt>
                <c:pt idx="2572">
                  <c:v>117.475319</c:v>
                </c:pt>
                <c:pt idx="2573">
                  <c:v>117.452399</c:v>
                </c:pt>
                <c:pt idx="2574">
                  <c:v>117.43191700000008</c:v>
                </c:pt>
                <c:pt idx="2575">
                  <c:v>117.39507999999998</c:v>
                </c:pt>
                <c:pt idx="2576">
                  <c:v>117.369962</c:v>
                </c:pt>
                <c:pt idx="2577">
                  <c:v>117.39116500000009</c:v>
                </c:pt>
                <c:pt idx="2578">
                  <c:v>117.43029799999999</c:v>
                </c:pt>
                <c:pt idx="2579">
                  <c:v>117.440432</c:v>
                </c:pt>
                <c:pt idx="2580">
                  <c:v>117.396074</c:v>
                </c:pt>
                <c:pt idx="2581">
                  <c:v>117.30065900000002</c:v>
                </c:pt>
                <c:pt idx="2582">
                  <c:v>117.22449400000002</c:v>
                </c:pt>
                <c:pt idx="2583">
                  <c:v>117.233726</c:v>
                </c:pt>
                <c:pt idx="2584">
                  <c:v>117.31837899999985</c:v>
                </c:pt>
                <c:pt idx="2585">
                  <c:v>117.425285</c:v>
                </c:pt>
                <c:pt idx="2586">
                  <c:v>117.49390500000008</c:v>
                </c:pt>
                <c:pt idx="2587">
                  <c:v>117.49253899999998</c:v>
                </c:pt>
                <c:pt idx="2588">
                  <c:v>117.44348100000002</c:v>
                </c:pt>
                <c:pt idx="2589">
                  <c:v>117.393355</c:v>
                </c:pt>
                <c:pt idx="2590">
                  <c:v>117.359105</c:v>
                </c:pt>
                <c:pt idx="2591">
                  <c:v>117.32595600000001</c:v>
                </c:pt>
                <c:pt idx="2592">
                  <c:v>117.28191099999999</c:v>
                </c:pt>
                <c:pt idx="2593">
                  <c:v>117.22296299999998</c:v>
                </c:pt>
                <c:pt idx="2594">
                  <c:v>117.146351</c:v>
                </c:pt>
                <c:pt idx="2595">
                  <c:v>117.06620300000009</c:v>
                </c:pt>
                <c:pt idx="2596">
                  <c:v>117.024473</c:v>
                </c:pt>
                <c:pt idx="2597">
                  <c:v>117.041358</c:v>
                </c:pt>
                <c:pt idx="2598">
                  <c:v>117.081576</c:v>
                </c:pt>
                <c:pt idx="2599">
                  <c:v>117.098834</c:v>
                </c:pt>
                <c:pt idx="2600">
                  <c:v>117.08335</c:v>
                </c:pt>
                <c:pt idx="2601">
                  <c:v>117.068359</c:v>
                </c:pt>
                <c:pt idx="2602">
                  <c:v>117.08588799999991</c:v>
                </c:pt>
                <c:pt idx="2603">
                  <c:v>117.140632</c:v>
                </c:pt>
                <c:pt idx="2604">
                  <c:v>117.24154299999999</c:v>
                </c:pt>
                <c:pt idx="2605">
                  <c:v>117.4005130000001</c:v>
                </c:pt>
                <c:pt idx="2606">
                  <c:v>117.595507</c:v>
                </c:pt>
                <c:pt idx="2607">
                  <c:v>117.790177</c:v>
                </c:pt>
                <c:pt idx="2608">
                  <c:v>117.97944200000001</c:v>
                </c:pt>
                <c:pt idx="2609">
                  <c:v>118.16570599999991</c:v>
                </c:pt>
                <c:pt idx="2610">
                  <c:v>118.33874400000001</c:v>
                </c:pt>
                <c:pt idx="2611">
                  <c:v>118.526303</c:v>
                </c:pt>
                <c:pt idx="2612">
                  <c:v>118.83137699999995</c:v>
                </c:pt>
                <c:pt idx="2613">
                  <c:v>119.334411</c:v>
                </c:pt>
                <c:pt idx="2614">
                  <c:v>119.92764699999999</c:v>
                </c:pt>
                <c:pt idx="2615">
                  <c:v>120.37012999999999</c:v>
                </c:pt>
                <c:pt idx="2616">
                  <c:v>120.497702</c:v>
                </c:pt>
                <c:pt idx="2617">
                  <c:v>120.29363600000002</c:v>
                </c:pt>
                <c:pt idx="2618">
                  <c:v>119.864437</c:v>
                </c:pt>
                <c:pt idx="2619">
                  <c:v>119.37631699999991</c:v>
                </c:pt>
                <c:pt idx="2620">
                  <c:v>118.95774299999998</c:v>
                </c:pt>
                <c:pt idx="2621">
                  <c:v>118.65902699999998</c:v>
                </c:pt>
                <c:pt idx="2622">
                  <c:v>118.47051999999999</c:v>
                </c:pt>
                <c:pt idx="2623">
                  <c:v>118.345108</c:v>
                </c:pt>
                <c:pt idx="2624">
                  <c:v>118.21761800000009</c:v>
                </c:pt>
                <c:pt idx="2625">
                  <c:v>118.038911</c:v>
                </c:pt>
                <c:pt idx="2626">
                  <c:v>117.820109</c:v>
                </c:pt>
                <c:pt idx="2627">
                  <c:v>117.61962200000002</c:v>
                </c:pt>
                <c:pt idx="2628">
                  <c:v>117.46391300000013</c:v>
                </c:pt>
                <c:pt idx="2629">
                  <c:v>117.32171200000001</c:v>
                </c:pt>
                <c:pt idx="2630">
                  <c:v>117.15385799999991</c:v>
                </c:pt>
                <c:pt idx="2631">
                  <c:v>116.958682</c:v>
                </c:pt>
                <c:pt idx="2632">
                  <c:v>116.76691599999999</c:v>
                </c:pt>
                <c:pt idx="2633">
                  <c:v>116.58972900000002</c:v>
                </c:pt>
                <c:pt idx="2634">
                  <c:v>116.391688</c:v>
                </c:pt>
                <c:pt idx="2635">
                  <c:v>116.12826</c:v>
                </c:pt>
                <c:pt idx="2636">
                  <c:v>115.799702</c:v>
                </c:pt>
                <c:pt idx="2637">
                  <c:v>115.475945</c:v>
                </c:pt>
                <c:pt idx="2638">
                  <c:v>115.25042400000002</c:v>
                </c:pt>
                <c:pt idx="2639">
                  <c:v>115.14465900000012</c:v>
                </c:pt>
                <c:pt idx="2640">
                  <c:v>115.09832299999998</c:v>
                </c:pt>
                <c:pt idx="2641">
                  <c:v>115.04301700000002</c:v>
                </c:pt>
                <c:pt idx="2642">
                  <c:v>114.94531400000002</c:v>
                </c:pt>
                <c:pt idx="2643">
                  <c:v>114.809873</c:v>
                </c:pt>
                <c:pt idx="2644">
                  <c:v>114.66570599999991</c:v>
                </c:pt>
                <c:pt idx="2645">
                  <c:v>114.538218</c:v>
                </c:pt>
                <c:pt idx="2646">
                  <c:v>114.42655600000002</c:v>
                </c:pt>
                <c:pt idx="2647">
                  <c:v>114.30982899999998</c:v>
                </c:pt>
                <c:pt idx="2648">
                  <c:v>114.17141799999995</c:v>
                </c:pt>
                <c:pt idx="2649">
                  <c:v>114.00725700000002</c:v>
                </c:pt>
                <c:pt idx="2650">
                  <c:v>113.82228199999992</c:v>
                </c:pt>
                <c:pt idx="2651">
                  <c:v>113.63376</c:v>
                </c:pt>
                <c:pt idx="2652">
                  <c:v>113.45892499999999</c:v>
                </c:pt>
                <c:pt idx="2653">
                  <c:v>113.301436</c:v>
                </c:pt>
                <c:pt idx="2654">
                  <c:v>113.12770399999998</c:v>
                </c:pt>
                <c:pt idx="2655">
                  <c:v>112.93120200000008</c:v>
                </c:pt>
                <c:pt idx="2656">
                  <c:v>112.678253</c:v>
                </c:pt>
                <c:pt idx="2657">
                  <c:v>112.479356</c:v>
                </c:pt>
                <c:pt idx="2658">
                  <c:v>112.27375799999992</c:v>
                </c:pt>
                <c:pt idx="2659">
                  <c:v>112.00026699999999</c:v>
                </c:pt>
                <c:pt idx="2660">
                  <c:v>111.702946</c:v>
                </c:pt>
                <c:pt idx="2661">
                  <c:v>111.38907399999998</c:v>
                </c:pt>
                <c:pt idx="2662">
                  <c:v>111.10407099999998</c:v>
                </c:pt>
                <c:pt idx="2663">
                  <c:v>110.80749900000002</c:v>
                </c:pt>
                <c:pt idx="2664">
                  <c:v>110.53668300000002</c:v>
                </c:pt>
                <c:pt idx="2665">
                  <c:v>110.17593399999991</c:v>
                </c:pt>
                <c:pt idx="2666">
                  <c:v>109.90385999999999</c:v>
                </c:pt>
                <c:pt idx="2667">
                  <c:v>109.67395699999992</c:v>
                </c:pt>
                <c:pt idx="2668">
                  <c:v>109.36646500000002</c:v>
                </c:pt>
                <c:pt idx="2669">
                  <c:v>109.04715100000008</c:v>
                </c:pt>
                <c:pt idx="2670">
                  <c:v>108.695599</c:v>
                </c:pt>
                <c:pt idx="2671">
                  <c:v>108.327506</c:v>
                </c:pt>
                <c:pt idx="2672">
                  <c:v>107.952456</c:v>
                </c:pt>
                <c:pt idx="2673">
                  <c:v>107.599492</c:v>
                </c:pt>
                <c:pt idx="2674">
                  <c:v>107.265528</c:v>
                </c:pt>
                <c:pt idx="2675">
                  <c:v>106.92329500000002</c:v>
                </c:pt>
                <c:pt idx="2676">
                  <c:v>106.55489300000002</c:v>
                </c:pt>
                <c:pt idx="2677">
                  <c:v>106.16244399999998</c:v>
                </c:pt>
                <c:pt idx="2678">
                  <c:v>105.744737</c:v>
                </c:pt>
                <c:pt idx="2679">
                  <c:v>105.29383900000002</c:v>
                </c:pt>
                <c:pt idx="2680">
                  <c:v>104.82180099999998</c:v>
                </c:pt>
                <c:pt idx="2681">
                  <c:v>104.363759</c:v>
                </c:pt>
                <c:pt idx="2682">
                  <c:v>103.94000800000002</c:v>
                </c:pt>
                <c:pt idx="2683">
                  <c:v>103.534327</c:v>
                </c:pt>
                <c:pt idx="2684">
                  <c:v>103.12008199999991</c:v>
                </c:pt>
                <c:pt idx="2685">
                  <c:v>102.683696</c:v>
                </c:pt>
                <c:pt idx="2686">
                  <c:v>102.223765</c:v>
                </c:pt>
                <c:pt idx="2687">
                  <c:v>101.755827</c:v>
                </c:pt>
                <c:pt idx="2688">
                  <c:v>101.31329300000009</c:v>
                </c:pt>
                <c:pt idx="2689">
                  <c:v>100.91052500000015</c:v>
                </c:pt>
                <c:pt idx="2690">
                  <c:v>100.5106650000001</c:v>
                </c:pt>
                <c:pt idx="2691">
                  <c:v>100.06305999999999</c:v>
                </c:pt>
                <c:pt idx="2692">
                  <c:v>99.565421000000001</c:v>
                </c:pt>
                <c:pt idx="2693">
                  <c:v>99.057170000000013</c:v>
                </c:pt>
                <c:pt idx="2694">
                  <c:v>98.557122000000007</c:v>
                </c:pt>
                <c:pt idx="2695">
                  <c:v>98.049206999999996</c:v>
                </c:pt>
                <c:pt idx="2696">
                  <c:v>97.527524000000085</c:v>
                </c:pt>
                <c:pt idx="2697">
                  <c:v>97.00832699999998</c:v>
                </c:pt>
                <c:pt idx="2698">
                  <c:v>96.489716999999999</c:v>
                </c:pt>
                <c:pt idx="2699">
                  <c:v>95.944350999999997</c:v>
                </c:pt>
                <c:pt idx="2700">
                  <c:v>95.363081999999949</c:v>
                </c:pt>
                <c:pt idx="2701">
                  <c:v>94.765691000000004</c:v>
                </c:pt>
                <c:pt idx="2702">
                  <c:v>94.161855000000003</c:v>
                </c:pt>
                <c:pt idx="2703">
                  <c:v>93.542518999999999</c:v>
                </c:pt>
                <c:pt idx="2704">
                  <c:v>92.915560000000085</c:v>
                </c:pt>
                <c:pt idx="2705">
                  <c:v>92.302792999999838</c:v>
                </c:pt>
                <c:pt idx="2706">
                  <c:v>91.693218000000002</c:v>
                </c:pt>
                <c:pt idx="2707">
                  <c:v>91.046870999999982</c:v>
                </c:pt>
                <c:pt idx="2708">
                  <c:v>90.354010000000002</c:v>
                </c:pt>
                <c:pt idx="2709">
                  <c:v>89.644679999999994</c:v>
                </c:pt>
                <c:pt idx="2710">
                  <c:v>88.933047000000002</c:v>
                </c:pt>
                <c:pt idx="2711">
                  <c:v>88.203138999999979</c:v>
                </c:pt>
                <c:pt idx="2712">
                  <c:v>87.459716</c:v>
                </c:pt>
                <c:pt idx="2713">
                  <c:v>86.734802999999999</c:v>
                </c:pt>
                <c:pt idx="2714">
                  <c:v>86.026890999999978</c:v>
                </c:pt>
                <c:pt idx="2715">
                  <c:v>85.290955999999994</c:v>
                </c:pt>
                <c:pt idx="2716">
                  <c:v>84.505836999999914</c:v>
                </c:pt>
                <c:pt idx="2717">
                  <c:v>83.696784999999949</c:v>
                </c:pt>
                <c:pt idx="2718">
                  <c:v>82.878599999999949</c:v>
                </c:pt>
                <c:pt idx="2719">
                  <c:v>82.032453000000004</c:v>
                </c:pt>
                <c:pt idx="2720">
                  <c:v>81.155608999999899</c:v>
                </c:pt>
                <c:pt idx="2721">
                  <c:v>80.275385999999884</c:v>
                </c:pt>
                <c:pt idx="2722">
                  <c:v>79.393962999999999</c:v>
                </c:pt>
                <c:pt idx="2723">
                  <c:v>78.478177999999915</c:v>
                </c:pt>
                <c:pt idx="2724">
                  <c:v>77.52345099999998</c:v>
                </c:pt>
                <c:pt idx="2725">
                  <c:v>76.565551999999983</c:v>
                </c:pt>
                <c:pt idx="2726">
                  <c:v>75.609465</c:v>
                </c:pt>
                <c:pt idx="2727">
                  <c:v>74.610391999999948</c:v>
                </c:pt>
                <c:pt idx="2728">
                  <c:v>73.549260000000118</c:v>
                </c:pt>
                <c:pt idx="2729">
                  <c:v>72.463342999999981</c:v>
                </c:pt>
                <c:pt idx="2730">
                  <c:v>71.375657999999959</c:v>
                </c:pt>
                <c:pt idx="2731">
                  <c:v>70.260244000000085</c:v>
                </c:pt>
                <c:pt idx="2732">
                  <c:v>69.105632999999884</c:v>
                </c:pt>
                <c:pt idx="2733">
                  <c:v>67.941611000000137</c:v>
                </c:pt>
                <c:pt idx="2734">
                  <c:v>66.775824</c:v>
                </c:pt>
                <c:pt idx="2735">
                  <c:v>65.573278999999914</c:v>
                </c:pt>
                <c:pt idx="2736">
                  <c:v>64.324140999999983</c:v>
                </c:pt>
                <c:pt idx="2737">
                  <c:v>63.060063</c:v>
                </c:pt>
                <c:pt idx="2738">
                  <c:v>61.780311000000012</c:v>
                </c:pt>
                <c:pt idx="2739">
                  <c:v>60.440387999999999</c:v>
                </c:pt>
                <c:pt idx="2740">
                  <c:v>59.041959000000006</c:v>
                </c:pt>
                <c:pt idx="2741">
                  <c:v>57.650329000000006</c:v>
                </c:pt>
                <c:pt idx="2742">
                  <c:v>56.288999000000011</c:v>
                </c:pt>
                <c:pt idx="2743">
                  <c:v>54.904130000000002</c:v>
                </c:pt>
                <c:pt idx="2744">
                  <c:v>53.465634000000001</c:v>
                </c:pt>
                <c:pt idx="2745">
                  <c:v>52.012659000000006</c:v>
                </c:pt>
                <c:pt idx="2746">
                  <c:v>50.566167</c:v>
                </c:pt>
                <c:pt idx="2747">
                  <c:v>49.088104000000001</c:v>
                </c:pt>
                <c:pt idx="2748">
                  <c:v>47.568010000000044</c:v>
                </c:pt>
                <c:pt idx="2749">
                  <c:v>46.058503000000002</c:v>
                </c:pt>
                <c:pt idx="2750">
                  <c:v>44.581850999999993</c:v>
                </c:pt>
                <c:pt idx="2751">
                  <c:v>43.093340000000012</c:v>
                </c:pt>
                <c:pt idx="2752">
                  <c:v>41.578197000000003</c:v>
                </c:pt>
                <c:pt idx="2753">
                  <c:v>40.088570000000011</c:v>
                </c:pt>
                <c:pt idx="2754">
                  <c:v>38.643783000000006</c:v>
                </c:pt>
                <c:pt idx="2755">
                  <c:v>37.195593000000059</c:v>
                </c:pt>
                <c:pt idx="2756">
                  <c:v>35.734911000000011</c:v>
                </c:pt>
                <c:pt idx="2757">
                  <c:v>34.327190000000002</c:v>
                </c:pt>
                <c:pt idx="2758">
                  <c:v>32.996380000000002</c:v>
                </c:pt>
                <c:pt idx="2759">
                  <c:v>31.684107000000001</c:v>
                </c:pt>
                <c:pt idx="2760">
                  <c:v>30.368507999999974</c:v>
                </c:pt>
                <c:pt idx="2761">
                  <c:v>29.109965000000035</c:v>
                </c:pt>
                <c:pt idx="2762">
                  <c:v>27.933674</c:v>
                </c:pt>
                <c:pt idx="2763">
                  <c:v>26.78412399999997</c:v>
                </c:pt>
                <c:pt idx="2764">
                  <c:v>25.642441000000002</c:v>
                </c:pt>
                <c:pt idx="2765">
                  <c:v>24.569689999999973</c:v>
                </c:pt>
                <c:pt idx="2766">
                  <c:v>23.585896999999989</c:v>
                </c:pt>
                <c:pt idx="2767">
                  <c:v>22.628003</c:v>
                </c:pt>
                <c:pt idx="2768">
                  <c:v>21.674263000000021</c:v>
                </c:pt>
                <c:pt idx="2769">
                  <c:v>20.787064999999988</c:v>
                </c:pt>
                <c:pt idx="2770">
                  <c:v>19.985669999999956</c:v>
                </c:pt>
                <c:pt idx="2771">
                  <c:v>19.203343999999973</c:v>
                </c:pt>
                <c:pt idx="2772">
                  <c:v>18.416806000000001</c:v>
                </c:pt>
                <c:pt idx="2773">
                  <c:v>17.690681000000001</c:v>
                </c:pt>
                <c:pt idx="2774">
                  <c:v>17.04701</c:v>
                </c:pt>
                <c:pt idx="2775">
                  <c:v>16.421047000000002</c:v>
                </c:pt>
                <c:pt idx="2776">
                  <c:v>15.79203600000001</c:v>
                </c:pt>
                <c:pt idx="2777">
                  <c:v>15.225026</c:v>
                </c:pt>
                <c:pt idx="2778">
                  <c:v>14.735940000000001</c:v>
                </c:pt>
                <c:pt idx="2779">
                  <c:v>14.250768000000001</c:v>
                </c:pt>
                <c:pt idx="2780">
                  <c:v>13.74424</c:v>
                </c:pt>
                <c:pt idx="2781">
                  <c:v>13.284867</c:v>
                </c:pt>
                <c:pt idx="2782">
                  <c:v>12.896256000000006</c:v>
                </c:pt>
                <c:pt idx="2783">
                  <c:v>12.510556000000006</c:v>
                </c:pt>
                <c:pt idx="2784">
                  <c:v>12.105527</c:v>
                </c:pt>
                <c:pt idx="2785">
                  <c:v>11.749053</c:v>
                </c:pt>
                <c:pt idx="2786">
                  <c:v>11.460308000000001</c:v>
                </c:pt>
                <c:pt idx="2787">
                  <c:v>11.16669900000001</c:v>
                </c:pt>
                <c:pt idx="2788">
                  <c:v>10.845772</c:v>
                </c:pt>
                <c:pt idx="2789">
                  <c:v>10.56986</c:v>
                </c:pt>
                <c:pt idx="2790">
                  <c:v>10.361225000000001</c:v>
                </c:pt>
                <c:pt idx="2791">
                  <c:v>10.146865999999999</c:v>
                </c:pt>
                <c:pt idx="2792">
                  <c:v>9.9028070000000028</c:v>
                </c:pt>
                <c:pt idx="2793">
                  <c:v>9.6990100000000012</c:v>
                </c:pt>
                <c:pt idx="2794">
                  <c:v>9.5562200000000015</c:v>
                </c:pt>
                <c:pt idx="2795">
                  <c:v>9.4025680000000005</c:v>
                </c:pt>
                <c:pt idx="2796">
                  <c:v>9.216234</c:v>
                </c:pt>
                <c:pt idx="2797">
                  <c:v>9.067558</c:v>
                </c:pt>
                <c:pt idx="2798">
                  <c:v>8.9755520000000111</c:v>
                </c:pt>
                <c:pt idx="2799">
                  <c:v>8.8667770000000008</c:v>
                </c:pt>
                <c:pt idx="2800">
                  <c:v>8.7188960000000009</c:v>
                </c:pt>
                <c:pt idx="2801">
                  <c:v>8.6023940000000003</c:v>
                </c:pt>
                <c:pt idx="2802">
                  <c:v>8.5386089999999992</c:v>
                </c:pt>
                <c:pt idx="2803">
                  <c:v>8.4599320000000109</c:v>
                </c:pt>
                <c:pt idx="2804">
                  <c:v>8.3506260000000125</c:v>
                </c:pt>
                <c:pt idx="2805">
                  <c:v>8.2831919999999997</c:v>
                </c:pt>
                <c:pt idx="2806">
                  <c:v>8.2745189999999997</c:v>
                </c:pt>
                <c:pt idx="2807">
                  <c:v>8.2488669999999971</c:v>
                </c:pt>
                <c:pt idx="2808">
                  <c:v>8.1827630000000013</c:v>
                </c:pt>
                <c:pt idx="2809">
                  <c:v>8.145543</c:v>
                </c:pt>
                <c:pt idx="2810">
                  <c:v>8.1570890000000027</c:v>
                </c:pt>
                <c:pt idx="2811">
                  <c:v>8.1479619999999979</c:v>
                </c:pt>
                <c:pt idx="2812">
                  <c:v>8.099851000000001</c:v>
                </c:pt>
                <c:pt idx="2813">
                  <c:v>8.084206</c:v>
                </c:pt>
                <c:pt idx="2814">
                  <c:v>8.1208050000000007</c:v>
                </c:pt>
                <c:pt idx="2815">
                  <c:v>8.1388449999999999</c:v>
                </c:pt>
                <c:pt idx="2816">
                  <c:v>8.1170600000000004</c:v>
                </c:pt>
                <c:pt idx="2817">
                  <c:v>8.1231440000000017</c:v>
                </c:pt>
                <c:pt idx="2818">
                  <c:v>8.1768070000000002</c:v>
                </c:pt>
                <c:pt idx="2819">
                  <c:v>8.212161</c:v>
                </c:pt>
                <c:pt idx="2820">
                  <c:v>8.213203</c:v>
                </c:pt>
                <c:pt idx="2821">
                  <c:v>8.2480249999999931</c:v>
                </c:pt>
                <c:pt idx="2822">
                  <c:v>8.3306050000000003</c:v>
                </c:pt>
                <c:pt idx="2823">
                  <c:v>8.3890830000000047</c:v>
                </c:pt>
                <c:pt idx="2824">
                  <c:v>8.4058030000000006</c:v>
                </c:pt>
                <c:pt idx="2825">
                  <c:v>8.4506090000000125</c:v>
                </c:pt>
                <c:pt idx="2826">
                  <c:v>8.5414500000000011</c:v>
                </c:pt>
                <c:pt idx="2827">
                  <c:v>8.6094800000000067</c:v>
                </c:pt>
                <c:pt idx="2828">
                  <c:v>8.6364370000000008</c:v>
                </c:pt>
                <c:pt idx="2829">
                  <c:v>8.6889839999999996</c:v>
                </c:pt>
                <c:pt idx="2830">
                  <c:v>8.7834580000000013</c:v>
                </c:pt>
                <c:pt idx="2831">
                  <c:v>8.8529620000000104</c:v>
                </c:pt>
                <c:pt idx="2832">
                  <c:v>8.8817820000000047</c:v>
                </c:pt>
                <c:pt idx="2833">
                  <c:v>8.9375910000000012</c:v>
                </c:pt>
                <c:pt idx="2834">
                  <c:v>9.036173999999999</c:v>
                </c:pt>
                <c:pt idx="2835">
                  <c:v>9.108428</c:v>
                </c:pt>
                <c:pt idx="2836">
                  <c:v>9.1361460000000001</c:v>
                </c:pt>
                <c:pt idx="2837">
                  <c:v>9.1864150000000002</c:v>
                </c:pt>
                <c:pt idx="2838">
                  <c:v>9.2771179999999998</c:v>
                </c:pt>
                <c:pt idx="2839">
                  <c:v>9.3412719999999982</c:v>
                </c:pt>
                <c:pt idx="2840">
                  <c:v>9.3596220000000123</c:v>
                </c:pt>
                <c:pt idx="2841">
                  <c:v>9.3955160000000113</c:v>
                </c:pt>
                <c:pt idx="2842">
                  <c:v>9.4642970000000002</c:v>
                </c:pt>
                <c:pt idx="2843">
                  <c:v>9.5006070000000005</c:v>
                </c:pt>
                <c:pt idx="2844">
                  <c:v>9.4902370000000005</c:v>
                </c:pt>
                <c:pt idx="2845">
                  <c:v>9.5013699999999996</c:v>
                </c:pt>
                <c:pt idx="2846">
                  <c:v>9.5514780000000012</c:v>
                </c:pt>
                <c:pt idx="2847">
                  <c:v>9.5741750000000003</c:v>
                </c:pt>
                <c:pt idx="2848">
                  <c:v>9.5518260000000001</c:v>
                </c:pt>
                <c:pt idx="2849">
                  <c:v>9.5485480000000003</c:v>
                </c:pt>
                <c:pt idx="2850">
                  <c:v>9.5799960000000048</c:v>
                </c:pt>
                <c:pt idx="2851">
                  <c:v>9.5806550000000001</c:v>
                </c:pt>
                <c:pt idx="2852">
                  <c:v>9.5335420000000006</c:v>
                </c:pt>
                <c:pt idx="2853">
                  <c:v>9.5013660000000009</c:v>
                </c:pt>
                <c:pt idx="2854">
                  <c:v>9.4980360000000008</c:v>
                </c:pt>
                <c:pt idx="2855">
                  <c:v>9.4580330000000004</c:v>
                </c:pt>
                <c:pt idx="2856">
                  <c:v>9.3661000000000048</c:v>
                </c:pt>
                <c:pt idx="2857">
                  <c:v>9.2864560000000047</c:v>
                </c:pt>
                <c:pt idx="2858">
                  <c:v>9.2323459999999997</c:v>
                </c:pt>
                <c:pt idx="2859">
                  <c:v>9.1361489999999996</c:v>
                </c:pt>
                <c:pt idx="2860">
                  <c:v>8.9818119999999997</c:v>
                </c:pt>
                <c:pt idx="2861">
                  <c:v>8.8353570000000001</c:v>
                </c:pt>
                <c:pt idx="2862">
                  <c:v>8.7141800000000007</c:v>
                </c:pt>
                <c:pt idx="2863">
                  <c:v>8.5554370000000208</c:v>
                </c:pt>
                <c:pt idx="2864">
                  <c:v>8.3462890000000005</c:v>
                </c:pt>
                <c:pt idx="2865">
                  <c:v>8.1543930000000007</c:v>
                </c:pt>
                <c:pt idx="2866">
                  <c:v>7.9972570000000003</c:v>
                </c:pt>
                <c:pt idx="2867">
                  <c:v>7.811286</c:v>
                </c:pt>
                <c:pt idx="2868">
                  <c:v>7.5830279999999997</c:v>
                </c:pt>
                <c:pt idx="2869">
                  <c:v>7.3797309999999996</c:v>
                </c:pt>
                <c:pt idx="2870">
                  <c:v>7.2182459999999997</c:v>
                </c:pt>
                <c:pt idx="2871">
                  <c:v>7.0338779999999996</c:v>
                </c:pt>
                <c:pt idx="2872">
                  <c:v>6.8120579999999951</c:v>
                </c:pt>
                <c:pt idx="2873">
                  <c:v>6.620151999999992</c:v>
                </c:pt>
                <c:pt idx="2874">
                  <c:v>6.4761899999999999</c:v>
                </c:pt>
                <c:pt idx="2875">
                  <c:v>6.3167920000000004</c:v>
                </c:pt>
                <c:pt idx="2876">
                  <c:v>6.1274689999999943</c:v>
                </c:pt>
                <c:pt idx="2877">
                  <c:v>5.9735680000000064</c:v>
                </c:pt>
                <c:pt idx="2878">
                  <c:v>5.8687879999999941</c:v>
                </c:pt>
                <c:pt idx="2879">
                  <c:v>5.7446599999999997</c:v>
                </c:pt>
                <c:pt idx="2880">
                  <c:v>5.5832660000000063</c:v>
                </c:pt>
                <c:pt idx="2881">
                  <c:v>5.4505509999999955</c:v>
                </c:pt>
                <c:pt idx="2882">
                  <c:v>5.3652149999999921</c:v>
                </c:pt>
                <c:pt idx="2883">
                  <c:v>5.264887999999992</c:v>
                </c:pt>
                <c:pt idx="2884">
                  <c:v>5.1334059999999955</c:v>
                </c:pt>
                <c:pt idx="2885">
                  <c:v>5.0324730000000004</c:v>
                </c:pt>
                <c:pt idx="2886">
                  <c:v>4.9753780000000063</c:v>
                </c:pt>
                <c:pt idx="2887">
                  <c:v>4.899133</c:v>
                </c:pt>
                <c:pt idx="2888">
                  <c:v>4.7912070000000053</c:v>
                </c:pt>
                <c:pt idx="2889">
                  <c:v>4.7148749999999939</c:v>
                </c:pt>
                <c:pt idx="2890">
                  <c:v>4.6791139999999976</c:v>
                </c:pt>
                <c:pt idx="2891">
                  <c:v>4.6150979999999944</c:v>
                </c:pt>
                <c:pt idx="2892">
                  <c:v>4.5105539999999955</c:v>
                </c:pt>
                <c:pt idx="2893">
                  <c:v>4.4356549999999997</c:v>
                </c:pt>
                <c:pt idx="2894">
                  <c:v>4.4061990000000053</c:v>
                </c:pt>
                <c:pt idx="2895">
                  <c:v>4.3533580000000001</c:v>
                </c:pt>
                <c:pt idx="2896">
                  <c:v>4.258464</c:v>
                </c:pt>
                <c:pt idx="2897">
                  <c:v>4.1865949999999943</c:v>
                </c:pt>
                <c:pt idx="2898">
                  <c:v>4.154764999999994</c:v>
                </c:pt>
                <c:pt idx="2899">
                  <c:v>4.0988660000000001</c:v>
                </c:pt>
                <c:pt idx="2900">
                  <c:v>4.0030149999999951</c:v>
                </c:pt>
                <c:pt idx="2901">
                  <c:v>3.9317859999999971</c:v>
                </c:pt>
                <c:pt idx="2902">
                  <c:v>3.9007710000000002</c:v>
                </c:pt>
                <c:pt idx="2903">
                  <c:v>3.8443740000000002</c:v>
                </c:pt>
                <c:pt idx="2904">
                  <c:v>3.7455569999999998</c:v>
                </c:pt>
                <c:pt idx="2905">
                  <c:v>3.6687010000000027</c:v>
                </c:pt>
                <c:pt idx="2906">
                  <c:v>3.6295510000000002</c:v>
                </c:pt>
                <c:pt idx="2907">
                  <c:v>3.564079</c:v>
                </c:pt>
                <c:pt idx="2908">
                  <c:v>3.4595409999999975</c:v>
                </c:pt>
                <c:pt idx="2909">
                  <c:v>3.382450999999997</c:v>
                </c:pt>
                <c:pt idx="2910">
                  <c:v>3.3442049999999997</c:v>
                </c:pt>
                <c:pt idx="2911">
                  <c:v>3.2743039999999999</c:v>
                </c:pt>
                <c:pt idx="2912">
                  <c:v>3.1611929999999999</c:v>
                </c:pt>
                <c:pt idx="2913">
                  <c:v>3.0822219999999998</c:v>
                </c:pt>
                <c:pt idx="2914">
                  <c:v>3.0573709999999998</c:v>
                </c:pt>
                <c:pt idx="2915">
                  <c:v>3.0134439999999971</c:v>
                </c:pt>
                <c:pt idx="2916">
                  <c:v>2.929516</c:v>
                </c:pt>
                <c:pt idx="2917">
                  <c:v>2.8754999999999975</c:v>
                </c:pt>
                <c:pt idx="2918">
                  <c:v>2.8691279999999999</c:v>
                </c:pt>
                <c:pt idx="2919">
                  <c:v>2.8393849999999987</c:v>
                </c:pt>
                <c:pt idx="2920">
                  <c:v>2.7699129999999998</c:v>
                </c:pt>
                <c:pt idx="2921">
                  <c:v>2.7342499999999972</c:v>
                </c:pt>
                <c:pt idx="2922">
                  <c:v>2.7501699999999998</c:v>
                </c:pt>
                <c:pt idx="2923">
                  <c:v>2.7450429999999977</c:v>
                </c:pt>
                <c:pt idx="2924">
                  <c:v>2.701778</c:v>
                </c:pt>
                <c:pt idx="2925">
                  <c:v>2.6940419999999987</c:v>
                </c:pt>
                <c:pt idx="2926">
                  <c:v>2.7390619999999997</c:v>
                </c:pt>
                <c:pt idx="2927">
                  <c:v>2.7638310000000033</c:v>
                </c:pt>
                <c:pt idx="2928">
                  <c:v>2.7533380000000012</c:v>
                </c:pt>
                <c:pt idx="2929">
                  <c:v>2.7822519999999997</c:v>
                </c:pt>
                <c:pt idx="2930">
                  <c:v>2.864598</c:v>
                </c:pt>
                <c:pt idx="2931">
                  <c:v>2.9227399999999997</c:v>
                </c:pt>
                <c:pt idx="2932">
                  <c:v>2.939689999999997</c:v>
                </c:pt>
                <c:pt idx="2933">
                  <c:v>2.9916429999999949</c:v>
                </c:pt>
                <c:pt idx="2934">
                  <c:v>3.0957569999999972</c:v>
                </c:pt>
                <c:pt idx="2935">
                  <c:v>3.1774689999999977</c:v>
                </c:pt>
                <c:pt idx="2936">
                  <c:v>3.221765</c:v>
                </c:pt>
                <c:pt idx="2937">
                  <c:v>3.3039200000000002</c:v>
                </c:pt>
                <c:pt idx="2938">
                  <c:v>3.4374439999999975</c:v>
                </c:pt>
                <c:pt idx="2939">
                  <c:v>3.5433490000000001</c:v>
                </c:pt>
                <c:pt idx="2940">
                  <c:v>3.6033940000000046</c:v>
                </c:pt>
                <c:pt idx="2941">
                  <c:v>3.695109</c:v>
                </c:pt>
                <c:pt idx="2942">
                  <c:v>3.8400849999999997</c:v>
                </c:pt>
                <c:pt idx="2943">
                  <c:v>3.9655610000000001</c:v>
                </c:pt>
                <c:pt idx="2944">
                  <c:v>4.0515819999999945</c:v>
                </c:pt>
                <c:pt idx="2945">
                  <c:v>4.1709589999999945</c:v>
                </c:pt>
                <c:pt idx="2946">
                  <c:v>4.3433839999999995</c:v>
                </c:pt>
                <c:pt idx="2947">
                  <c:v>4.4936889999999998</c:v>
                </c:pt>
                <c:pt idx="2948">
                  <c:v>4.6024430000000001</c:v>
                </c:pt>
                <c:pt idx="2949">
                  <c:v>4.7498389999999997</c:v>
                </c:pt>
                <c:pt idx="2950">
                  <c:v>4.95573</c:v>
                </c:pt>
                <c:pt idx="2951">
                  <c:v>5.1403080000000001</c:v>
                </c:pt>
                <c:pt idx="2952">
                  <c:v>5.2902180000000003</c:v>
                </c:pt>
                <c:pt idx="2953">
                  <c:v>5.4872240000000003</c:v>
                </c:pt>
                <c:pt idx="2954">
                  <c:v>5.7443010000000001</c:v>
                </c:pt>
                <c:pt idx="2955">
                  <c:v>5.9853709999999998</c:v>
                </c:pt>
                <c:pt idx="2956">
                  <c:v>6.199592</c:v>
                </c:pt>
                <c:pt idx="2957">
                  <c:v>6.4609420000000002</c:v>
                </c:pt>
                <c:pt idx="2958">
                  <c:v>6.7826029999999999</c:v>
                </c:pt>
                <c:pt idx="2959">
                  <c:v>7.095537999999995</c:v>
                </c:pt>
                <c:pt idx="2960">
                  <c:v>7.3899049999999944</c:v>
                </c:pt>
                <c:pt idx="2961">
                  <c:v>7.7381120000000001</c:v>
                </c:pt>
                <c:pt idx="2962">
                  <c:v>8.1546630000000011</c:v>
                </c:pt>
                <c:pt idx="2963">
                  <c:v>8.5725690000000068</c:v>
                </c:pt>
                <c:pt idx="2964">
                  <c:v>8.9825710000000001</c:v>
                </c:pt>
                <c:pt idx="2965">
                  <c:v>9.4573920000000005</c:v>
                </c:pt>
                <c:pt idx="2966">
                  <c:v>10.013812</c:v>
                </c:pt>
                <c:pt idx="2967">
                  <c:v>10.586926</c:v>
                </c:pt>
                <c:pt idx="2968">
                  <c:v>11.166108000000001</c:v>
                </c:pt>
                <c:pt idx="2969">
                  <c:v>11.821678</c:v>
                </c:pt>
                <c:pt idx="2970">
                  <c:v>12.571579</c:v>
                </c:pt>
                <c:pt idx="2971">
                  <c:v>13.353677000000006</c:v>
                </c:pt>
                <c:pt idx="2972">
                  <c:v>14.154301</c:v>
                </c:pt>
                <c:pt idx="2973">
                  <c:v>15.035142</c:v>
                </c:pt>
                <c:pt idx="2974">
                  <c:v>16.00883</c:v>
                </c:pt>
                <c:pt idx="2975">
                  <c:v>17.013093999999999</c:v>
                </c:pt>
                <c:pt idx="2976">
                  <c:v>18.030073000000005</c:v>
                </c:pt>
                <c:pt idx="2977">
                  <c:v>19.10792200000002</c:v>
                </c:pt>
                <c:pt idx="2978">
                  <c:v>20.243390000000002</c:v>
                </c:pt>
                <c:pt idx="2979">
                  <c:v>21.362595999999989</c:v>
                </c:pt>
                <c:pt idx="2980">
                  <c:v>22.435815999999999</c:v>
                </c:pt>
                <c:pt idx="2981">
                  <c:v>23.49360799999997</c:v>
                </c:pt>
                <c:pt idx="2982">
                  <c:v>24.514372999999999</c:v>
                </c:pt>
                <c:pt idx="2983">
                  <c:v>25.412838000000001</c:v>
                </c:pt>
                <c:pt idx="2984">
                  <c:v>26.156374000000021</c:v>
                </c:pt>
                <c:pt idx="2985">
                  <c:v>26.781972</c:v>
                </c:pt>
                <c:pt idx="2986">
                  <c:v>27.284452000000002</c:v>
                </c:pt>
                <c:pt idx="2987">
                  <c:v>27.59560099999997</c:v>
                </c:pt>
                <c:pt idx="2988">
                  <c:v>27.687757999999999</c:v>
                </c:pt>
                <c:pt idx="2989">
                  <c:v>27.593129999999974</c:v>
                </c:pt>
                <c:pt idx="2990">
                  <c:v>27.308225</c:v>
                </c:pt>
                <c:pt idx="2991">
                  <c:v>26.785876999999989</c:v>
                </c:pt>
                <c:pt idx="2992">
                  <c:v>26.041229999999974</c:v>
                </c:pt>
                <c:pt idx="2993">
                  <c:v>25.165671</c:v>
                </c:pt>
                <c:pt idx="2994">
                  <c:v>24.218382999999989</c:v>
                </c:pt>
                <c:pt idx="2995">
                  <c:v>23.203354999999988</c:v>
                </c:pt>
                <c:pt idx="2996">
                  <c:v>22.167680000000001</c:v>
                </c:pt>
                <c:pt idx="2997">
                  <c:v>21.212651999999999</c:v>
                </c:pt>
                <c:pt idx="2998">
                  <c:v>20.383374</c:v>
                </c:pt>
                <c:pt idx="2999">
                  <c:v>19.651901000000034</c:v>
                </c:pt>
                <c:pt idx="3000">
                  <c:v>19.029620999999974</c:v>
                </c:pt>
                <c:pt idx="3001">
                  <c:v>18.587585000000001</c:v>
                </c:pt>
                <c:pt idx="3002">
                  <c:v>18.344581999999999</c:v>
                </c:pt>
                <c:pt idx="3003">
                  <c:v>18.245854999999999</c:v>
                </c:pt>
                <c:pt idx="3004">
                  <c:v>18.275887999999988</c:v>
                </c:pt>
                <c:pt idx="3005">
                  <c:v>18.483822999999973</c:v>
                </c:pt>
                <c:pt idx="3006">
                  <c:v>18.876334</c:v>
                </c:pt>
                <c:pt idx="3007">
                  <c:v>19.396093</c:v>
                </c:pt>
                <c:pt idx="3008">
                  <c:v>20.028743999999964</c:v>
                </c:pt>
                <c:pt idx="3009">
                  <c:v>20.822741999999973</c:v>
                </c:pt>
                <c:pt idx="3010">
                  <c:v>21.782097999999973</c:v>
                </c:pt>
                <c:pt idx="3011">
                  <c:v>22.846529999999973</c:v>
                </c:pt>
                <c:pt idx="3012">
                  <c:v>23.996428999999978</c:v>
                </c:pt>
                <c:pt idx="3013">
                  <c:v>25.271218000000001</c:v>
                </c:pt>
                <c:pt idx="3014">
                  <c:v>26.666746999999972</c:v>
                </c:pt>
                <c:pt idx="3015">
                  <c:v>28.120341999999987</c:v>
                </c:pt>
                <c:pt idx="3016">
                  <c:v>29.614315000000033</c:v>
                </c:pt>
                <c:pt idx="3017">
                  <c:v>31.191516</c:v>
                </c:pt>
                <c:pt idx="3018">
                  <c:v>32.853488999999975</c:v>
                </c:pt>
                <c:pt idx="3019">
                  <c:v>34.544180000000004</c:v>
                </c:pt>
                <c:pt idx="3020">
                  <c:v>36.247666000000002</c:v>
                </c:pt>
                <c:pt idx="3021">
                  <c:v>38.003730000000012</c:v>
                </c:pt>
                <c:pt idx="3022">
                  <c:v>39.815214000000005</c:v>
                </c:pt>
                <c:pt idx="3023">
                  <c:v>41.636320000000012</c:v>
                </c:pt>
                <c:pt idx="3024">
                  <c:v>43.462825000000002</c:v>
                </c:pt>
                <c:pt idx="3025">
                  <c:v>45.339364000000003</c:v>
                </c:pt>
                <c:pt idx="3026">
                  <c:v>47.267173000000042</c:v>
                </c:pt>
                <c:pt idx="3027">
                  <c:v>49.194423</c:v>
                </c:pt>
                <c:pt idx="3028">
                  <c:v>51.105405000000012</c:v>
                </c:pt>
                <c:pt idx="3029">
                  <c:v>53.031754000000006</c:v>
                </c:pt>
                <c:pt idx="3030">
                  <c:v>54.971039000000005</c:v>
                </c:pt>
                <c:pt idx="3031">
                  <c:v>56.882549000000004</c:v>
                </c:pt>
                <c:pt idx="3032">
                  <c:v>58.768481000000001</c:v>
                </c:pt>
                <c:pt idx="3033">
                  <c:v>60.673147</c:v>
                </c:pt>
                <c:pt idx="3034">
                  <c:v>62.595832000000044</c:v>
                </c:pt>
                <c:pt idx="3035">
                  <c:v>64.485652000000002</c:v>
                </c:pt>
                <c:pt idx="3036">
                  <c:v>66.326482999999868</c:v>
                </c:pt>
                <c:pt idx="3037">
                  <c:v>68.148891999999989</c:v>
                </c:pt>
                <c:pt idx="3038">
                  <c:v>69.958066000000002</c:v>
                </c:pt>
                <c:pt idx="3039">
                  <c:v>71.727808999999979</c:v>
                </c:pt>
                <c:pt idx="3040">
                  <c:v>73.464907999999994</c:v>
                </c:pt>
                <c:pt idx="3041">
                  <c:v>75.201576000000003</c:v>
                </c:pt>
                <c:pt idx="3042">
                  <c:v>76.923457999999982</c:v>
                </c:pt>
                <c:pt idx="3043">
                  <c:v>78.580275999999998</c:v>
                </c:pt>
                <c:pt idx="3044">
                  <c:v>80.168390999999914</c:v>
                </c:pt>
                <c:pt idx="3045">
                  <c:v>81.73080299999998</c:v>
                </c:pt>
                <c:pt idx="3046">
                  <c:v>83.277357999999978</c:v>
                </c:pt>
                <c:pt idx="3047">
                  <c:v>84.777428999999998</c:v>
                </c:pt>
                <c:pt idx="3048">
                  <c:v>86.229624000000101</c:v>
                </c:pt>
                <c:pt idx="3049">
                  <c:v>87.664598999999981</c:v>
                </c:pt>
                <c:pt idx="3050">
                  <c:v>89.077669000000085</c:v>
                </c:pt>
                <c:pt idx="3051">
                  <c:v>90.430128999999994</c:v>
                </c:pt>
                <c:pt idx="3052">
                  <c:v>91.720759999999999</c:v>
                </c:pt>
                <c:pt idx="3053">
                  <c:v>92.989440999999999</c:v>
                </c:pt>
                <c:pt idx="3054">
                  <c:v>94.247765000000101</c:v>
                </c:pt>
                <c:pt idx="3055">
                  <c:v>95.468997999999999</c:v>
                </c:pt>
                <c:pt idx="3056">
                  <c:v>96.645838999999839</c:v>
                </c:pt>
                <c:pt idx="3057">
                  <c:v>97.795100000000005</c:v>
                </c:pt>
                <c:pt idx="3058">
                  <c:v>98.907521000000088</c:v>
                </c:pt>
                <c:pt idx="3059">
                  <c:v>99.956701999999979</c:v>
                </c:pt>
                <c:pt idx="3060">
                  <c:v>100.95811399999999</c:v>
                </c:pt>
                <c:pt idx="3061">
                  <c:v>101.95891</c:v>
                </c:pt>
                <c:pt idx="3062">
                  <c:v>102.9676120000001</c:v>
                </c:pt>
                <c:pt idx="3063">
                  <c:v>103.94884300000002</c:v>
                </c:pt>
                <c:pt idx="3064">
                  <c:v>104.884916</c:v>
                </c:pt>
                <c:pt idx="3065">
                  <c:v>105.787762</c:v>
                </c:pt>
                <c:pt idx="3066">
                  <c:v>106.65665300000002</c:v>
                </c:pt>
                <c:pt idx="3067">
                  <c:v>107.482305</c:v>
                </c:pt>
                <c:pt idx="3068">
                  <c:v>108.289051</c:v>
                </c:pt>
                <c:pt idx="3069">
                  <c:v>109.11503500000001</c:v>
                </c:pt>
                <c:pt idx="3070">
                  <c:v>109.950532</c:v>
                </c:pt>
                <c:pt idx="3071">
                  <c:v>110.74828500000002</c:v>
                </c:pt>
                <c:pt idx="3072">
                  <c:v>111.49100900000013</c:v>
                </c:pt>
                <c:pt idx="3073">
                  <c:v>112.19837299999986</c:v>
                </c:pt>
                <c:pt idx="3074">
                  <c:v>112.877793</c:v>
                </c:pt>
                <c:pt idx="3075">
                  <c:v>113.52431300000002</c:v>
                </c:pt>
                <c:pt idx="3076">
                  <c:v>114.16101999999999</c:v>
                </c:pt>
                <c:pt idx="3077">
                  <c:v>114.82008699999992</c:v>
                </c:pt>
                <c:pt idx="3078">
                  <c:v>115.48476700000002</c:v>
                </c:pt>
                <c:pt idx="3079">
                  <c:v>116.10442500000002</c:v>
                </c:pt>
                <c:pt idx="3080">
                  <c:v>116.664816</c:v>
                </c:pt>
                <c:pt idx="3081">
                  <c:v>117.19358</c:v>
                </c:pt>
                <c:pt idx="3082">
                  <c:v>117.70490900000009</c:v>
                </c:pt>
                <c:pt idx="3083">
                  <c:v>118.19292299999998</c:v>
                </c:pt>
                <c:pt idx="3084">
                  <c:v>118.67291999999998</c:v>
                </c:pt>
                <c:pt idx="3085">
                  <c:v>119.17085299999987</c:v>
                </c:pt>
                <c:pt idx="3086">
                  <c:v>119.67157099999991</c:v>
                </c:pt>
                <c:pt idx="3087">
                  <c:v>120.13148</c:v>
                </c:pt>
                <c:pt idx="3088">
                  <c:v>120.54282499999999</c:v>
                </c:pt>
                <c:pt idx="3089">
                  <c:v>120.93613300000008</c:v>
                </c:pt>
                <c:pt idx="3090">
                  <c:v>121.323593</c:v>
                </c:pt>
                <c:pt idx="3091">
                  <c:v>121.691487</c:v>
                </c:pt>
                <c:pt idx="3092">
                  <c:v>122.04321200000008</c:v>
                </c:pt>
                <c:pt idx="3093">
                  <c:v>122.39438199999998</c:v>
                </c:pt>
                <c:pt idx="3094">
                  <c:v>122.729009</c:v>
                </c:pt>
                <c:pt idx="3095">
                  <c:v>123.016471</c:v>
                </c:pt>
                <c:pt idx="3096">
                  <c:v>123.26893699999998</c:v>
                </c:pt>
                <c:pt idx="3097">
                  <c:v>123.52782500000002</c:v>
                </c:pt>
                <c:pt idx="3098">
                  <c:v>123.79713300000009</c:v>
                </c:pt>
                <c:pt idx="3099">
                  <c:v>124.045</c:v>
                </c:pt>
                <c:pt idx="3100">
                  <c:v>124.26716300000014</c:v>
                </c:pt>
                <c:pt idx="3101">
                  <c:v>124.48965400000009</c:v>
                </c:pt>
                <c:pt idx="3102">
                  <c:v>124.710858</c:v>
                </c:pt>
                <c:pt idx="3103">
                  <c:v>124.898511</c:v>
                </c:pt>
                <c:pt idx="3104">
                  <c:v>125.04762600000014</c:v>
                </c:pt>
                <c:pt idx="3105">
                  <c:v>125.18732199999998</c:v>
                </c:pt>
                <c:pt idx="3106">
                  <c:v>125.327645</c:v>
                </c:pt>
                <c:pt idx="3107">
                  <c:v>125.45160100000008</c:v>
                </c:pt>
                <c:pt idx="3108">
                  <c:v>125.56062000000009</c:v>
                </c:pt>
                <c:pt idx="3109">
                  <c:v>125.67514199999987</c:v>
                </c:pt>
                <c:pt idx="3110">
                  <c:v>125.788859</c:v>
                </c:pt>
                <c:pt idx="3111">
                  <c:v>125.87471199999995</c:v>
                </c:pt>
                <c:pt idx="3112">
                  <c:v>125.93779000000002</c:v>
                </c:pt>
                <c:pt idx="3113">
                  <c:v>126.01126300000017</c:v>
                </c:pt>
                <c:pt idx="3114">
                  <c:v>126.098417</c:v>
                </c:pt>
                <c:pt idx="3115">
                  <c:v>126.169709</c:v>
                </c:pt>
                <c:pt idx="3116">
                  <c:v>126.21745600000008</c:v>
                </c:pt>
                <c:pt idx="3117">
                  <c:v>126.25973599999998</c:v>
                </c:pt>
                <c:pt idx="3118">
                  <c:v>126.29046600000002</c:v>
                </c:pt>
                <c:pt idx="3119">
                  <c:v>126.28386500000002</c:v>
                </c:pt>
                <c:pt idx="3120">
                  <c:v>126.25311300000008</c:v>
                </c:pt>
                <c:pt idx="3121">
                  <c:v>126.24650500000008</c:v>
                </c:pt>
                <c:pt idx="3122">
                  <c:v>126.27684499999998</c:v>
                </c:pt>
                <c:pt idx="3123">
                  <c:v>126.309496</c:v>
                </c:pt>
                <c:pt idx="3124">
                  <c:v>126.323723</c:v>
                </c:pt>
                <c:pt idx="3125">
                  <c:v>126.327946</c:v>
                </c:pt>
                <c:pt idx="3126">
                  <c:v>126.31646400000002</c:v>
                </c:pt>
                <c:pt idx="3127">
                  <c:v>126.27464000000002</c:v>
                </c:pt>
                <c:pt idx="3128">
                  <c:v>126.22791500000002</c:v>
                </c:pt>
                <c:pt idx="3129">
                  <c:v>126.22236199999998</c:v>
                </c:pt>
                <c:pt idx="3130">
                  <c:v>126.25362100000002</c:v>
                </c:pt>
                <c:pt idx="3131">
                  <c:v>126.27407100000001</c:v>
                </c:pt>
                <c:pt idx="3132">
                  <c:v>126.26750000000008</c:v>
                </c:pt>
                <c:pt idx="3133">
                  <c:v>126.258605</c:v>
                </c:pt>
                <c:pt idx="3134">
                  <c:v>126.254704</c:v>
                </c:pt>
                <c:pt idx="3135">
                  <c:v>126.23880200000001</c:v>
                </c:pt>
                <c:pt idx="3136">
                  <c:v>126.21950099999999</c:v>
                </c:pt>
                <c:pt idx="3137">
                  <c:v>126.22668</c:v>
                </c:pt>
                <c:pt idx="3138">
                  <c:v>126.25419400000008</c:v>
                </c:pt>
                <c:pt idx="3139">
                  <c:v>126.264436</c:v>
                </c:pt>
                <c:pt idx="3140">
                  <c:v>126.25282</c:v>
                </c:pt>
                <c:pt idx="3141">
                  <c:v>126.25204199999995</c:v>
                </c:pt>
                <c:pt idx="3142">
                  <c:v>126.26951800000002</c:v>
                </c:pt>
                <c:pt idx="3143">
                  <c:v>126.27717699999998</c:v>
                </c:pt>
                <c:pt idx="3144">
                  <c:v>126.268058</c:v>
                </c:pt>
                <c:pt idx="3145">
                  <c:v>126.266535</c:v>
                </c:pt>
                <c:pt idx="3146">
                  <c:v>126.27715999999999</c:v>
                </c:pt>
                <c:pt idx="3147">
                  <c:v>126.27797</c:v>
                </c:pt>
                <c:pt idx="3148">
                  <c:v>126.268475</c:v>
                </c:pt>
                <c:pt idx="3149">
                  <c:v>126.269041</c:v>
                </c:pt>
                <c:pt idx="3150">
                  <c:v>126.27124000000002</c:v>
                </c:pt>
                <c:pt idx="3151">
                  <c:v>126.246791</c:v>
                </c:pt>
                <c:pt idx="3152">
                  <c:v>126.206577</c:v>
                </c:pt>
                <c:pt idx="3153">
                  <c:v>126.19036999999999</c:v>
                </c:pt>
                <c:pt idx="3154">
                  <c:v>126.19609</c:v>
                </c:pt>
                <c:pt idx="3155">
                  <c:v>126.18181199999998</c:v>
                </c:pt>
                <c:pt idx="3156">
                  <c:v>126.14015000000002</c:v>
                </c:pt>
                <c:pt idx="3157">
                  <c:v>126.10548099999991</c:v>
                </c:pt>
                <c:pt idx="3158">
                  <c:v>126.08379100000001</c:v>
                </c:pt>
                <c:pt idx="3159">
                  <c:v>126.042345</c:v>
                </c:pt>
                <c:pt idx="3160">
                  <c:v>125.97636799999998</c:v>
                </c:pt>
                <c:pt idx="3161">
                  <c:v>125.920406</c:v>
                </c:pt>
                <c:pt idx="3162">
                  <c:v>125.88454900000002</c:v>
                </c:pt>
                <c:pt idx="3163">
                  <c:v>125.842157</c:v>
                </c:pt>
                <c:pt idx="3164">
                  <c:v>125.788549</c:v>
                </c:pt>
                <c:pt idx="3165">
                  <c:v>125.74669400000013</c:v>
                </c:pt>
                <c:pt idx="3166">
                  <c:v>125.70610400000002</c:v>
                </c:pt>
                <c:pt idx="3167">
                  <c:v>125.62298499999991</c:v>
                </c:pt>
                <c:pt idx="3168">
                  <c:v>125.49452400000017</c:v>
                </c:pt>
                <c:pt idx="3169">
                  <c:v>125.37061199999998</c:v>
                </c:pt>
                <c:pt idx="3170">
                  <c:v>125.27839299999987</c:v>
                </c:pt>
                <c:pt idx="3171">
                  <c:v>125.197817</c:v>
                </c:pt>
                <c:pt idx="3172">
                  <c:v>125.12364100000001</c:v>
                </c:pt>
                <c:pt idx="3173">
                  <c:v>125.07532999999998</c:v>
                </c:pt>
                <c:pt idx="3174">
                  <c:v>125.027317</c:v>
                </c:pt>
                <c:pt idx="3175">
                  <c:v>124.91662400000017</c:v>
                </c:pt>
                <c:pt idx="3176">
                  <c:v>124.74456500000014</c:v>
                </c:pt>
                <c:pt idx="3177">
                  <c:v>124.581485</c:v>
                </c:pt>
                <c:pt idx="3178">
                  <c:v>124.45398400000002</c:v>
                </c:pt>
                <c:pt idx="3179">
                  <c:v>124.32444599999998</c:v>
                </c:pt>
                <c:pt idx="3180">
                  <c:v>124.18428</c:v>
                </c:pt>
                <c:pt idx="3181">
                  <c:v>124.065743</c:v>
                </c:pt>
                <c:pt idx="3182">
                  <c:v>123.96449100000002</c:v>
                </c:pt>
                <c:pt idx="3183">
                  <c:v>123.839884</c:v>
                </c:pt>
                <c:pt idx="3184">
                  <c:v>123.691987</c:v>
                </c:pt>
                <c:pt idx="3185">
                  <c:v>123.56081</c:v>
                </c:pt>
                <c:pt idx="3186">
                  <c:v>123.4476470000001</c:v>
                </c:pt>
                <c:pt idx="3187">
                  <c:v>123.3110690000001</c:v>
                </c:pt>
                <c:pt idx="3188">
                  <c:v>123.144948</c:v>
                </c:pt>
                <c:pt idx="3189">
                  <c:v>122.98783299999998</c:v>
                </c:pt>
                <c:pt idx="3190">
                  <c:v>122.850464</c:v>
                </c:pt>
                <c:pt idx="3191">
                  <c:v>122.70549200000001</c:v>
                </c:pt>
                <c:pt idx="3192">
                  <c:v>122.55333099999991</c:v>
                </c:pt>
                <c:pt idx="3193">
                  <c:v>122.426575</c:v>
                </c:pt>
                <c:pt idx="3194">
                  <c:v>122.322644</c:v>
                </c:pt>
                <c:pt idx="3195">
                  <c:v>122.20046600000002</c:v>
                </c:pt>
                <c:pt idx="3196">
                  <c:v>122.05062000000002</c:v>
                </c:pt>
                <c:pt idx="3197">
                  <c:v>121.90439400000002</c:v>
                </c:pt>
                <c:pt idx="3198">
                  <c:v>121.770156</c:v>
                </c:pt>
                <c:pt idx="3199">
                  <c:v>121.62514699999991</c:v>
                </c:pt>
                <c:pt idx="3200">
                  <c:v>121.472104</c:v>
                </c:pt>
                <c:pt idx="3201">
                  <c:v>121.339309</c:v>
                </c:pt>
                <c:pt idx="3202">
                  <c:v>121.220151</c:v>
                </c:pt>
                <c:pt idx="3203">
                  <c:v>121.073943</c:v>
                </c:pt>
                <c:pt idx="3204">
                  <c:v>120.89252500000002</c:v>
                </c:pt>
                <c:pt idx="3205">
                  <c:v>120.7101540000001</c:v>
                </c:pt>
                <c:pt idx="3206">
                  <c:v>120.543747</c:v>
                </c:pt>
                <c:pt idx="3207">
                  <c:v>120.37809900000001</c:v>
                </c:pt>
                <c:pt idx="3208">
                  <c:v>120.212658</c:v>
                </c:pt>
                <c:pt idx="3209">
                  <c:v>120.06805799999998</c:v>
                </c:pt>
                <c:pt idx="3210">
                  <c:v>119.939795</c:v>
                </c:pt>
                <c:pt idx="3211">
                  <c:v>119.79630299999998</c:v>
                </c:pt>
                <c:pt idx="3212">
                  <c:v>119.63200500000001</c:v>
                </c:pt>
                <c:pt idx="3213">
                  <c:v>119.473426</c:v>
                </c:pt>
                <c:pt idx="3214">
                  <c:v>119.3258809999999</c:v>
                </c:pt>
                <c:pt idx="3215">
                  <c:v>119.16546099999998</c:v>
                </c:pt>
                <c:pt idx="3216">
                  <c:v>118.990739</c:v>
                </c:pt>
                <c:pt idx="3217">
                  <c:v>118.82803799999986</c:v>
                </c:pt>
                <c:pt idx="3218">
                  <c:v>118.67581999999992</c:v>
                </c:pt>
                <c:pt idx="3219">
                  <c:v>118.501698</c:v>
                </c:pt>
                <c:pt idx="3220">
                  <c:v>118.306597</c:v>
                </c:pt>
                <c:pt idx="3221">
                  <c:v>118.130233</c:v>
                </c:pt>
                <c:pt idx="3222">
                  <c:v>117.97944200000001</c:v>
                </c:pt>
                <c:pt idx="3223">
                  <c:v>117.81490900000009</c:v>
                </c:pt>
                <c:pt idx="3224">
                  <c:v>117.624247</c:v>
                </c:pt>
                <c:pt idx="3225">
                  <c:v>117.44101500000014</c:v>
                </c:pt>
                <c:pt idx="3226">
                  <c:v>117.273552</c:v>
                </c:pt>
                <c:pt idx="3227">
                  <c:v>117.087687</c:v>
                </c:pt>
                <c:pt idx="3228">
                  <c:v>116.87989799999991</c:v>
                </c:pt>
                <c:pt idx="3229">
                  <c:v>116.69454300000002</c:v>
                </c:pt>
                <c:pt idx="3230">
                  <c:v>116.545715</c:v>
                </c:pt>
                <c:pt idx="3231">
                  <c:v>116.39273999999995</c:v>
                </c:pt>
                <c:pt idx="3232">
                  <c:v>116.213741</c:v>
                </c:pt>
                <c:pt idx="3233">
                  <c:v>116.03249799999998</c:v>
                </c:pt>
                <c:pt idx="3234">
                  <c:v>115.853364</c:v>
                </c:pt>
                <c:pt idx="3235">
                  <c:v>115.64753399999999</c:v>
                </c:pt>
                <c:pt idx="3236">
                  <c:v>115.42318299999998</c:v>
                </c:pt>
                <c:pt idx="3237">
                  <c:v>115.22878599999991</c:v>
                </c:pt>
                <c:pt idx="3238">
                  <c:v>115.06619000000002</c:v>
                </c:pt>
                <c:pt idx="3239">
                  <c:v>114.881642</c:v>
                </c:pt>
                <c:pt idx="3240">
                  <c:v>114.66383699999992</c:v>
                </c:pt>
                <c:pt idx="3241">
                  <c:v>114.465636</c:v>
                </c:pt>
                <c:pt idx="3242">
                  <c:v>114.305183</c:v>
                </c:pt>
                <c:pt idx="3243">
                  <c:v>114.134196</c:v>
                </c:pt>
                <c:pt idx="3244">
                  <c:v>113.92889199999998</c:v>
                </c:pt>
                <c:pt idx="3245">
                  <c:v>113.72389800000001</c:v>
                </c:pt>
                <c:pt idx="3246">
                  <c:v>113.52878999999992</c:v>
                </c:pt>
                <c:pt idx="3247">
                  <c:v>113.30416000000002</c:v>
                </c:pt>
                <c:pt idx="3248">
                  <c:v>113.049735</c:v>
                </c:pt>
                <c:pt idx="3249">
                  <c:v>112.824309</c:v>
                </c:pt>
                <c:pt idx="3250">
                  <c:v>112.64800200000001</c:v>
                </c:pt>
                <c:pt idx="3251">
                  <c:v>112.473277</c:v>
                </c:pt>
                <c:pt idx="3252">
                  <c:v>112.27547300000001</c:v>
                </c:pt>
                <c:pt idx="3253">
                  <c:v>112.08344099999998</c:v>
                </c:pt>
                <c:pt idx="3254">
                  <c:v>111.898633</c:v>
                </c:pt>
                <c:pt idx="3255">
                  <c:v>111.68273599999986</c:v>
                </c:pt>
                <c:pt idx="3256">
                  <c:v>111.44897300000002</c:v>
                </c:pt>
                <c:pt idx="3257">
                  <c:v>111.26289300000002</c:v>
                </c:pt>
                <c:pt idx="3258">
                  <c:v>111.127562</c:v>
                </c:pt>
                <c:pt idx="3259">
                  <c:v>110.96959099999999</c:v>
                </c:pt>
                <c:pt idx="3260">
                  <c:v>110.76221700000002</c:v>
                </c:pt>
                <c:pt idx="3261">
                  <c:v>110.558723</c:v>
                </c:pt>
                <c:pt idx="3262">
                  <c:v>110.382184</c:v>
                </c:pt>
                <c:pt idx="3263">
                  <c:v>110.196183</c:v>
                </c:pt>
                <c:pt idx="3264">
                  <c:v>110.00517000000001</c:v>
                </c:pt>
                <c:pt idx="3265">
                  <c:v>109.86543599999995</c:v>
                </c:pt>
                <c:pt idx="3266">
                  <c:v>109.76907799999998</c:v>
                </c:pt>
                <c:pt idx="3267">
                  <c:v>109.63227799999991</c:v>
                </c:pt>
                <c:pt idx="3268">
                  <c:v>109.429537</c:v>
                </c:pt>
                <c:pt idx="3269">
                  <c:v>109.227002</c:v>
                </c:pt>
                <c:pt idx="3270">
                  <c:v>109.05470699999998</c:v>
                </c:pt>
                <c:pt idx="3271">
                  <c:v>108.86654</c:v>
                </c:pt>
                <c:pt idx="3272">
                  <c:v>108.6549</c:v>
                </c:pt>
                <c:pt idx="3273">
                  <c:v>108.47828699999998</c:v>
                </c:pt>
                <c:pt idx="3274">
                  <c:v>108.339297</c:v>
                </c:pt>
                <c:pt idx="3275">
                  <c:v>108.162599</c:v>
                </c:pt>
                <c:pt idx="3276">
                  <c:v>107.93159300000015</c:v>
                </c:pt>
                <c:pt idx="3277">
                  <c:v>107.722149</c:v>
                </c:pt>
                <c:pt idx="3278">
                  <c:v>107.563948</c:v>
                </c:pt>
                <c:pt idx="3279">
                  <c:v>107.39451600000002</c:v>
                </c:pt>
                <c:pt idx="3280">
                  <c:v>107.18946800000001</c:v>
                </c:pt>
                <c:pt idx="3281">
                  <c:v>107.00806</c:v>
                </c:pt>
                <c:pt idx="3282">
                  <c:v>106.85858399999998</c:v>
                </c:pt>
                <c:pt idx="3283">
                  <c:v>106.66483100000001</c:v>
                </c:pt>
                <c:pt idx="3284">
                  <c:v>106.41610300000015</c:v>
                </c:pt>
                <c:pt idx="3285">
                  <c:v>106.204886</c:v>
                </c:pt>
                <c:pt idx="3286">
                  <c:v>106.06602700000002</c:v>
                </c:pt>
                <c:pt idx="3287">
                  <c:v>105.92081899999998</c:v>
                </c:pt>
                <c:pt idx="3288">
                  <c:v>105.735309</c:v>
                </c:pt>
                <c:pt idx="3289">
                  <c:v>105.57938699999991</c:v>
                </c:pt>
                <c:pt idx="3290">
                  <c:v>105.47076300000002</c:v>
                </c:pt>
                <c:pt idx="3291">
                  <c:v>105.33208699999992</c:v>
                </c:pt>
                <c:pt idx="3292">
                  <c:v>105.144138</c:v>
                </c:pt>
                <c:pt idx="3293">
                  <c:v>104.991437</c:v>
                </c:pt>
                <c:pt idx="3294">
                  <c:v>104.89719599999999</c:v>
                </c:pt>
                <c:pt idx="3295">
                  <c:v>104.77355799999998</c:v>
                </c:pt>
                <c:pt idx="3296">
                  <c:v>104.59275799999998</c:v>
                </c:pt>
                <c:pt idx="3297">
                  <c:v>104.440487</c:v>
                </c:pt>
                <c:pt idx="3298">
                  <c:v>104.34152500000012</c:v>
                </c:pt>
                <c:pt idx="3299">
                  <c:v>104.20589799999998</c:v>
                </c:pt>
                <c:pt idx="3300">
                  <c:v>104.00833299999985</c:v>
                </c:pt>
                <c:pt idx="3301">
                  <c:v>103.849318</c:v>
                </c:pt>
                <c:pt idx="3302">
                  <c:v>103.77277399999991</c:v>
                </c:pt>
                <c:pt idx="3303">
                  <c:v>103.69382400000002</c:v>
                </c:pt>
                <c:pt idx="3304">
                  <c:v>103.573095</c:v>
                </c:pt>
                <c:pt idx="3305">
                  <c:v>103.48441200000002</c:v>
                </c:pt>
                <c:pt idx="3306">
                  <c:v>103.44110600000012</c:v>
                </c:pt>
                <c:pt idx="3307">
                  <c:v>103.33987199999991</c:v>
                </c:pt>
                <c:pt idx="3308">
                  <c:v>103.15065199999998</c:v>
                </c:pt>
                <c:pt idx="3309">
                  <c:v>102.979744</c:v>
                </c:pt>
                <c:pt idx="3310">
                  <c:v>102.866421</c:v>
                </c:pt>
                <c:pt idx="3311">
                  <c:v>102.70662600000009</c:v>
                </c:pt>
                <c:pt idx="3312">
                  <c:v>102.47152100000002</c:v>
                </c:pt>
                <c:pt idx="3313">
                  <c:v>102.29119500000009</c:v>
                </c:pt>
                <c:pt idx="3314">
                  <c:v>102.20999500000002</c:v>
                </c:pt>
                <c:pt idx="3315">
                  <c:v>102.098637</c:v>
                </c:pt>
                <c:pt idx="3316">
                  <c:v>101.905017</c:v>
                </c:pt>
                <c:pt idx="3317">
                  <c:v>101.74346000000008</c:v>
                </c:pt>
                <c:pt idx="3318">
                  <c:v>101.65858999999998</c:v>
                </c:pt>
                <c:pt idx="3319">
                  <c:v>101.53216900000002</c:v>
                </c:pt>
                <c:pt idx="3320">
                  <c:v>101.305205</c:v>
                </c:pt>
                <c:pt idx="3321">
                  <c:v>101.07374099999991</c:v>
                </c:pt>
                <c:pt idx="3322">
                  <c:v>100.88290499999998</c:v>
                </c:pt>
                <c:pt idx="3323">
                  <c:v>100.643956</c:v>
                </c:pt>
                <c:pt idx="3324">
                  <c:v>100.333281</c:v>
                </c:pt>
                <c:pt idx="3325">
                  <c:v>100.04048899999998</c:v>
                </c:pt>
                <c:pt idx="3326">
                  <c:v>99.763131999999999</c:v>
                </c:pt>
                <c:pt idx="3327">
                  <c:v>99.400216000000086</c:v>
                </c:pt>
                <c:pt idx="3328">
                  <c:v>98.999066999999997</c:v>
                </c:pt>
                <c:pt idx="3329">
                  <c:v>98.716042000000002</c:v>
                </c:pt>
                <c:pt idx="3330">
                  <c:v>98.485463999999993</c:v>
                </c:pt>
                <c:pt idx="3331">
                  <c:v>97.862201999999982</c:v>
                </c:pt>
                <c:pt idx="3332">
                  <c:v>96.614244000000085</c:v>
                </c:pt>
                <c:pt idx="3333">
                  <c:v>95.452441999999948</c:v>
                </c:pt>
                <c:pt idx="3334">
                  <c:v>94.842320000000001</c:v>
                </c:pt>
                <c:pt idx="3335">
                  <c:v>94.384393000000003</c:v>
                </c:pt>
                <c:pt idx="3336">
                  <c:v>93.728947999999988</c:v>
                </c:pt>
                <c:pt idx="3337">
                  <c:v>92.883668</c:v>
                </c:pt>
                <c:pt idx="3338">
                  <c:v>91.961530999999994</c:v>
                </c:pt>
                <c:pt idx="3339">
                  <c:v>90.938142999999982</c:v>
                </c:pt>
                <c:pt idx="3340">
                  <c:v>89.782594000000003</c:v>
                </c:pt>
                <c:pt idx="3341">
                  <c:v>88.620175999999958</c:v>
                </c:pt>
                <c:pt idx="3342">
                  <c:v>87.522154</c:v>
                </c:pt>
                <c:pt idx="3343">
                  <c:v>86.351237999999981</c:v>
                </c:pt>
                <c:pt idx="3344">
                  <c:v>85.029004999999998</c:v>
                </c:pt>
                <c:pt idx="3345">
                  <c:v>83.712370999999948</c:v>
                </c:pt>
                <c:pt idx="3346">
                  <c:v>82.517437000000001</c:v>
                </c:pt>
                <c:pt idx="3347">
                  <c:v>81.323772999999875</c:v>
                </c:pt>
                <c:pt idx="3348">
                  <c:v>80.033968999999999</c:v>
                </c:pt>
                <c:pt idx="3349">
                  <c:v>78.743729000000101</c:v>
                </c:pt>
                <c:pt idx="3350">
                  <c:v>77.479208999999983</c:v>
                </c:pt>
                <c:pt idx="3351">
                  <c:v>76.068975999999978</c:v>
                </c:pt>
                <c:pt idx="3352">
                  <c:v>74.472589999999983</c:v>
                </c:pt>
                <c:pt idx="3353">
                  <c:v>72.916768000000005</c:v>
                </c:pt>
                <c:pt idx="3354">
                  <c:v>71.517576000000005</c:v>
                </c:pt>
                <c:pt idx="3355">
                  <c:v>70.107447999999948</c:v>
                </c:pt>
                <c:pt idx="3356">
                  <c:v>68.608855999999989</c:v>
                </c:pt>
                <c:pt idx="3357">
                  <c:v>67.218477999999948</c:v>
                </c:pt>
                <c:pt idx="3358">
                  <c:v>66.037762999999998</c:v>
                </c:pt>
                <c:pt idx="3359">
                  <c:v>64.884721999999982</c:v>
                </c:pt>
                <c:pt idx="3360">
                  <c:v>63.668511000000059</c:v>
                </c:pt>
                <c:pt idx="3361">
                  <c:v>62.588980000000006</c:v>
                </c:pt>
                <c:pt idx="3362">
                  <c:v>61.752075000000012</c:v>
                </c:pt>
                <c:pt idx="3363">
                  <c:v>60.952200000000005</c:v>
                </c:pt>
                <c:pt idx="3364">
                  <c:v>60.050513000000002</c:v>
                </c:pt>
                <c:pt idx="3365">
                  <c:v>59.212313000000044</c:v>
                </c:pt>
                <c:pt idx="3366">
                  <c:v>58.550584000000001</c:v>
                </c:pt>
                <c:pt idx="3367">
                  <c:v>57.901934000000004</c:v>
                </c:pt>
                <c:pt idx="3368">
                  <c:v>57.168641000000001</c:v>
                </c:pt>
                <c:pt idx="3369">
                  <c:v>56.494902000000003</c:v>
                </c:pt>
                <c:pt idx="3370">
                  <c:v>55.906604999999999</c:v>
                </c:pt>
                <c:pt idx="3371">
                  <c:v>55.169972000000044</c:v>
                </c:pt>
                <c:pt idx="3372">
                  <c:v>54.202633000000013</c:v>
                </c:pt>
                <c:pt idx="3373">
                  <c:v>53.248954000000012</c:v>
                </c:pt>
                <c:pt idx="3374">
                  <c:v>52.454840999999952</c:v>
                </c:pt>
                <c:pt idx="3375">
                  <c:v>51.640447999999999</c:v>
                </c:pt>
                <c:pt idx="3376">
                  <c:v>50.707312000000044</c:v>
                </c:pt>
                <c:pt idx="3377">
                  <c:v>49.858167999999999</c:v>
                </c:pt>
                <c:pt idx="3378">
                  <c:v>49.181612000000001</c:v>
                </c:pt>
                <c:pt idx="3379">
                  <c:v>48.464886999999997</c:v>
                </c:pt>
                <c:pt idx="3380">
                  <c:v>47.617431000000003</c:v>
                </c:pt>
                <c:pt idx="3381">
                  <c:v>46.871088999999998</c:v>
                </c:pt>
                <c:pt idx="3382">
                  <c:v>46.336873000000004</c:v>
                </c:pt>
                <c:pt idx="3383">
                  <c:v>45.781891999999999</c:v>
                </c:pt>
                <c:pt idx="3384">
                  <c:v>45.089194000000006</c:v>
                </c:pt>
                <c:pt idx="3385">
                  <c:v>44.491727000000004</c:v>
                </c:pt>
                <c:pt idx="3386">
                  <c:v>44.103793000000003</c:v>
                </c:pt>
                <c:pt idx="3387">
                  <c:v>43.69911500000007</c:v>
                </c:pt>
                <c:pt idx="3388">
                  <c:v>43.159366000000006</c:v>
                </c:pt>
                <c:pt idx="3389">
                  <c:v>42.689843000000003</c:v>
                </c:pt>
                <c:pt idx="3390">
                  <c:v>42.370643999999999</c:v>
                </c:pt>
                <c:pt idx="3391">
                  <c:v>41.943513000000003</c:v>
                </c:pt>
                <c:pt idx="3392">
                  <c:v>41.291170000000044</c:v>
                </c:pt>
                <c:pt idx="3393">
                  <c:v>40.687189000000004</c:v>
                </c:pt>
                <c:pt idx="3394">
                  <c:v>40.300931000000006</c:v>
                </c:pt>
                <c:pt idx="3395">
                  <c:v>39.906256000000006</c:v>
                </c:pt>
                <c:pt idx="3396">
                  <c:v>39.362656000000001</c:v>
                </c:pt>
                <c:pt idx="3397">
                  <c:v>38.879088999999993</c:v>
                </c:pt>
                <c:pt idx="3398">
                  <c:v>38.530626000000005</c:v>
                </c:pt>
                <c:pt idx="3399">
                  <c:v>38.049118000000043</c:v>
                </c:pt>
                <c:pt idx="3400">
                  <c:v>37.341704999999997</c:v>
                </c:pt>
                <c:pt idx="3401">
                  <c:v>36.705300000000044</c:v>
                </c:pt>
                <c:pt idx="3402">
                  <c:v>36.280558000000013</c:v>
                </c:pt>
                <c:pt idx="3403">
                  <c:v>35.810017999999999</c:v>
                </c:pt>
                <c:pt idx="3404">
                  <c:v>35.169529000000011</c:v>
                </c:pt>
                <c:pt idx="3405">
                  <c:v>34.622231000000049</c:v>
                </c:pt>
                <c:pt idx="3406">
                  <c:v>34.309747999999999</c:v>
                </c:pt>
                <c:pt idx="3407">
                  <c:v>33.982346</c:v>
                </c:pt>
                <c:pt idx="3408">
                  <c:v>33.496782000000003</c:v>
                </c:pt>
                <c:pt idx="3409">
                  <c:v>33.102168000000013</c:v>
                </c:pt>
                <c:pt idx="3410">
                  <c:v>32.918891000000002</c:v>
                </c:pt>
                <c:pt idx="3411">
                  <c:v>32.665055000000059</c:v>
                </c:pt>
                <c:pt idx="3412">
                  <c:v>32.184249999999999</c:v>
                </c:pt>
                <c:pt idx="3413">
                  <c:v>31.707678999999999</c:v>
                </c:pt>
                <c:pt idx="3414">
                  <c:v>31.368481999999986</c:v>
                </c:pt>
                <c:pt idx="3415">
                  <c:v>30.932565999999987</c:v>
                </c:pt>
                <c:pt idx="3416">
                  <c:v>30.277864999999998</c:v>
                </c:pt>
                <c:pt idx="3417">
                  <c:v>29.656113999999999</c:v>
                </c:pt>
                <c:pt idx="3418">
                  <c:v>29.195712999999973</c:v>
                </c:pt>
                <c:pt idx="3419">
                  <c:v>28.649574999999999</c:v>
                </c:pt>
                <c:pt idx="3420">
                  <c:v>27.921175000000005</c:v>
                </c:pt>
                <c:pt idx="3421">
                  <c:v>27.314343999999988</c:v>
                </c:pt>
                <c:pt idx="3422">
                  <c:v>26.96154599999997</c:v>
                </c:pt>
                <c:pt idx="3423">
                  <c:v>26.558693999999978</c:v>
                </c:pt>
                <c:pt idx="3424">
                  <c:v>25.948103999999972</c:v>
                </c:pt>
                <c:pt idx="3425">
                  <c:v>25.429945999999987</c:v>
                </c:pt>
                <c:pt idx="3426">
                  <c:v>25.178225999999999</c:v>
                </c:pt>
                <c:pt idx="3427">
                  <c:v>24.925981</c:v>
                </c:pt>
                <c:pt idx="3428">
                  <c:v>24.525551</c:v>
                </c:pt>
                <c:pt idx="3429">
                  <c:v>24.233463</c:v>
                </c:pt>
                <c:pt idx="3430">
                  <c:v>24.18143999999997</c:v>
                </c:pt>
                <c:pt idx="3431">
                  <c:v>24.082434999999968</c:v>
                </c:pt>
                <c:pt idx="3432">
                  <c:v>23.780242999999956</c:v>
                </c:pt>
                <c:pt idx="3433">
                  <c:v>23.551279999999988</c:v>
                </c:pt>
                <c:pt idx="3434">
                  <c:v>23.530221999999988</c:v>
                </c:pt>
                <c:pt idx="3435">
                  <c:v>23.439285000000005</c:v>
                </c:pt>
                <c:pt idx="3436">
                  <c:v>23.173172999999988</c:v>
                </c:pt>
                <c:pt idx="3437">
                  <c:v>23.049448999999989</c:v>
                </c:pt>
                <c:pt idx="3438">
                  <c:v>23.205102999999973</c:v>
                </c:pt>
                <c:pt idx="3439">
                  <c:v>23.325174000000001</c:v>
                </c:pt>
                <c:pt idx="3440">
                  <c:v>23.253651999999999</c:v>
                </c:pt>
                <c:pt idx="3441">
                  <c:v>23.281128999999989</c:v>
                </c:pt>
                <c:pt idx="3442">
                  <c:v>23.53879999999997</c:v>
                </c:pt>
                <c:pt idx="3443">
                  <c:v>23.718732999999968</c:v>
                </c:pt>
                <c:pt idx="3444">
                  <c:v>23.694386999999999</c:v>
                </c:pt>
                <c:pt idx="3445">
                  <c:v>23.808868000000022</c:v>
                </c:pt>
                <c:pt idx="3446">
                  <c:v>24.219653999999988</c:v>
                </c:pt>
                <c:pt idx="3447">
                  <c:v>24.583349999999957</c:v>
                </c:pt>
                <c:pt idx="3448">
                  <c:v>24.728665999999986</c:v>
                </c:pt>
                <c:pt idx="3449">
                  <c:v>25.007216</c:v>
                </c:pt>
                <c:pt idx="3450">
                  <c:v>25.637959000000038</c:v>
                </c:pt>
                <c:pt idx="3451">
                  <c:v>26.322707999999974</c:v>
                </c:pt>
                <c:pt idx="3452">
                  <c:v>26.878516999999974</c:v>
                </c:pt>
                <c:pt idx="3453">
                  <c:v>27.605618</c:v>
                </c:pt>
                <c:pt idx="3454">
                  <c:v>28.653575000000021</c:v>
                </c:pt>
                <c:pt idx="3455">
                  <c:v>29.687715000000001</c:v>
                </c:pt>
                <c:pt idx="3456">
                  <c:v>30.559664999999999</c:v>
                </c:pt>
                <c:pt idx="3457">
                  <c:v>31.63315200000002</c:v>
                </c:pt>
                <c:pt idx="3458">
                  <c:v>33.094027000000004</c:v>
                </c:pt>
                <c:pt idx="3459">
                  <c:v>34.585779000000002</c:v>
                </c:pt>
                <c:pt idx="3460">
                  <c:v>35.875834000000005</c:v>
                </c:pt>
                <c:pt idx="3461">
                  <c:v>37.260299000000003</c:v>
                </c:pt>
                <c:pt idx="3462">
                  <c:v>38.937510000000003</c:v>
                </c:pt>
                <c:pt idx="3463">
                  <c:v>40.629909000000012</c:v>
                </c:pt>
                <c:pt idx="3464">
                  <c:v>42.182383000000002</c:v>
                </c:pt>
                <c:pt idx="3465">
                  <c:v>43.88373</c:v>
                </c:pt>
                <c:pt idx="3466">
                  <c:v>45.852077999999999</c:v>
                </c:pt>
                <c:pt idx="3467">
                  <c:v>47.746598000000013</c:v>
                </c:pt>
                <c:pt idx="3468">
                  <c:v>49.416708</c:v>
                </c:pt>
                <c:pt idx="3469">
                  <c:v>51.177910000000011</c:v>
                </c:pt>
                <c:pt idx="3470">
                  <c:v>53.140866000000003</c:v>
                </c:pt>
                <c:pt idx="3471">
                  <c:v>54.937750000000001</c:v>
                </c:pt>
                <c:pt idx="3472">
                  <c:v>56.43421</c:v>
                </c:pt>
                <c:pt idx="3473">
                  <c:v>58.046022000000001</c:v>
                </c:pt>
                <c:pt idx="3474">
                  <c:v>59.985283999999993</c:v>
                </c:pt>
                <c:pt idx="3475">
                  <c:v>61.812139000000002</c:v>
                </c:pt>
                <c:pt idx="3476">
                  <c:v>63.258570000000013</c:v>
                </c:pt>
                <c:pt idx="3477">
                  <c:v>64.679351999999838</c:v>
                </c:pt>
                <c:pt idx="3478">
                  <c:v>66.280934000000002</c:v>
                </c:pt>
                <c:pt idx="3479">
                  <c:v>67.729999000000007</c:v>
                </c:pt>
                <c:pt idx="3480">
                  <c:v>68.808526000000001</c:v>
                </c:pt>
                <c:pt idx="3481">
                  <c:v>69.797327999999993</c:v>
                </c:pt>
                <c:pt idx="3482">
                  <c:v>70.829442999999898</c:v>
                </c:pt>
                <c:pt idx="3483">
                  <c:v>71.526241999999982</c:v>
                </c:pt>
                <c:pt idx="3484">
                  <c:v>71.820467999999948</c:v>
                </c:pt>
                <c:pt idx="3485">
                  <c:v>72.262477999999959</c:v>
                </c:pt>
                <c:pt idx="3486">
                  <c:v>73.057226999999997</c:v>
                </c:pt>
                <c:pt idx="3487">
                  <c:v>73.704459999999997</c:v>
                </c:pt>
                <c:pt idx="3488">
                  <c:v>73.896918999999983</c:v>
                </c:pt>
                <c:pt idx="3489">
                  <c:v>73.979869999999991</c:v>
                </c:pt>
                <c:pt idx="3490">
                  <c:v>74.173539999999988</c:v>
                </c:pt>
                <c:pt idx="3491">
                  <c:v>74.085758999999868</c:v>
                </c:pt>
                <c:pt idx="3492">
                  <c:v>73.516889000000006</c:v>
                </c:pt>
                <c:pt idx="3493">
                  <c:v>72.966925000000117</c:v>
                </c:pt>
                <c:pt idx="3494">
                  <c:v>72.769323000000085</c:v>
                </c:pt>
                <c:pt idx="3495">
                  <c:v>72.454246000000026</c:v>
                </c:pt>
                <c:pt idx="3496">
                  <c:v>71.588199000000003</c:v>
                </c:pt>
                <c:pt idx="3497">
                  <c:v>70.413391000000004</c:v>
                </c:pt>
                <c:pt idx="3498">
                  <c:v>69.212896999999998</c:v>
                </c:pt>
                <c:pt idx="3499">
                  <c:v>67.795636000000002</c:v>
                </c:pt>
                <c:pt idx="3500">
                  <c:v>66.161919999999995</c:v>
                </c:pt>
                <c:pt idx="3501">
                  <c:v>64.798254999999997</c:v>
                </c:pt>
                <c:pt idx="3502">
                  <c:v>63.829861000000001</c:v>
                </c:pt>
                <c:pt idx="3503">
                  <c:v>62.720377000000013</c:v>
                </c:pt>
                <c:pt idx="3504">
                  <c:v>61.218453000000011</c:v>
                </c:pt>
                <c:pt idx="3505">
                  <c:v>59.826389000000006</c:v>
                </c:pt>
                <c:pt idx="3506">
                  <c:v>58.853401999999996</c:v>
                </c:pt>
                <c:pt idx="3507">
                  <c:v>57.856339000000006</c:v>
                </c:pt>
                <c:pt idx="3508">
                  <c:v>56.585608000000001</c:v>
                </c:pt>
                <c:pt idx="3509">
                  <c:v>55.576999000000001</c:v>
                </c:pt>
                <c:pt idx="3510">
                  <c:v>55.133157000000011</c:v>
                </c:pt>
                <c:pt idx="3511">
                  <c:v>54.768017000000043</c:v>
                </c:pt>
                <c:pt idx="3512">
                  <c:v>54.284669000000001</c:v>
                </c:pt>
                <c:pt idx="3513">
                  <c:v>54.335835000000003</c:v>
                </c:pt>
                <c:pt idx="3514">
                  <c:v>55.351236999999998</c:v>
                </c:pt>
                <c:pt idx="3515">
                  <c:v>56.812718000000011</c:v>
                </c:pt>
                <c:pt idx="3516">
                  <c:v>58.243100000000013</c:v>
                </c:pt>
                <c:pt idx="3517">
                  <c:v>59.984793000000003</c:v>
                </c:pt>
                <c:pt idx="3518">
                  <c:v>62.216193000000011</c:v>
                </c:pt>
                <c:pt idx="3519">
                  <c:v>64.373074999999915</c:v>
                </c:pt>
                <c:pt idx="3520">
                  <c:v>66.224954999999994</c:v>
                </c:pt>
                <c:pt idx="3521">
                  <c:v>68.321826999999999</c:v>
                </c:pt>
                <c:pt idx="3522">
                  <c:v>70.803370999999899</c:v>
                </c:pt>
                <c:pt idx="3523">
                  <c:v>72.86627</c:v>
                </c:pt>
                <c:pt idx="3524">
                  <c:v>74.055115000000001</c:v>
                </c:pt>
                <c:pt idx="3525">
                  <c:v>74.956570999999983</c:v>
                </c:pt>
                <c:pt idx="3526">
                  <c:v>76.036477999999988</c:v>
                </c:pt>
                <c:pt idx="3527">
                  <c:v>76.840271999999999</c:v>
                </c:pt>
                <c:pt idx="3528">
                  <c:v>77.130838999999838</c:v>
                </c:pt>
                <c:pt idx="3529">
                  <c:v>77.671220000000005</c:v>
                </c:pt>
                <c:pt idx="3530">
                  <c:v>78.738690000000005</c:v>
                </c:pt>
                <c:pt idx="3531">
                  <c:v>79.52516199999998</c:v>
                </c:pt>
                <c:pt idx="3532">
                  <c:v>79.650179999999978</c:v>
                </c:pt>
                <c:pt idx="3533">
                  <c:v>79.818917999999982</c:v>
                </c:pt>
                <c:pt idx="3534">
                  <c:v>80.450228999999993</c:v>
                </c:pt>
                <c:pt idx="3535">
                  <c:v>80.877671999999919</c:v>
                </c:pt>
                <c:pt idx="3536">
                  <c:v>80.688614000000001</c:v>
                </c:pt>
                <c:pt idx="3537">
                  <c:v>80.45983099999998</c:v>
                </c:pt>
                <c:pt idx="3538">
                  <c:v>80.559655000000006</c:v>
                </c:pt>
                <c:pt idx="3539">
                  <c:v>80.393336999999988</c:v>
                </c:pt>
                <c:pt idx="3540">
                  <c:v>79.633474999999919</c:v>
                </c:pt>
                <c:pt idx="3541">
                  <c:v>79.027778999999839</c:v>
                </c:pt>
                <c:pt idx="3542">
                  <c:v>79.159559999999999</c:v>
                </c:pt>
                <c:pt idx="3543">
                  <c:v>79.443111000000101</c:v>
                </c:pt>
                <c:pt idx="3544">
                  <c:v>79.674057999999988</c:v>
                </c:pt>
                <c:pt idx="3545">
                  <c:v>80.718198999999998</c:v>
                </c:pt>
                <c:pt idx="3546">
                  <c:v>82.719689000000116</c:v>
                </c:pt>
                <c:pt idx="3547">
                  <c:v>84.729906</c:v>
                </c:pt>
                <c:pt idx="3548">
                  <c:v>86.445806000000005</c:v>
                </c:pt>
                <c:pt idx="3549">
                  <c:v>88.887487999999948</c:v>
                </c:pt>
                <c:pt idx="3550">
                  <c:v>92.405831999999918</c:v>
                </c:pt>
                <c:pt idx="3551">
                  <c:v>95.857968999999983</c:v>
                </c:pt>
                <c:pt idx="3552">
                  <c:v>98.569135000000003</c:v>
                </c:pt>
                <c:pt idx="3553">
                  <c:v>101.354766</c:v>
                </c:pt>
                <c:pt idx="3554">
                  <c:v>104.76422000000014</c:v>
                </c:pt>
                <c:pt idx="3555">
                  <c:v>107.998932</c:v>
                </c:pt>
                <c:pt idx="3556">
                  <c:v>110.64059399999999</c:v>
                </c:pt>
                <c:pt idx="3557">
                  <c:v>113.56726500000015</c:v>
                </c:pt>
                <c:pt idx="3558">
                  <c:v>117.097701</c:v>
                </c:pt>
                <c:pt idx="3559">
                  <c:v>119.97204699999998</c:v>
                </c:pt>
                <c:pt idx="3560">
                  <c:v>121.52122300000015</c:v>
                </c:pt>
                <c:pt idx="3561">
                  <c:v>122.65560099999998</c:v>
                </c:pt>
                <c:pt idx="3562">
                  <c:v>124.00821300000008</c:v>
                </c:pt>
                <c:pt idx="3563">
                  <c:v>124.89971799999998</c:v>
                </c:pt>
                <c:pt idx="3564">
                  <c:v>124.98428199999999</c:v>
                </c:pt>
                <c:pt idx="3565">
                  <c:v>125.323959</c:v>
                </c:pt>
                <c:pt idx="3566">
                  <c:v>126.44174599999999</c:v>
                </c:pt>
                <c:pt idx="3567">
                  <c:v>127.17333299999984</c:v>
                </c:pt>
                <c:pt idx="3568">
                  <c:v>126.83028899999998</c:v>
                </c:pt>
                <c:pt idx="3569">
                  <c:v>126.44033400000002</c:v>
                </c:pt>
                <c:pt idx="3570">
                  <c:v>126.76464100000008</c:v>
                </c:pt>
                <c:pt idx="3571">
                  <c:v>126.841307</c:v>
                </c:pt>
                <c:pt idx="3572">
                  <c:v>125.93354500000002</c:v>
                </c:pt>
                <c:pt idx="3573">
                  <c:v>124.91401100000009</c:v>
                </c:pt>
                <c:pt idx="3574">
                  <c:v>124.463177</c:v>
                </c:pt>
                <c:pt idx="3575">
                  <c:v>123.64431999999999</c:v>
                </c:pt>
                <c:pt idx="3576">
                  <c:v>121.94131100000008</c:v>
                </c:pt>
                <c:pt idx="3577">
                  <c:v>120.8471200000001</c:v>
                </c:pt>
                <c:pt idx="3578">
                  <c:v>121.32595699999995</c:v>
                </c:pt>
                <c:pt idx="3579">
                  <c:v>121.908057</c:v>
                </c:pt>
                <c:pt idx="3580">
                  <c:v>121.1257559999999</c:v>
                </c:pt>
                <c:pt idx="3581">
                  <c:v>120.42417500000002</c:v>
                </c:pt>
                <c:pt idx="3582">
                  <c:v>121.66153199999998</c:v>
                </c:pt>
                <c:pt idx="3583">
                  <c:v>122.69834699999991</c:v>
                </c:pt>
                <c:pt idx="3584">
                  <c:v>122.315518</c:v>
                </c:pt>
                <c:pt idx="3585">
                  <c:v>122.06134400000002</c:v>
                </c:pt>
                <c:pt idx="3586">
                  <c:v>122.89979599999998</c:v>
                </c:pt>
                <c:pt idx="3587">
                  <c:v>123.91949400000009</c:v>
                </c:pt>
                <c:pt idx="3588">
                  <c:v>124.33108900000002</c:v>
                </c:pt>
                <c:pt idx="3589">
                  <c:v>124.94646700000008</c:v>
                </c:pt>
                <c:pt idx="3590">
                  <c:v>126.215751</c:v>
                </c:pt>
                <c:pt idx="3591">
                  <c:v>126.83077199999991</c:v>
                </c:pt>
                <c:pt idx="3592">
                  <c:v>126.066031</c:v>
                </c:pt>
                <c:pt idx="3593">
                  <c:v>125.26903799999998</c:v>
                </c:pt>
                <c:pt idx="3594">
                  <c:v>125.421278</c:v>
                </c:pt>
                <c:pt idx="3595">
                  <c:v>125.26589</c:v>
                </c:pt>
                <c:pt idx="3596">
                  <c:v>124.10600700000001</c:v>
                </c:pt>
                <c:pt idx="3597">
                  <c:v>123.60577899999984</c:v>
                </c:pt>
                <c:pt idx="3598">
                  <c:v>124.87376099999992</c:v>
                </c:pt>
                <c:pt idx="3599">
                  <c:v>126.270914</c:v>
                </c:pt>
                <c:pt idx="3600">
                  <c:v>126.31159500000008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559680"/>
        <c:axId val="77565952"/>
      </c:scatterChart>
      <c:valAx>
        <c:axId val="77559680"/>
        <c:scaling>
          <c:orientation val="maxMin"/>
          <c:max val="4000"/>
          <c:min val="4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cm</a:t>
                </a:r>
                <a:r>
                  <a:rPr lang="en-US" baseline="30000" dirty="0"/>
                  <a:t>-1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60000"/>
          <a:lstStyle/>
          <a:p>
            <a:pPr>
              <a:defRPr/>
            </a:pPr>
            <a:endParaRPr lang="tr-TR"/>
          </a:p>
        </c:txPr>
        <c:crossAx val="77565952"/>
        <c:crosses val="autoZero"/>
        <c:crossBetween val="midCat"/>
        <c:majorUnit val="400"/>
      </c:valAx>
      <c:valAx>
        <c:axId val="7756595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T%</a:t>
                </a:r>
              </a:p>
            </c:rich>
          </c:tx>
          <c:layout>
            <c:manualLayout>
              <c:xMode val="edge"/>
              <c:yMode val="edge"/>
              <c:x val="5.6617838443682282E-3"/>
              <c:y val="0.4187908540772256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crossAx val="77559680"/>
        <c:crossesAt val="4000"/>
        <c:crossBetween val="midCat"/>
      </c:valAx>
    </c:plotArea>
    <c:legend>
      <c:legendPos val="r"/>
      <c:layout>
        <c:manualLayout>
          <c:xMode val="edge"/>
          <c:yMode val="edge"/>
          <c:x val="0.10199267311059922"/>
          <c:y val="2.8233512375745217E-3"/>
          <c:w val="0.57619274429014344"/>
          <c:h val="0.1789487194296312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22628520202739"/>
          <c:y val="5.1400554097404488E-2"/>
          <c:w val="0.84930617543133768"/>
          <c:h val="0.69487816956508375"/>
        </c:manualLayout>
      </c:layout>
      <c:lineChart>
        <c:grouping val="standard"/>
        <c:varyColors val="0"/>
        <c:ser>
          <c:idx val="0"/>
          <c:order val="0"/>
          <c:tx>
            <c:strRef>
              <c:f>Sayfa1!$B$2</c:f>
              <c:strCache>
                <c:ptCount val="1"/>
                <c:pt idx="0">
                  <c:v>Magnetic Florisil NPS (MF-NPs)</c:v>
                </c:pt>
              </c:strCache>
            </c:strRef>
          </c:tx>
          <c:spPr>
            <a:ln w="12700">
              <a:solidFill>
                <a:srgbClr val="FF0066"/>
              </a:solidFill>
            </a:ln>
          </c:spPr>
          <c:marker>
            <c:symbol val="none"/>
          </c:marker>
          <c:cat>
            <c:numRef>
              <c:f>Sayfa1!$A$3:$A$3910</c:f>
              <c:numCache>
                <c:formatCode>0.00</c:formatCode>
                <c:ptCount val="3908"/>
                <c:pt idx="0">
                  <c:v>4.0164999999999997</c:v>
                </c:pt>
                <c:pt idx="1">
                  <c:v>4.0339999999999998</c:v>
                </c:pt>
                <c:pt idx="2">
                  <c:v>4.0503299999999998</c:v>
                </c:pt>
                <c:pt idx="3">
                  <c:v>4.0678299999999972</c:v>
                </c:pt>
                <c:pt idx="4">
                  <c:v>4.0843299999999996</c:v>
                </c:pt>
                <c:pt idx="5">
                  <c:v>4.1016700000000004</c:v>
                </c:pt>
                <c:pt idx="6">
                  <c:v>4.1181699999999974</c:v>
                </c:pt>
                <c:pt idx="7">
                  <c:v>4.1346699999999998</c:v>
                </c:pt>
                <c:pt idx="8">
                  <c:v>4.1519999999999975</c:v>
                </c:pt>
                <c:pt idx="9">
                  <c:v>4.1684999999999972</c:v>
                </c:pt>
                <c:pt idx="10">
                  <c:v>4.1858299999999975</c:v>
                </c:pt>
                <c:pt idx="11">
                  <c:v>4.2023299999999999</c:v>
                </c:pt>
                <c:pt idx="12">
                  <c:v>4.21983</c:v>
                </c:pt>
                <c:pt idx="13">
                  <c:v>4.2361700000000004</c:v>
                </c:pt>
                <c:pt idx="14">
                  <c:v>4.2536700000000014</c:v>
                </c:pt>
                <c:pt idx="15">
                  <c:v>4.2701700000000002</c:v>
                </c:pt>
                <c:pt idx="16">
                  <c:v>4.2866700000000026</c:v>
                </c:pt>
                <c:pt idx="17">
                  <c:v>4.3039999999999985</c:v>
                </c:pt>
                <c:pt idx="18">
                  <c:v>4.3204999999999973</c:v>
                </c:pt>
                <c:pt idx="19">
                  <c:v>4.3378299999999985</c:v>
                </c:pt>
                <c:pt idx="20">
                  <c:v>4.3543299999999974</c:v>
                </c:pt>
                <c:pt idx="21">
                  <c:v>4.3716700000000026</c:v>
                </c:pt>
                <c:pt idx="22">
                  <c:v>4.3881699999999997</c:v>
                </c:pt>
                <c:pt idx="23">
                  <c:v>4.4056700000000024</c:v>
                </c:pt>
                <c:pt idx="24">
                  <c:v>4.4219999999999997</c:v>
                </c:pt>
                <c:pt idx="25">
                  <c:v>4.4395000000000024</c:v>
                </c:pt>
                <c:pt idx="26">
                  <c:v>4.4560000000000004</c:v>
                </c:pt>
                <c:pt idx="27">
                  <c:v>4.4723300000000004</c:v>
                </c:pt>
                <c:pt idx="28">
                  <c:v>4.4898300000000004</c:v>
                </c:pt>
                <c:pt idx="29">
                  <c:v>4.5063300000000002</c:v>
                </c:pt>
                <c:pt idx="30">
                  <c:v>4.5236700000000001</c:v>
                </c:pt>
                <c:pt idx="31">
                  <c:v>4.5401699999999998</c:v>
                </c:pt>
                <c:pt idx="32">
                  <c:v>4.5574999999999974</c:v>
                </c:pt>
                <c:pt idx="33">
                  <c:v>4.5739999999999998</c:v>
                </c:pt>
                <c:pt idx="34">
                  <c:v>4.5914999999999999</c:v>
                </c:pt>
                <c:pt idx="35">
                  <c:v>4.6078299999999972</c:v>
                </c:pt>
                <c:pt idx="36">
                  <c:v>4.6243299999999969</c:v>
                </c:pt>
                <c:pt idx="37">
                  <c:v>4.6418299999999997</c:v>
                </c:pt>
                <c:pt idx="38">
                  <c:v>4.6581699999999975</c:v>
                </c:pt>
                <c:pt idx="39">
                  <c:v>4.6756700000000002</c:v>
                </c:pt>
                <c:pt idx="40">
                  <c:v>4.6921699999999973</c:v>
                </c:pt>
                <c:pt idx="41">
                  <c:v>4.7095000000000002</c:v>
                </c:pt>
                <c:pt idx="42">
                  <c:v>4.726</c:v>
                </c:pt>
                <c:pt idx="43">
                  <c:v>4.7433300000000003</c:v>
                </c:pt>
                <c:pt idx="44">
                  <c:v>4.75983</c:v>
                </c:pt>
                <c:pt idx="45">
                  <c:v>4.7773300000000001</c:v>
                </c:pt>
                <c:pt idx="46">
                  <c:v>4.7936700000000014</c:v>
                </c:pt>
                <c:pt idx="47">
                  <c:v>4.8101699999999985</c:v>
                </c:pt>
                <c:pt idx="48">
                  <c:v>4.8276699999999995</c:v>
                </c:pt>
                <c:pt idx="49">
                  <c:v>4.8439999999999985</c:v>
                </c:pt>
                <c:pt idx="50">
                  <c:v>4.8614999999999995</c:v>
                </c:pt>
                <c:pt idx="51">
                  <c:v>4.8780000000000001</c:v>
                </c:pt>
                <c:pt idx="52">
                  <c:v>4.8953299999999995</c:v>
                </c:pt>
                <c:pt idx="53">
                  <c:v>4.9118300000000001</c:v>
                </c:pt>
                <c:pt idx="54">
                  <c:v>4.9291700000000001</c:v>
                </c:pt>
                <c:pt idx="55">
                  <c:v>4.9456700000000025</c:v>
                </c:pt>
                <c:pt idx="56">
                  <c:v>4.9621699999999995</c:v>
                </c:pt>
                <c:pt idx="57">
                  <c:v>4.9795000000000025</c:v>
                </c:pt>
                <c:pt idx="58">
                  <c:v>4.9960000000000004</c:v>
                </c:pt>
                <c:pt idx="59">
                  <c:v>5.0134999999999996</c:v>
                </c:pt>
                <c:pt idx="60">
                  <c:v>5.0298299999999996</c:v>
                </c:pt>
                <c:pt idx="61">
                  <c:v>5.0473299999999997</c:v>
                </c:pt>
                <c:pt idx="62">
                  <c:v>5.0638299999999985</c:v>
                </c:pt>
                <c:pt idx="63">
                  <c:v>5.0811700000000002</c:v>
                </c:pt>
                <c:pt idx="64">
                  <c:v>5.0976699999999999</c:v>
                </c:pt>
                <c:pt idx="65">
                  <c:v>5.1149999999999967</c:v>
                </c:pt>
                <c:pt idx="66">
                  <c:v>5.1315</c:v>
                </c:pt>
                <c:pt idx="67">
                  <c:v>5.147999999999997</c:v>
                </c:pt>
                <c:pt idx="68">
                  <c:v>5.1653299999999973</c:v>
                </c:pt>
                <c:pt idx="69">
                  <c:v>5.1818299999999997</c:v>
                </c:pt>
                <c:pt idx="70">
                  <c:v>5.1993299999999998</c:v>
                </c:pt>
                <c:pt idx="71">
                  <c:v>5.2156700000000003</c:v>
                </c:pt>
                <c:pt idx="72">
                  <c:v>5.2331700000000003</c:v>
                </c:pt>
                <c:pt idx="73">
                  <c:v>5.2496700000000027</c:v>
                </c:pt>
                <c:pt idx="74">
                  <c:v>5.2669999999999995</c:v>
                </c:pt>
                <c:pt idx="75">
                  <c:v>5.2835000000000001</c:v>
                </c:pt>
                <c:pt idx="76">
                  <c:v>5.3</c:v>
                </c:pt>
                <c:pt idx="77">
                  <c:v>5.3173299999999974</c:v>
                </c:pt>
                <c:pt idx="78">
                  <c:v>5.3338299999999998</c:v>
                </c:pt>
                <c:pt idx="79">
                  <c:v>5.3511699999999998</c:v>
                </c:pt>
                <c:pt idx="80">
                  <c:v>5.3676699999999995</c:v>
                </c:pt>
                <c:pt idx="81">
                  <c:v>5.3851699999999996</c:v>
                </c:pt>
                <c:pt idx="82">
                  <c:v>5.4015000000000004</c:v>
                </c:pt>
                <c:pt idx="83">
                  <c:v>5.4189999999999996</c:v>
                </c:pt>
                <c:pt idx="84">
                  <c:v>5.4355000000000002</c:v>
                </c:pt>
                <c:pt idx="85">
                  <c:v>5.452</c:v>
                </c:pt>
                <c:pt idx="86">
                  <c:v>5.4693300000000002</c:v>
                </c:pt>
                <c:pt idx="87">
                  <c:v>5.48583</c:v>
                </c:pt>
                <c:pt idx="88">
                  <c:v>5.5031699999999999</c:v>
                </c:pt>
                <c:pt idx="89">
                  <c:v>5.5196700000000014</c:v>
                </c:pt>
                <c:pt idx="90">
                  <c:v>5.5369999999999999</c:v>
                </c:pt>
                <c:pt idx="91">
                  <c:v>5.5534999999999997</c:v>
                </c:pt>
                <c:pt idx="92">
                  <c:v>5.5709999999999997</c:v>
                </c:pt>
                <c:pt idx="93">
                  <c:v>5.5873299999999997</c:v>
                </c:pt>
                <c:pt idx="94">
                  <c:v>5.6048299999999971</c:v>
                </c:pt>
                <c:pt idx="95">
                  <c:v>5.6213299999999995</c:v>
                </c:pt>
                <c:pt idx="96">
                  <c:v>5.6378299999999975</c:v>
                </c:pt>
                <c:pt idx="97">
                  <c:v>5.6551699999999974</c:v>
                </c:pt>
                <c:pt idx="98">
                  <c:v>5.6716700000000024</c:v>
                </c:pt>
                <c:pt idx="99">
                  <c:v>5.6890000000000001</c:v>
                </c:pt>
                <c:pt idx="100">
                  <c:v>5.7054999999999998</c:v>
                </c:pt>
                <c:pt idx="101">
                  <c:v>5.7228299999999974</c:v>
                </c:pt>
                <c:pt idx="102">
                  <c:v>5.7393300000000025</c:v>
                </c:pt>
                <c:pt idx="103">
                  <c:v>5.7568299999999999</c:v>
                </c:pt>
                <c:pt idx="104">
                  <c:v>5.7731700000000004</c:v>
                </c:pt>
                <c:pt idx="105">
                  <c:v>5.7896700000000028</c:v>
                </c:pt>
                <c:pt idx="106">
                  <c:v>5.8071699999999975</c:v>
                </c:pt>
                <c:pt idx="107">
                  <c:v>5.8234999999999975</c:v>
                </c:pt>
                <c:pt idx="108">
                  <c:v>5.8410000000000002</c:v>
                </c:pt>
                <c:pt idx="109">
                  <c:v>5.8574999999999973</c:v>
                </c:pt>
                <c:pt idx="110">
                  <c:v>5.8748299999999976</c:v>
                </c:pt>
                <c:pt idx="111">
                  <c:v>5.89133</c:v>
                </c:pt>
                <c:pt idx="112">
                  <c:v>5.9086700000000025</c:v>
                </c:pt>
                <c:pt idx="113">
                  <c:v>5.9251699999999996</c:v>
                </c:pt>
                <c:pt idx="114">
                  <c:v>5.9426700000000023</c:v>
                </c:pt>
                <c:pt idx="115">
                  <c:v>5.9589999999999996</c:v>
                </c:pt>
                <c:pt idx="116">
                  <c:v>5.9755000000000003</c:v>
                </c:pt>
                <c:pt idx="117">
                  <c:v>5.9930000000000003</c:v>
                </c:pt>
                <c:pt idx="118">
                  <c:v>6.0093300000000003</c:v>
                </c:pt>
                <c:pt idx="119">
                  <c:v>6.0268299999999995</c:v>
                </c:pt>
                <c:pt idx="120">
                  <c:v>6.0433300000000001</c:v>
                </c:pt>
                <c:pt idx="121">
                  <c:v>6.06067</c:v>
                </c:pt>
                <c:pt idx="122">
                  <c:v>6.0771699999999997</c:v>
                </c:pt>
                <c:pt idx="123">
                  <c:v>6.0944999999999974</c:v>
                </c:pt>
                <c:pt idx="124">
                  <c:v>6.1109999999999971</c:v>
                </c:pt>
                <c:pt idx="125">
                  <c:v>6.1274999999999968</c:v>
                </c:pt>
                <c:pt idx="126">
                  <c:v>6.1448299999999971</c:v>
                </c:pt>
                <c:pt idx="127">
                  <c:v>6.1613299999999995</c:v>
                </c:pt>
                <c:pt idx="128">
                  <c:v>6.1788299999999996</c:v>
                </c:pt>
                <c:pt idx="129">
                  <c:v>6.1951699999999974</c:v>
                </c:pt>
                <c:pt idx="130">
                  <c:v>6.2126700000000001</c:v>
                </c:pt>
                <c:pt idx="131">
                  <c:v>6.2291699999999999</c:v>
                </c:pt>
                <c:pt idx="132">
                  <c:v>6.2465000000000002</c:v>
                </c:pt>
                <c:pt idx="133">
                  <c:v>6.2629999999999972</c:v>
                </c:pt>
                <c:pt idx="134">
                  <c:v>6.2795000000000014</c:v>
                </c:pt>
                <c:pt idx="135">
                  <c:v>6.2968299999999999</c:v>
                </c:pt>
                <c:pt idx="136">
                  <c:v>6.3133299999999997</c:v>
                </c:pt>
                <c:pt idx="137">
                  <c:v>6.3306700000000014</c:v>
                </c:pt>
                <c:pt idx="138">
                  <c:v>6.3471699999999975</c:v>
                </c:pt>
                <c:pt idx="139">
                  <c:v>6.3646699999999985</c:v>
                </c:pt>
                <c:pt idx="140">
                  <c:v>6.3810000000000002</c:v>
                </c:pt>
                <c:pt idx="141">
                  <c:v>6.3984999999999985</c:v>
                </c:pt>
                <c:pt idx="142">
                  <c:v>6.415</c:v>
                </c:pt>
                <c:pt idx="143">
                  <c:v>6.4323300000000003</c:v>
                </c:pt>
                <c:pt idx="144">
                  <c:v>6.4488300000000001</c:v>
                </c:pt>
                <c:pt idx="145">
                  <c:v>6.4653299999999998</c:v>
                </c:pt>
                <c:pt idx="146">
                  <c:v>6.4826700000000024</c:v>
                </c:pt>
                <c:pt idx="147">
                  <c:v>6.4991700000000003</c:v>
                </c:pt>
                <c:pt idx="148">
                  <c:v>6.5164999999999997</c:v>
                </c:pt>
                <c:pt idx="149">
                  <c:v>6.5330000000000004</c:v>
                </c:pt>
                <c:pt idx="150">
                  <c:v>6.5504999999999995</c:v>
                </c:pt>
                <c:pt idx="151">
                  <c:v>6.5668299999999995</c:v>
                </c:pt>
                <c:pt idx="152">
                  <c:v>6.5843299999999996</c:v>
                </c:pt>
                <c:pt idx="153">
                  <c:v>6.6008299999999975</c:v>
                </c:pt>
                <c:pt idx="154">
                  <c:v>6.6173299999999973</c:v>
                </c:pt>
                <c:pt idx="155">
                  <c:v>6.6346699999999998</c:v>
                </c:pt>
                <c:pt idx="156">
                  <c:v>6.6511699999999996</c:v>
                </c:pt>
                <c:pt idx="157">
                  <c:v>6.6684999999999972</c:v>
                </c:pt>
                <c:pt idx="158">
                  <c:v>6.6849999999999969</c:v>
                </c:pt>
                <c:pt idx="159">
                  <c:v>6.7023299999999999</c:v>
                </c:pt>
                <c:pt idx="160">
                  <c:v>6.7188299999999996</c:v>
                </c:pt>
                <c:pt idx="161">
                  <c:v>6.7363300000000024</c:v>
                </c:pt>
                <c:pt idx="162">
                  <c:v>6.7526700000000002</c:v>
                </c:pt>
                <c:pt idx="163">
                  <c:v>6.7701700000000002</c:v>
                </c:pt>
                <c:pt idx="164">
                  <c:v>6.7866700000000026</c:v>
                </c:pt>
                <c:pt idx="165">
                  <c:v>6.8031699999999997</c:v>
                </c:pt>
                <c:pt idx="166">
                  <c:v>6.8204999999999973</c:v>
                </c:pt>
                <c:pt idx="167">
                  <c:v>6.8369999999999997</c:v>
                </c:pt>
                <c:pt idx="168">
                  <c:v>6.8543299999999974</c:v>
                </c:pt>
                <c:pt idx="169">
                  <c:v>6.8708299999999998</c:v>
                </c:pt>
                <c:pt idx="170">
                  <c:v>6.8881699999999997</c:v>
                </c:pt>
                <c:pt idx="171">
                  <c:v>6.9046700000000003</c:v>
                </c:pt>
                <c:pt idx="172">
                  <c:v>6.9221699999999995</c:v>
                </c:pt>
                <c:pt idx="173">
                  <c:v>6.9385000000000003</c:v>
                </c:pt>
                <c:pt idx="174">
                  <c:v>6.9550000000000001</c:v>
                </c:pt>
                <c:pt idx="175">
                  <c:v>6.9725000000000001</c:v>
                </c:pt>
                <c:pt idx="176">
                  <c:v>6.9889999999999999</c:v>
                </c:pt>
                <c:pt idx="177">
                  <c:v>7.0063300000000002</c:v>
                </c:pt>
                <c:pt idx="178">
                  <c:v>7.0228299999999972</c:v>
                </c:pt>
                <c:pt idx="179">
                  <c:v>7.0401699999999998</c:v>
                </c:pt>
                <c:pt idx="180">
                  <c:v>7.0566700000000004</c:v>
                </c:pt>
                <c:pt idx="181">
                  <c:v>7.0739999999999998</c:v>
                </c:pt>
                <c:pt idx="182">
                  <c:v>7.0904999999999996</c:v>
                </c:pt>
                <c:pt idx="183">
                  <c:v>7.107999999999997</c:v>
                </c:pt>
                <c:pt idx="184">
                  <c:v>7.1243299999999969</c:v>
                </c:pt>
                <c:pt idx="185">
                  <c:v>7.1408299999999985</c:v>
                </c:pt>
                <c:pt idx="186">
                  <c:v>7.1583299999999985</c:v>
                </c:pt>
                <c:pt idx="187">
                  <c:v>7.1748299999999974</c:v>
                </c:pt>
                <c:pt idx="188">
                  <c:v>7.1921699999999973</c:v>
                </c:pt>
                <c:pt idx="189">
                  <c:v>7.2086700000000024</c:v>
                </c:pt>
                <c:pt idx="190">
                  <c:v>7.226</c:v>
                </c:pt>
                <c:pt idx="191">
                  <c:v>7.2424999999999997</c:v>
                </c:pt>
                <c:pt idx="192">
                  <c:v>7.25983</c:v>
                </c:pt>
                <c:pt idx="193">
                  <c:v>7.2763300000000024</c:v>
                </c:pt>
                <c:pt idx="194">
                  <c:v>7.2928299999999995</c:v>
                </c:pt>
                <c:pt idx="195">
                  <c:v>7.3101699999999985</c:v>
                </c:pt>
                <c:pt idx="196">
                  <c:v>7.32667</c:v>
                </c:pt>
                <c:pt idx="197">
                  <c:v>7.3441699999999974</c:v>
                </c:pt>
                <c:pt idx="198">
                  <c:v>7.3604999999999974</c:v>
                </c:pt>
                <c:pt idx="199">
                  <c:v>7.3780000000000001</c:v>
                </c:pt>
                <c:pt idx="200">
                  <c:v>7.3944999999999972</c:v>
                </c:pt>
                <c:pt idx="201">
                  <c:v>7.4118300000000001</c:v>
                </c:pt>
                <c:pt idx="202">
                  <c:v>7.4283299999999999</c:v>
                </c:pt>
                <c:pt idx="203">
                  <c:v>7.4448299999999996</c:v>
                </c:pt>
                <c:pt idx="204">
                  <c:v>7.4621699999999995</c:v>
                </c:pt>
                <c:pt idx="205">
                  <c:v>7.4786700000000028</c:v>
                </c:pt>
                <c:pt idx="206">
                  <c:v>7.4960000000000004</c:v>
                </c:pt>
                <c:pt idx="207">
                  <c:v>7.5124999999999975</c:v>
                </c:pt>
                <c:pt idx="208">
                  <c:v>7.53</c:v>
                </c:pt>
                <c:pt idx="209">
                  <c:v>7.5463300000000002</c:v>
                </c:pt>
                <c:pt idx="210">
                  <c:v>7.5638299999999985</c:v>
                </c:pt>
                <c:pt idx="211">
                  <c:v>7.58033</c:v>
                </c:pt>
                <c:pt idx="212">
                  <c:v>7.5976699999999999</c:v>
                </c:pt>
                <c:pt idx="213">
                  <c:v>7.614169999999997</c:v>
                </c:pt>
                <c:pt idx="214">
                  <c:v>7.6306700000000003</c:v>
                </c:pt>
                <c:pt idx="215">
                  <c:v>7.647999999999997</c:v>
                </c:pt>
                <c:pt idx="216">
                  <c:v>7.6644999999999968</c:v>
                </c:pt>
                <c:pt idx="217">
                  <c:v>7.6818299999999997</c:v>
                </c:pt>
                <c:pt idx="218">
                  <c:v>7.6983299999999995</c:v>
                </c:pt>
                <c:pt idx="219">
                  <c:v>7.7158299999999995</c:v>
                </c:pt>
                <c:pt idx="220">
                  <c:v>7.73217</c:v>
                </c:pt>
                <c:pt idx="221">
                  <c:v>7.7496700000000027</c:v>
                </c:pt>
                <c:pt idx="222">
                  <c:v>7.7661699999999998</c:v>
                </c:pt>
                <c:pt idx="223">
                  <c:v>7.7826700000000004</c:v>
                </c:pt>
                <c:pt idx="224">
                  <c:v>7.8</c:v>
                </c:pt>
                <c:pt idx="225">
                  <c:v>7.8164999999999996</c:v>
                </c:pt>
                <c:pt idx="226">
                  <c:v>7.8338299999999998</c:v>
                </c:pt>
                <c:pt idx="227">
                  <c:v>7.8503299999999996</c:v>
                </c:pt>
                <c:pt idx="228">
                  <c:v>7.8676699999999995</c:v>
                </c:pt>
                <c:pt idx="229">
                  <c:v>7.8841699999999975</c:v>
                </c:pt>
                <c:pt idx="230">
                  <c:v>7.9016700000000029</c:v>
                </c:pt>
                <c:pt idx="231">
                  <c:v>7.9180000000000001</c:v>
                </c:pt>
                <c:pt idx="232">
                  <c:v>7.9344999999999999</c:v>
                </c:pt>
                <c:pt idx="233">
                  <c:v>7.952</c:v>
                </c:pt>
                <c:pt idx="234">
                  <c:v>7.9684999999999997</c:v>
                </c:pt>
                <c:pt idx="235">
                  <c:v>7.98583</c:v>
                </c:pt>
                <c:pt idx="236">
                  <c:v>8.0023300000000006</c:v>
                </c:pt>
                <c:pt idx="237">
                  <c:v>8.0196700000000014</c:v>
                </c:pt>
                <c:pt idx="238">
                  <c:v>8.0361699999999985</c:v>
                </c:pt>
                <c:pt idx="239">
                  <c:v>8.0535000000000068</c:v>
                </c:pt>
                <c:pt idx="240">
                  <c:v>8.07</c:v>
                </c:pt>
                <c:pt idx="241">
                  <c:v>8.0875000000000004</c:v>
                </c:pt>
                <c:pt idx="242">
                  <c:v>8.1038300000000003</c:v>
                </c:pt>
                <c:pt idx="243">
                  <c:v>8.1203299999999992</c:v>
                </c:pt>
                <c:pt idx="244">
                  <c:v>8.1378299999999992</c:v>
                </c:pt>
                <c:pt idx="245">
                  <c:v>8.1543300000000016</c:v>
                </c:pt>
                <c:pt idx="246">
                  <c:v>8.1716700000000007</c:v>
                </c:pt>
                <c:pt idx="247">
                  <c:v>8.1881699999999995</c:v>
                </c:pt>
                <c:pt idx="248">
                  <c:v>8.2055000000000007</c:v>
                </c:pt>
                <c:pt idx="249">
                  <c:v>8.2219999999999995</c:v>
                </c:pt>
                <c:pt idx="250">
                  <c:v>8.2393299999999989</c:v>
                </c:pt>
                <c:pt idx="251">
                  <c:v>8.2558300000000049</c:v>
                </c:pt>
                <c:pt idx="252">
                  <c:v>8.2723300000000002</c:v>
                </c:pt>
                <c:pt idx="253">
                  <c:v>8.289670000000001</c:v>
                </c:pt>
                <c:pt idx="254">
                  <c:v>8.3061700000000016</c:v>
                </c:pt>
                <c:pt idx="255">
                  <c:v>8.3236700000000035</c:v>
                </c:pt>
                <c:pt idx="256">
                  <c:v>8.3401699999999988</c:v>
                </c:pt>
                <c:pt idx="257">
                  <c:v>8.3575000000000088</c:v>
                </c:pt>
                <c:pt idx="258">
                  <c:v>8.3740000000000006</c:v>
                </c:pt>
                <c:pt idx="259">
                  <c:v>8.39133</c:v>
                </c:pt>
                <c:pt idx="260">
                  <c:v>8.4078300000000006</c:v>
                </c:pt>
                <c:pt idx="261">
                  <c:v>8.4251700000000014</c:v>
                </c:pt>
                <c:pt idx="262">
                  <c:v>8.4416699999999985</c:v>
                </c:pt>
                <c:pt idx="263">
                  <c:v>8.4581700000000009</c:v>
                </c:pt>
                <c:pt idx="264">
                  <c:v>8.4755000000000056</c:v>
                </c:pt>
                <c:pt idx="265">
                  <c:v>8.4920000000000027</c:v>
                </c:pt>
                <c:pt idx="266">
                  <c:v>8.5095000000000027</c:v>
                </c:pt>
                <c:pt idx="267">
                  <c:v>8.5260000000000016</c:v>
                </c:pt>
                <c:pt idx="268">
                  <c:v>8.5433299999999992</c:v>
                </c:pt>
                <c:pt idx="269">
                  <c:v>8.5598300000000052</c:v>
                </c:pt>
                <c:pt idx="270">
                  <c:v>8.5771700000000006</c:v>
                </c:pt>
                <c:pt idx="271">
                  <c:v>8.5936700000000013</c:v>
                </c:pt>
                <c:pt idx="272">
                  <c:v>8.6101699999999983</c:v>
                </c:pt>
                <c:pt idx="273">
                  <c:v>8.6275000000000013</c:v>
                </c:pt>
                <c:pt idx="274">
                  <c:v>8.6439999999999984</c:v>
                </c:pt>
                <c:pt idx="275">
                  <c:v>8.6613299999999995</c:v>
                </c:pt>
                <c:pt idx="276">
                  <c:v>8.6778300000000002</c:v>
                </c:pt>
                <c:pt idx="277">
                  <c:v>8.6953300000000002</c:v>
                </c:pt>
                <c:pt idx="278">
                  <c:v>8.7116699999999998</c:v>
                </c:pt>
                <c:pt idx="279">
                  <c:v>8.7291700000000017</c:v>
                </c:pt>
                <c:pt idx="280">
                  <c:v>8.7456699999999987</c:v>
                </c:pt>
                <c:pt idx="281">
                  <c:v>8.7630000000000035</c:v>
                </c:pt>
                <c:pt idx="282">
                  <c:v>8.7795000000000005</c:v>
                </c:pt>
                <c:pt idx="283">
                  <c:v>8.7960000000000012</c:v>
                </c:pt>
                <c:pt idx="284">
                  <c:v>8.8133300000000006</c:v>
                </c:pt>
                <c:pt idx="285">
                  <c:v>8.8298300000000047</c:v>
                </c:pt>
                <c:pt idx="286">
                  <c:v>8.8471699999999984</c:v>
                </c:pt>
                <c:pt idx="287">
                  <c:v>8.8636700000000008</c:v>
                </c:pt>
                <c:pt idx="288">
                  <c:v>8.8811700000000009</c:v>
                </c:pt>
                <c:pt idx="289">
                  <c:v>8.8975000000000026</c:v>
                </c:pt>
                <c:pt idx="290">
                  <c:v>8.9150000000000027</c:v>
                </c:pt>
                <c:pt idx="291">
                  <c:v>8.9315000000000015</c:v>
                </c:pt>
                <c:pt idx="292">
                  <c:v>8.9479999999999986</c:v>
                </c:pt>
                <c:pt idx="293">
                  <c:v>8.9653300000000051</c:v>
                </c:pt>
                <c:pt idx="294">
                  <c:v>8.9818300000000004</c:v>
                </c:pt>
                <c:pt idx="295">
                  <c:v>8.9991700000000012</c:v>
                </c:pt>
                <c:pt idx="296">
                  <c:v>9.0156700000000001</c:v>
                </c:pt>
                <c:pt idx="297">
                  <c:v>9.0330000000000013</c:v>
                </c:pt>
                <c:pt idx="298">
                  <c:v>9.0495000000000001</c:v>
                </c:pt>
                <c:pt idx="299">
                  <c:v>9.0670000000000002</c:v>
                </c:pt>
                <c:pt idx="300">
                  <c:v>9.0833300000000001</c:v>
                </c:pt>
                <c:pt idx="301">
                  <c:v>9.1008300000000002</c:v>
                </c:pt>
                <c:pt idx="302">
                  <c:v>9.117329999999999</c:v>
                </c:pt>
                <c:pt idx="303">
                  <c:v>9.1338299999999997</c:v>
                </c:pt>
                <c:pt idx="304">
                  <c:v>9.1511699999999987</c:v>
                </c:pt>
                <c:pt idx="305">
                  <c:v>9.1676700000000011</c:v>
                </c:pt>
                <c:pt idx="306">
                  <c:v>9.1850000000000005</c:v>
                </c:pt>
                <c:pt idx="307">
                  <c:v>9.2015000000000011</c:v>
                </c:pt>
                <c:pt idx="308">
                  <c:v>9.2188299999999987</c:v>
                </c:pt>
                <c:pt idx="309">
                  <c:v>9.2353299999999994</c:v>
                </c:pt>
                <c:pt idx="310">
                  <c:v>9.2528300000000048</c:v>
                </c:pt>
                <c:pt idx="311">
                  <c:v>9.269169999999999</c:v>
                </c:pt>
                <c:pt idx="312">
                  <c:v>9.2856700000000014</c:v>
                </c:pt>
                <c:pt idx="313">
                  <c:v>9.3031700000000015</c:v>
                </c:pt>
                <c:pt idx="314">
                  <c:v>9.3196700000000003</c:v>
                </c:pt>
                <c:pt idx="315">
                  <c:v>9.3370000000000015</c:v>
                </c:pt>
                <c:pt idx="316">
                  <c:v>9.3535000000000075</c:v>
                </c:pt>
                <c:pt idx="317">
                  <c:v>9.3708300000000051</c:v>
                </c:pt>
                <c:pt idx="318">
                  <c:v>9.3873300000000004</c:v>
                </c:pt>
                <c:pt idx="319">
                  <c:v>9.4046700000000012</c:v>
                </c:pt>
                <c:pt idx="320">
                  <c:v>9.4211699999999983</c:v>
                </c:pt>
                <c:pt idx="321">
                  <c:v>9.4386699999999983</c:v>
                </c:pt>
                <c:pt idx="322">
                  <c:v>9.4550000000000054</c:v>
                </c:pt>
                <c:pt idx="323">
                  <c:v>9.4715000000000007</c:v>
                </c:pt>
                <c:pt idx="324">
                  <c:v>9.4890000000000008</c:v>
                </c:pt>
                <c:pt idx="325">
                  <c:v>9.5055000000000067</c:v>
                </c:pt>
                <c:pt idx="326">
                  <c:v>9.5228300000000008</c:v>
                </c:pt>
                <c:pt idx="327">
                  <c:v>9.5393299999999996</c:v>
                </c:pt>
                <c:pt idx="328">
                  <c:v>9.5566700000000004</c:v>
                </c:pt>
                <c:pt idx="329">
                  <c:v>9.5731700000000011</c:v>
                </c:pt>
                <c:pt idx="330">
                  <c:v>9.5905000000000005</c:v>
                </c:pt>
                <c:pt idx="331">
                  <c:v>9.6070000000000011</c:v>
                </c:pt>
                <c:pt idx="332">
                  <c:v>9.6235000000000035</c:v>
                </c:pt>
                <c:pt idx="333">
                  <c:v>9.6408299999999993</c:v>
                </c:pt>
                <c:pt idx="334">
                  <c:v>9.65733</c:v>
                </c:pt>
                <c:pt idx="335">
                  <c:v>9.67483</c:v>
                </c:pt>
                <c:pt idx="336">
                  <c:v>9.6913299999999989</c:v>
                </c:pt>
                <c:pt idx="337">
                  <c:v>9.7086699999999997</c:v>
                </c:pt>
                <c:pt idx="338">
                  <c:v>9.7251699999999985</c:v>
                </c:pt>
                <c:pt idx="339">
                  <c:v>9.7425000000000015</c:v>
                </c:pt>
                <c:pt idx="340">
                  <c:v>9.7590000000000003</c:v>
                </c:pt>
                <c:pt idx="341">
                  <c:v>9.7755000000000027</c:v>
                </c:pt>
                <c:pt idx="342">
                  <c:v>9.7928300000000004</c:v>
                </c:pt>
                <c:pt idx="343">
                  <c:v>9.8093300000000028</c:v>
                </c:pt>
                <c:pt idx="344">
                  <c:v>9.82667</c:v>
                </c:pt>
                <c:pt idx="345">
                  <c:v>9.8431700000000006</c:v>
                </c:pt>
                <c:pt idx="346">
                  <c:v>9.8606700000000007</c:v>
                </c:pt>
                <c:pt idx="347">
                  <c:v>9.8771700000000013</c:v>
                </c:pt>
                <c:pt idx="348">
                  <c:v>9.8945000000000007</c:v>
                </c:pt>
                <c:pt idx="349">
                  <c:v>9.9110000000000014</c:v>
                </c:pt>
                <c:pt idx="350">
                  <c:v>9.928329999999999</c:v>
                </c:pt>
                <c:pt idx="351">
                  <c:v>9.9448299999999996</c:v>
                </c:pt>
                <c:pt idx="352">
                  <c:v>9.9613300000000002</c:v>
                </c:pt>
                <c:pt idx="353">
                  <c:v>9.978670000000001</c:v>
                </c:pt>
                <c:pt idx="354">
                  <c:v>9.9951700000000034</c:v>
                </c:pt>
                <c:pt idx="355">
                  <c:v>10.012500000000006</c:v>
                </c:pt>
                <c:pt idx="356">
                  <c:v>10.029</c:v>
                </c:pt>
                <c:pt idx="357">
                  <c:v>10.0465</c:v>
                </c:pt>
                <c:pt idx="358">
                  <c:v>10.062830000000005</c:v>
                </c:pt>
                <c:pt idx="359">
                  <c:v>10.08033</c:v>
                </c:pt>
                <c:pt idx="360">
                  <c:v>10.096830000000002</c:v>
                </c:pt>
                <c:pt idx="361">
                  <c:v>10.113329999999999</c:v>
                </c:pt>
                <c:pt idx="362">
                  <c:v>10.130669999999999</c:v>
                </c:pt>
                <c:pt idx="363">
                  <c:v>10.147169999999999</c:v>
                </c:pt>
                <c:pt idx="364">
                  <c:v>10.1645</c:v>
                </c:pt>
                <c:pt idx="365">
                  <c:v>10.181000000000001</c:v>
                </c:pt>
                <c:pt idx="366">
                  <c:v>10.198329999999999</c:v>
                </c:pt>
                <c:pt idx="367">
                  <c:v>10.214829999999999</c:v>
                </c:pt>
                <c:pt idx="368">
                  <c:v>10.232329999999999</c:v>
                </c:pt>
                <c:pt idx="369">
                  <c:v>10.248669999999999</c:v>
                </c:pt>
                <c:pt idx="370">
                  <c:v>10.265170000000001</c:v>
                </c:pt>
                <c:pt idx="371">
                  <c:v>10.28267</c:v>
                </c:pt>
                <c:pt idx="372">
                  <c:v>10.299169999999998</c:v>
                </c:pt>
                <c:pt idx="373">
                  <c:v>10.316500000000005</c:v>
                </c:pt>
                <c:pt idx="374">
                  <c:v>10.333</c:v>
                </c:pt>
                <c:pt idx="375">
                  <c:v>10.350330000000005</c:v>
                </c:pt>
                <c:pt idx="376">
                  <c:v>10.366830000000006</c:v>
                </c:pt>
                <c:pt idx="377">
                  <c:v>10.384170000000001</c:v>
                </c:pt>
                <c:pt idx="378">
                  <c:v>10.40067</c:v>
                </c:pt>
                <c:pt idx="379">
                  <c:v>10.418169999999998</c:v>
                </c:pt>
                <c:pt idx="380">
                  <c:v>10.4345</c:v>
                </c:pt>
                <c:pt idx="381">
                  <c:v>10.451000000000002</c:v>
                </c:pt>
                <c:pt idx="382">
                  <c:v>10.468500000000002</c:v>
                </c:pt>
                <c:pt idx="383">
                  <c:v>10.485000000000005</c:v>
                </c:pt>
                <c:pt idx="384">
                  <c:v>10.502330000000002</c:v>
                </c:pt>
                <c:pt idx="385">
                  <c:v>10.518829999999999</c:v>
                </c:pt>
                <c:pt idx="386">
                  <c:v>10.536169999999998</c:v>
                </c:pt>
                <c:pt idx="387">
                  <c:v>10.552670000000004</c:v>
                </c:pt>
                <c:pt idx="388">
                  <c:v>10.57</c:v>
                </c:pt>
                <c:pt idx="389">
                  <c:v>10.586500000000004</c:v>
                </c:pt>
                <c:pt idx="390">
                  <c:v>10.603</c:v>
                </c:pt>
                <c:pt idx="391">
                  <c:v>10.620329999999999</c:v>
                </c:pt>
                <c:pt idx="392">
                  <c:v>10.63683</c:v>
                </c:pt>
                <c:pt idx="393">
                  <c:v>10.65433</c:v>
                </c:pt>
                <c:pt idx="394">
                  <c:v>10.67083</c:v>
                </c:pt>
                <c:pt idx="395">
                  <c:v>10.688169999999998</c:v>
                </c:pt>
                <c:pt idx="396">
                  <c:v>10.704669999999998</c:v>
                </c:pt>
                <c:pt idx="397">
                  <c:v>10.722</c:v>
                </c:pt>
                <c:pt idx="398">
                  <c:v>10.738499999999998</c:v>
                </c:pt>
                <c:pt idx="399">
                  <c:v>10.755000000000004</c:v>
                </c:pt>
                <c:pt idx="400">
                  <c:v>10.77233</c:v>
                </c:pt>
                <c:pt idx="401">
                  <c:v>10.788830000000001</c:v>
                </c:pt>
                <c:pt idx="402">
                  <c:v>10.80617</c:v>
                </c:pt>
                <c:pt idx="403">
                  <c:v>10.82267</c:v>
                </c:pt>
                <c:pt idx="404">
                  <c:v>10.840170000000001</c:v>
                </c:pt>
                <c:pt idx="405">
                  <c:v>10.856670000000006</c:v>
                </c:pt>
                <c:pt idx="406">
                  <c:v>10.874000000000002</c:v>
                </c:pt>
                <c:pt idx="407">
                  <c:v>10.890500000000007</c:v>
                </c:pt>
                <c:pt idx="408">
                  <c:v>10.907830000000002</c:v>
                </c:pt>
                <c:pt idx="409">
                  <c:v>10.924329999999999</c:v>
                </c:pt>
                <c:pt idx="410">
                  <c:v>10.94083</c:v>
                </c:pt>
                <c:pt idx="411">
                  <c:v>10.958170000000001</c:v>
                </c:pt>
                <c:pt idx="412">
                  <c:v>10.97467</c:v>
                </c:pt>
                <c:pt idx="413">
                  <c:v>10.992000000000004</c:v>
                </c:pt>
                <c:pt idx="414">
                  <c:v>11.0085</c:v>
                </c:pt>
                <c:pt idx="415">
                  <c:v>11.026</c:v>
                </c:pt>
                <c:pt idx="416">
                  <c:v>11.0425</c:v>
                </c:pt>
                <c:pt idx="417">
                  <c:v>11.059830000000005</c:v>
                </c:pt>
                <c:pt idx="418">
                  <c:v>11.07633</c:v>
                </c:pt>
                <c:pt idx="419">
                  <c:v>11.092830000000005</c:v>
                </c:pt>
                <c:pt idx="420">
                  <c:v>11.110169999999998</c:v>
                </c:pt>
                <c:pt idx="421">
                  <c:v>11.126670000000001</c:v>
                </c:pt>
                <c:pt idx="422">
                  <c:v>11.143999999999998</c:v>
                </c:pt>
                <c:pt idx="423">
                  <c:v>11.160500000000004</c:v>
                </c:pt>
                <c:pt idx="424">
                  <c:v>11.17783</c:v>
                </c:pt>
                <c:pt idx="425">
                  <c:v>11.194330000000001</c:v>
                </c:pt>
                <c:pt idx="426">
                  <c:v>11.211830000000001</c:v>
                </c:pt>
                <c:pt idx="427">
                  <c:v>11.228329999999998</c:v>
                </c:pt>
                <c:pt idx="428">
                  <c:v>11.244669999999999</c:v>
                </c:pt>
                <c:pt idx="429">
                  <c:v>11.262170000000001</c:v>
                </c:pt>
                <c:pt idx="430">
                  <c:v>11.278669999999998</c:v>
                </c:pt>
                <c:pt idx="431">
                  <c:v>11.296000000000001</c:v>
                </c:pt>
                <c:pt idx="432">
                  <c:v>11.312500000000005</c:v>
                </c:pt>
                <c:pt idx="433">
                  <c:v>11.329830000000005</c:v>
                </c:pt>
                <c:pt idx="434">
                  <c:v>11.34633</c:v>
                </c:pt>
                <c:pt idx="435">
                  <c:v>11.363670000000004</c:v>
                </c:pt>
                <c:pt idx="436">
                  <c:v>11.38017</c:v>
                </c:pt>
                <c:pt idx="437">
                  <c:v>11.39667</c:v>
                </c:pt>
                <c:pt idx="438">
                  <c:v>11.414</c:v>
                </c:pt>
                <c:pt idx="439">
                  <c:v>11.4305</c:v>
                </c:pt>
                <c:pt idx="440">
                  <c:v>11.447999999999999</c:v>
                </c:pt>
                <c:pt idx="441">
                  <c:v>11.464500000000006</c:v>
                </c:pt>
                <c:pt idx="442">
                  <c:v>11.48183</c:v>
                </c:pt>
                <c:pt idx="443">
                  <c:v>11.498329999999999</c:v>
                </c:pt>
                <c:pt idx="444">
                  <c:v>11.51567</c:v>
                </c:pt>
                <c:pt idx="445">
                  <c:v>11.532170000000001</c:v>
                </c:pt>
                <c:pt idx="446">
                  <c:v>11.5495</c:v>
                </c:pt>
                <c:pt idx="447">
                  <c:v>11.566000000000004</c:v>
                </c:pt>
                <c:pt idx="448">
                  <c:v>11.582500000000005</c:v>
                </c:pt>
                <c:pt idx="449">
                  <c:v>11.599830000000004</c:v>
                </c:pt>
                <c:pt idx="450">
                  <c:v>11.61633</c:v>
                </c:pt>
                <c:pt idx="451">
                  <c:v>11.63383</c:v>
                </c:pt>
                <c:pt idx="452">
                  <c:v>11.65033</c:v>
                </c:pt>
                <c:pt idx="453">
                  <c:v>11.667670000000001</c:v>
                </c:pt>
                <c:pt idx="454">
                  <c:v>11.684169999999998</c:v>
                </c:pt>
                <c:pt idx="455">
                  <c:v>11.701500000000001</c:v>
                </c:pt>
                <c:pt idx="456">
                  <c:v>11.717999999999998</c:v>
                </c:pt>
                <c:pt idx="457">
                  <c:v>11.734500000000001</c:v>
                </c:pt>
                <c:pt idx="458">
                  <c:v>11.75183</c:v>
                </c:pt>
                <c:pt idx="459">
                  <c:v>11.768330000000001</c:v>
                </c:pt>
                <c:pt idx="460">
                  <c:v>11.78567</c:v>
                </c:pt>
                <c:pt idx="461">
                  <c:v>11.80217</c:v>
                </c:pt>
                <c:pt idx="462">
                  <c:v>11.81967</c:v>
                </c:pt>
                <c:pt idx="463">
                  <c:v>11.836170000000001</c:v>
                </c:pt>
                <c:pt idx="464">
                  <c:v>11.853500000000006</c:v>
                </c:pt>
                <c:pt idx="465">
                  <c:v>11.870000000000005</c:v>
                </c:pt>
                <c:pt idx="466">
                  <c:v>11.886500000000005</c:v>
                </c:pt>
                <c:pt idx="467">
                  <c:v>11.903830000000005</c:v>
                </c:pt>
                <c:pt idx="468">
                  <c:v>11.92033</c:v>
                </c:pt>
                <c:pt idx="469">
                  <c:v>11.937670000000001</c:v>
                </c:pt>
                <c:pt idx="470">
                  <c:v>11.95417</c:v>
                </c:pt>
                <c:pt idx="471">
                  <c:v>11.971500000000002</c:v>
                </c:pt>
                <c:pt idx="472">
                  <c:v>11.988</c:v>
                </c:pt>
                <c:pt idx="473">
                  <c:v>12.005500000000005</c:v>
                </c:pt>
                <c:pt idx="474">
                  <c:v>12.022</c:v>
                </c:pt>
                <c:pt idx="475">
                  <c:v>12.03933</c:v>
                </c:pt>
                <c:pt idx="476">
                  <c:v>12.055830000000006</c:v>
                </c:pt>
                <c:pt idx="477">
                  <c:v>12.072330000000004</c:v>
                </c:pt>
                <c:pt idx="478">
                  <c:v>12.08967</c:v>
                </c:pt>
                <c:pt idx="479">
                  <c:v>12.106170000000001</c:v>
                </c:pt>
                <c:pt idx="480">
                  <c:v>12.1235</c:v>
                </c:pt>
                <c:pt idx="481">
                  <c:v>12.139999999999999</c:v>
                </c:pt>
                <c:pt idx="482">
                  <c:v>12.15733</c:v>
                </c:pt>
                <c:pt idx="483">
                  <c:v>12.173830000000002</c:v>
                </c:pt>
                <c:pt idx="484">
                  <c:v>12.191330000000001</c:v>
                </c:pt>
                <c:pt idx="485">
                  <c:v>12.20783</c:v>
                </c:pt>
                <c:pt idx="486">
                  <c:v>12.224169999999999</c:v>
                </c:pt>
                <c:pt idx="487">
                  <c:v>12.241669999999999</c:v>
                </c:pt>
                <c:pt idx="488">
                  <c:v>12.258169999999998</c:v>
                </c:pt>
                <c:pt idx="489">
                  <c:v>12.275500000000006</c:v>
                </c:pt>
                <c:pt idx="490">
                  <c:v>12.292</c:v>
                </c:pt>
                <c:pt idx="491">
                  <c:v>12.309330000000005</c:v>
                </c:pt>
                <c:pt idx="492">
                  <c:v>12.325830000000005</c:v>
                </c:pt>
                <c:pt idx="493">
                  <c:v>12.343170000000001</c:v>
                </c:pt>
                <c:pt idx="494">
                  <c:v>12.359670000000007</c:v>
                </c:pt>
                <c:pt idx="495">
                  <c:v>12.37617</c:v>
                </c:pt>
                <c:pt idx="496">
                  <c:v>12.39367</c:v>
                </c:pt>
                <c:pt idx="497">
                  <c:v>12.41</c:v>
                </c:pt>
                <c:pt idx="498">
                  <c:v>12.4275</c:v>
                </c:pt>
                <c:pt idx="499">
                  <c:v>12.444000000000001</c:v>
                </c:pt>
                <c:pt idx="500">
                  <c:v>12.46133</c:v>
                </c:pt>
                <c:pt idx="501">
                  <c:v>12.477830000000004</c:v>
                </c:pt>
                <c:pt idx="502">
                  <c:v>12.49517</c:v>
                </c:pt>
                <c:pt idx="503">
                  <c:v>12.511670000000001</c:v>
                </c:pt>
                <c:pt idx="504">
                  <c:v>12.528169999999999</c:v>
                </c:pt>
                <c:pt idx="505">
                  <c:v>12.545500000000002</c:v>
                </c:pt>
                <c:pt idx="506">
                  <c:v>12.562000000000005</c:v>
                </c:pt>
                <c:pt idx="507">
                  <c:v>12.579500000000007</c:v>
                </c:pt>
                <c:pt idx="508">
                  <c:v>12.595830000000005</c:v>
                </c:pt>
                <c:pt idx="509">
                  <c:v>12.613329999999999</c:v>
                </c:pt>
                <c:pt idx="510">
                  <c:v>12.62983</c:v>
                </c:pt>
                <c:pt idx="511">
                  <c:v>12.647169999999999</c:v>
                </c:pt>
                <c:pt idx="512">
                  <c:v>12.66367</c:v>
                </c:pt>
                <c:pt idx="513">
                  <c:v>12.681000000000001</c:v>
                </c:pt>
                <c:pt idx="514">
                  <c:v>12.6975</c:v>
                </c:pt>
                <c:pt idx="515">
                  <c:v>12.713999999999999</c:v>
                </c:pt>
                <c:pt idx="516">
                  <c:v>12.731329999999998</c:v>
                </c:pt>
                <c:pt idx="517">
                  <c:v>12.747829999999999</c:v>
                </c:pt>
                <c:pt idx="518">
                  <c:v>12.765170000000001</c:v>
                </c:pt>
                <c:pt idx="519">
                  <c:v>12.781669999999998</c:v>
                </c:pt>
                <c:pt idx="520">
                  <c:v>12.799169999999998</c:v>
                </c:pt>
                <c:pt idx="521">
                  <c:v>12.815670000000004</c:v>
                </c:pt>
                <c:pt idx="522">
                  <c:v>12.833</c:v>
                </c:pt>
                <c:pt idx="523">
                  <c:v>12.849500000000004</c:v>
                </c:pt>
                <c:pt idx="524">
                  <c:v>12.866000000000005</c:v>
                </c:pt>
                <c:pt idx="525">
                  <c:v>12.883330000000004</c:v>
                </c:pt>
                <c:pt idx="526">
                  <c:v>12.899830000000005</c:v>
                </c:pt>
                <c:pt idx="527">
                  <c:v>12.917169999999999</c:v>
                </c:pt>
                <c:pt idx="528">
                  <c:v>12.933670000000001</c:v>
                </c:pt>
                <c:pt idx="529">
                  <c:v>12.951000000000002</c:v>
                </c:pt>
                <c:pt idx="530">
                  <c:v>12.967500000000006</c:v>
                </c:pt>
                <c:pt idx="531">
                  <c:v>12.985000000000005</c:v>
                </c:pt>
                <c:pt idx="532">
                  <c:v>13.0015</c:v>
                </c:pt>
                <c:pt idx="533">
                  <c:v>13.018829999999999</c:v>
                </c:pt>
                <c:pt idx="534">
                  <c:v>13.03533</c:v>
                </c:pt>
                <c:pt idx="535">
                  <c:v>13.051830000000002</c:v>
                </c:pt>
                <c:pt idx="536">
                  <c:v>13.06917</c:v>
                </c:pt>
                <c:pt idx="537">
                  <c:v>13.08567</c:v>
                </c:pt>
                <c:pt idx="538">
                  <c:v>13.103</c:v>
                </c:pt>
                <c:pt idx="539">
                  <c:v>13.1195</c:v>
                </c:pt>
                <c:pt idx="540">
                  <c:v>13.13683</c:v>
                </c:pt>
                <c:pt idx="541">
                  <c:v>13.15333</c:v>
                </c:pt>
                <c:pt idx="542">
                  <c:v>13.17083</c:v>
                </c:pt>
                <c:pt idx="543">
                  <c:v>13.187329999999999</c:v>
                </c:pt>
                <c:pt idx="544">
                  <c:v>13.203670000000001</c:v>
                </c:pt>
                <c:pt idx="545">
                  <c:v>13.221169999999999</c:v>
                </c:pt>
                <c:pt idx="546">
                  <c:v>13.237669999999998</c:v>
                </c:pt>
                <c:pt idx="547">
                  <c:v>13.255000000000004</c:v>
                </c:pt>
                <c:pt idx="548">
                  <c:v>13.2715</c:v>
                </c:pt>
                <c:pt idx="549">
                  <c:v>13.288830000000001</c:v>
                </c:pt>
                <c:pt idx="550">
                  <c:v>13.305330000000005</c:v>
                </c:pt>
                <c:pt idx="551">
                  <c:v>13.32267</c:v>
                </c:pt>
                <c:pt idx="552">
                  <c:v>13.339170000000001</c:v>
                </c:pt>
                <c:pt idx="553">
                  <c:v>13.355670000000005</c:v>
                </c:pt>
                <c:pt idx="554">
                  <c:v>13.37317</c:v>
                </c:pt>
                <c:pt idx="555">
                  <c:v>13.389500000000005</c:v>
                </c:pt>
                <c:pt idx="556">
                  <c:v>13.407</c:v>
                </c:pt>
                <c:pt idx="557">
                  <c:v>13.423500000000002</c:v>
                </c:pt>
                <c:pt idx="558">
                  <c:v>13.44083</c:v>
                </c:pt>
                <c:pt idx="559">
                  <c:v>13.457330000000002</c:v>
                </c:pt>
                <c:pt idx="560">
                  <c:v>13.47467</c:v>
                </c:pt>
                <c:pt idx="561">
                  <c:v>13.491169999999999</c:v>
                </c:pt>
                <c:pt idx="562">
                  <c:v>13.5085</c:v>
                </c:pt>
                <c:pt idx="563">
                  <c:v>13.525</c:v>
                </c:pt>
                <c:pt idx="564">
                  <c:v>13.541500000000001</c:v>
                </c:pt>
                <c:pt idx="565">
                  <c:v>13.559000000000005</c:v>
                </c:pt>
                <c:pt idx="566">
                  <c:v>13.575330000000005</c:v>
                </c:pt>
                <c:pt idx="567">
                  <c:v>13.592830000000005</c:v>
                </c:pt>
                <c:pt idx="568">
                  <c:v>13.60933</c:v>
                </c:pt>
                <c:pt idx="569">
                  <c:v>13.626670000000001</c:v>
                </c:pt>
                <c:pt idx="570">
                  <c:v>13.643169999999998</c:v>
                </c:pt>
                <c:pt idx="571">
                  <c:v>13.660500000000004</c:v>
                </c:pt>
                <c:pt idx="572">
                  <c:v>13.677</c:v>
                </c:pt>
                <c:pt idx="573">
                  <c:v>13.6935</c:v>
                </c:pt>
                <c:pt idx="574">
                  <c:v>13.71083</c:v>
                </c:pt>
                <c:pt idx="575">
                  <c:v>13.727329999999998</c:v>
                </c:pt>
                <c:pt idx="576">
                  <c:v>13.744829999999999</c:v>
                </c:pt>
                <c:pt idx="577">
                  <c:v>13.761169999999998</c:v>
                </c:pt>
                <c:pt idx="578">
                  <c:v>13.778669999999998</c:v>
                </c:pt>
                <c:pt idx="579">
                  <c:v>13.795170000000001</c:v>
                </c:pt>
                <c:pt idx="580">
                  <c:v>13.812500000000005</c:v>
                </c:pt>
                <c:pt idx="581">
                  <c:v>13.829000000000002</c:v>
                </c:pt>
                <c:pt idx="582">
                  <c:v>13.84633</c:v>
                </c:pt>
                <c:pt idx="583">
                  <c:v>13.862830000000008</c:v>
                </c:pt>
                <c:pt idx="584">
                  <c:v>13.879330000000005</c:v>
                </c:pt>
                <c:pt idx="585">
                  <c:v>13.89667</c:v>
                </c:pt>
                <c:pt idx="586">
                  <c:v>13.913170000000001</c:v>
                </c:pt>
                <c:pt idx="587">
                  <c:v>13.930670000000001</c:v>
                </c:pt>
                <c:pt idx="588">
                  <c:v>13.947000000000001</c:v>
                </c:pt>
                <c:pt idx="589">
                  <c:v>13.964500000000006</c:v>
                </c:pt>
                <c:pt idx="590">
                  <c:v>13.981</c:v>
                </c:pt>
                <c:pt idx="591">
                  <c:v>13.998329999999999</c:v>
                </c:pt>
                <c:pt idx="592">
                  <c:v>14.01483</c:v>
                </c:pt>
                <c:pt idx="593">
                  <c:v>14.031330000000001</c:v>
                </c:pt>
                <c:pt idx="594">
                  <c:v>14.048669999999998</c:v>
                </c:pt>
                <c:pt idx="595">
                  <c:v>14.06517</c:v>
                </c:pt>
                <c:pt idx="596">
                  <c:v>14.082500000000005</c:v>
                </c:pt>
                <c:pt idx="597">
                  <c:v>14.099</c:v>
                </c:pt>
                <c:pt idx="598">
                  <c:v>14.1165</c:v>
                </c:pt>
                <c:pt idx="599">
                  <c:v>14.13283</c:v>
                </c:pt>
                <c:pt idx="600">
                  <c:v>14.15033</c:v>
                </c:pt>
                <c:pt idx="601">
                  <c:v>14.166830000000004</c:v>
                </c:pt>
                <c:pt idx="602">
                  <c:v>14.184169999999998</c:v>
                </c:pt>
                <c:pt idx="603">
                  <c:v>14.200670000000001</c:v>
                </c:pt>
                <c:pt idx="604">
                  <c:v>14.217169999999999</c:v>
                </c:pt>
                <c:pt idx="605">
                  <c:v>14.234500000000001</c:v>
                </c:pt>
                <c:pt idx="606">
                  <c:v>14.251000000000001</c:v>
                </c:pt>
                <c:pt idx="607">
                  <c:v>14.268330000000001</c:v>
                </c:pt>
                <c:pt idx="608">
                  <c:v>14.284829999999999</c:v>
                </c:pt>
                <c:pt idx="609">
                  <c:v>14.30217</c:v>
                </c:pt>
                <c:pt idx="610">
                  <c:v>14.318670000000001</c:v>
                </c:pt>
                <c:pt idx="611">
                  <c:v>14.336170000000001</c:v>
                </c:pt>
                <c:pt idx="612">
                  <c:v>14.352670000000005</c:v>
                </c:pt>
                <c:pt idx="613">
                  <c:v>14.369000000000005</c:v>
                </c:pt>
                <c:pt idx="614">
                  <c:v>14.386500000000005</c:v>
                </c:pt>
                <c:pt idx="615">
                  <c:v>14.403</c:v>
                </c:pt>
                <c:pt idx="616">
                  <c:v>14.42033</c:v>
                </c:pt>
                <c:pt idx="617">
                  <c:v>14.43683</c:v>
                </c:pt>
                <c:pt idx="618">
                  <c:v>14.45417</c:v>
                </c:pt>
                <c:pt idx="619">
                  <c:v>14.47067</c:v>
                </c:pt>
                <c:pt idx="620">
                  <c:v>14.488</c:v>
                </c:pt>
                <c:pt idx="621">
                  <c:v>14.5045</c:v>
                </c:pt>
                <c:pt idx="622">
                  <c:v>14.521000000000001</c:v>
                </c:pt>
                <c:pt idx="623">
                  <c:v>14.538500000000001</c:v>
                </c:pt>
                <c:pt idx="624">
                  <c:v>14.554830000000004</c:v>
                </c:pt>
                <c:pt idx="625">
                  <c:v>14.572330000000004</c:v>
                </c:pt>
                <c:pt idx="626">
                  <c:v>14.58883</c:v>
                </c:pt>
                <c:pt idx="627">
                  <c:v>14.606170000000001</c:v>
                </c:pt>
                <c:pt idx="628">
                  <c:v>14.622670000000001</c:v>
                </c:pt>
                <c:pt idx="629">
                  <c:v>14.639999999999999</c:v>
                </c:pt>
                <c:pt idx="630">
                  <c:v>14.656500000000007</c:v>
                </c:pt>
                <c:pt idx="631">
                  <c:v>14.673</c:v>
                </c:pt>
                <c:pt idx="632">
                  <c:v>14.690329999999999</c:v>
                </c:pt>
                <c:pt idx="633">
                  <c:v>14.70683</c:v>
                </c:pt>
                <c:pt idx="634">
                  <c:v>14.724329999999998</c:v>
                </c:pt>
                <c:pt idx="635">
                  <c:v>14.740669999999998</c:v>
                </c:pt>
                <c:pt idx="636">
                  <c:v>14.758169999999998</c:v>
                </c:pt>
                <c:pt idx="637">
                  <c:v>14.774669999999999</c:v>
                </c:pt>
                <c:pt idx="638">
                  <c:v>14.792</c:v>
                </c:pt>
                <c:pt idx="639">
                  <c:v>14.8085</c:v>
                </c:pt>
                <c:pt idx="640">
                  <c:v>14.825830000000005</c:v>
                </c:pt>
                <c:pt idx="641">
                  <c:v>14.84233</c:v>
                </c:pt>
                <c:pt idx="642">
                  <c:v>14.858830000000005</c:v>
                </c:pt>
                <c:pt idx="643">
                  <c:v>14.87617</c:v>
                </c:pt>
                <c:pt idx="644">
                  <c:v>14.892670000000004</c:v>
                </c:pt>
                <c:pt idx="645">
                  <c:v>14.910170000000001</c:v>
                </c:pt>
                <c:pt idx="646">
                  <c:v>14.926500000000004</c:v>
                </c:pt>
                <c:pt idx="647">
                  <c:v>14.944000000000001</c:v>
                </c:pt>
                <c:pt idx="648">
                  <c:v>14.960500000000005</c:v>
                </c:pt>
                <c:pt idx="649">
                  <c:v>14.977830000000004</c:v>
                </c:pt>
                <c:pt idx="650">
                  <c:v>14.99433</c:v>
                </c:pt>
                <c:pt idx="651">
                  <c:v>15.01083</c:v>
                </c:pt>
                <c:pt idx="652">
                  <c:v>15.028169999999999</c:v>
                </c:pt>
                <c:pt idx="653">
                  <c:v>15.044669999999998</c:v>
                </c:pt>
                <c:pt idx="654">
                  <c:v>15.062000000000005</c:v>
                </c:pt>
                <c:pt idx="655">
                  <c:v>15.0785</c:v>
                </c:pt>
                <c:pt idx="656">
                  <c:v>15.096</c:v>
                </c:pt>
                <c:pt idx="657">
                  <c:v>15.11233</c:v>
                </c:pt>
                <c:pt idx="658">
                  <c:v>15.12983</c:v>
                </c:pt>
                <c:pt idx="659">
                  <c:v>15.146330000000001</c:v>
                </c:pt>
                <c:pt idx="660">
                  <c:v>15.16267</c:v>
                </c:pt>
                <c:pt idx="661">
                  <c:v>15.180169999999999</c:v>
                </c:pt>
                <c:pt idx="662">
                  <c:v>15.196670000000001</c:v>
                </c:pt>
                <c:pt idx="663">
                  <c:v>15.213999999999999</c:v>
                </c:pt>
                <c:pt idx="664">
                  <c:v>15.230500000000001</c:v>
                </c:pt>
                <c:pt idx="665">
                  <c:v>15.247829999999999</c:v>
                </c:pt>
                <c:pt idx="666">
                  <c:v>15.264329999999999</c:v>
                </c:pt>
                <c:pt idx="667">
                  <c:v>15.281829999999999</c:v>
                </c:pt>
                <c:pt idx="668">
                  <c:v>15.298169999999999</c:v>
                </c:pt>
                <c:pt idx="669">
                  <c:v>15.315670000000004</c:v>
                </c:pt>
                <c:pt idx="670">
                  <c:v>15.33217</c:v>
                </c:pt>
                <c:pt idx="671">
                  <c:v>15.3485</c:v>
                </c:pt>
                <c:pt idx="672">
                  <c:v>15.366000000000005</c:v>
                </c:pt>
                <c:pt idx="673">
                  <c:v>15.382500000000006</c:v>
                </c:pt>
                <c:pt idx="674">
                  <c:v>15.399830000000005</c:v>
                </c:pt>
                <c:pt idx="675">
                  <c:v>15.41633</c:v>
                </c:pt>
                <c:pt idx="676">
                  <c:v>15.433670000000001</c:v>
                </c:pt>
                <c:pt idx="677">
                  <c:v>15.45017</c:v>
                </c:pt>
                <c:pt idx="678">
                  <c:v>15.46767</c:v>
                </c:pt>
                <c:pt idx="679">
                  <c:v>15.484</c:v>
                </c:pt>
                <c:pt idx="680">
                  <c:v>15.500500000000002</c:v>
                </c:pt>
                <c:pt idx="681">
                  <c:v>15.518000000000001</c:v>
                </c:pt>
                <c:pt idx="682">
                  <c:v>15.534330000000001</c:v>
                </c:pt>
                <c:pt idx="683">
                  <c:v>15.551830000000002</c:v>
                </c:pt>
                <c:pt idx="684">
                  <c:v>15.56833</c:v>
                </c:pt>
                <c:pt idx="685">
                  <c:v>15.58567</c:v>
                </c:pt>
                <c:pt idx="686">
                  <c:v>15.602170000000001</c:v>
                </c:pt>
                <c:pt idx="687">
                  <c:v>15.6195</c:v>
                </c:pt>
                <c:pt idx="688">
                  <c:v>15.636000000000001</c:v>
                </c:pt>
                <c:pt idx="689">
                  <c:v>15.65333</c:v>
                </c:pt>
                <c:pt idx="690">
                  <c:v>15.669830000000005</c:v>
                </c:pt>
                <c:pt idx="691">
                  <c:v>15.68633</c:v>
                </c:pt>
                <c:pt idx="692">
                  <c:v>15.70383</c:v>
                </c:pt>
                <c:pt idx="693">
                  <c:v>15.720169999999998</c:v>
                </c:pt>
                <c:pt idx="694">
                  <c:v>15.737669999999998</c:v>
                </c:pt>
                <c:pt idx="695">
                  <c:v>15.754169999999998</c:v>
                </c:pt>
                <c:pt idx="696">
                  <c:v>15.7715</c:v>
                </c:pt>
                <c:pt idx="697">
                  <c:v>15.787999999999998</c:v>
                </c:pt>
                <c:pt idx="698">
                  <c:v>15.805330000000005</c:v>
                </c:pt>
                <c:pt idx="699">
                  <c:v>15.82183</c:v>
                </c:pt>
                <c:pt idx="700">
                  <c:v>15.838329999999999</c:v>
                </c:pt>
                <c:pt idx="701">
                  <c:v>15.855670000000005</c:v>
                </c:pt>
                <c:pt idx="702">
                  <c:v>15.872170000000002</c:v>
                </c:pt>
                <c:pt idx="703">
                  <c:v>15.889670000000002</c:v>
                </c:pt>
                <c:pt idx="704">
                  <c:v>15.906000000000002</c:v>
                </c:pt>
                <c:pt idx="705">
                  <c:v>15.923500000000002</c:v>
                </c:pt>
                <c:pt idx="706">
                  <c:v>15.94</c:v>
                </c:pt>
                <c:pt idx="707">
                  <c:v>15.957330000000002</c:v>
                </c:pt>
                <c:pt idx="708">
                  <c:v>15.973830000000005</c:v>
                </c:pt>
                <c:pt idx="709">
                  <c:v>15.991169999999999</c:v>
                </c:pt>
                <c:pt idx="710">
                  <c:v>16.007670000000001</c:v>
                </c:pt>
                <c:pt idx="711">
                  <c:v>16.024170000000005</c:v>
                </c:pt>
                <c:pt idx="712">
                  <c:v>16.041499999999989</c:v>
                </c:pt>
                <c:pt idx="713">
                  <c:v>16.058</c:v>
                </c:pt>
                <c:pt idx="714">
                  <c:v>16.075500000000002</c:v>
                </c:pt>
                <c:pt idx="715">
                  <c:v>16.091830000000005</c:v>
                </c:pt>
                <c:pt idx="716">
                  <c:v>16.10933</c:v>
                </c:pt>
                <c:pt idx="717">
                  <c:v>16.125830000000001</c:v>
                </c:pt>
                <c:pt idx="718">
                  <c:v>16.143170000000001</c:v>
                </c:pt>
                <c:pt idx="719">
                  <c:v>16.159669999999988</c:v>
                </c:pt>
                <c:pt idx="720">
                  <c:v>16.176169999999999</c:v>
                </c:pt>
                <c:pt idx="721">
                  <c:v>16.1935</c:v>
                </c:pt>
                <c:pt idx="722">
                  <c:v>16.21</c:v>
                </c:pt>
                <c:pt idx="723">
                  <c:v>16.227329999999981</c:v>
                </c:pt>
                <c:pt idx="724">
                  <c:v>16.243829999999988</c:v>
                </c:pt>
                <c:pt idx="725">
                  <c:v>16.261329999999983</c:v>
                </c:pt>
                <c:pt idx="726">
                  <c:v>16.277670000000001</c:v>
                </c:pt>
                <c:pt idx="727">
                  <c:v>16.295169999999985</c:v>
                </c:pt>
                <c:pt idx="728">
                  <c:v>16.311669999999999</c:v>
                </c:pt>
                <c:pt idx="729">
                  <c:v>16.32817</c:v>
                </c:pt>
                <c:pt idx="730">
                  <c:v>16.345499999999983</c:v>
                </c:pt>
                <c:pt idx="731">
                  <c:v>16.361999999999988</c:v>
                </c:pt>
                <c:pt idx="732">
                  <c:v>16.37933</c:v>
                </c:pt>
                <c:pt idx="733">
                  <c:v>16.39583</c:v>
                </c:pt>
                <c:pt idx="734">
                  <c:v>16.413170000000001</c:v>
                </c:pt>
                <c:pt idx="735">
                  <c:v>16.429670000000002</c:v>
                </c:pt>
                <c:pt idx="736">
                  <c:v>16.44717</c:v>
                </c:pt>
                <c:pt idx="737">
                  <c:v>16.463499999999986</c:v>
                </c:pt>
                <c:pt idx="738">
                  <c:v>16.481000000000002</c:v>
                </c:pt>
                <c:pt idx="739">
                  <c:v>16.497499999999985</c:v>
                </c:pt>
                <c:pt idx="740">
                  <c:v>16.513829999999999</c:v>
                </c:pt>
                <c:pt idx="741">
                  <c:v>16.531330000000001</c:v>
                </c:pt>
                <c:pt idx="742">
                  <c:v>16.547830000000001</c:v>
                </c:pt>
                <c:pt idx="743">
                  <c:v>16.565169999999981</c:v>
                </c:pt>
                <c:pt idx="744">
                  <c:v>16.581669999999985</c:v>
                </c:pt>
                <c:pt idx="745">
                  <c:v>16.599</c:v>
                </c:pt>
                <c:pt idx="746">
                  <c:v>16.615500000000001</c:v>
                </c:pt>
                <c:pt idx="747">
                  <c:v>16.632999999999999</c:v>
                </c:pt>
                <c:pt idx="748">
                  <c:v>16.649329999999988</c:v>
                </c:pt>
                <c:pt idx="749">
                  <c:v>16.66583</c:v>
                </c:pt>
                <c:pt idx="750">
                  <c:v>16.683330000000002</c:v>
                </c:pt>
                <c:pt idx="751">
                  <c:v>16.699670000000001</c:v>
                </c:pt>
                <c:pt idx="752">
                  <c:v>16.717169999999999</c:v>
                </c:pt>
                <c:pt idx="753">
                  <c:v>16.73367</c:v>
                </c:pt>
                <c:pt idx="754">
                  <c:v>16.751000000000001</c:v>
                </c:pt>
                <c:pt idx="755">
                  <c:v>16.767499999999981</c:v>
                </c:pt>
                <c:pt idx="756">
                  <c:v>16.784829999999989</c:v>
                </c:pt>
                <c:pt idx="757">
                  <c:v>16.80133</c:v>
                </c:pt>
                <c:pt idx="758">
                  <c:v>16.818829999999988</c:v>
                </c:pt>
                <c:pt idx="759">
                  <c:v>16.835170000000005</c:v>
                </c:pt>
                <c:pt idx="760">
                  <c:v>16.851669999999999</c:v>
                </c:pt>
                <c:pt idx="761">
                  <c:v>16.86917</c:v>
                </c:pt>
                <c:pt idx="762">
                  <c:v>16.885499999999983</c:v>
                </c:pt>
                <c:pt idx="763">
                  <c:v>16.902999999999984</c:v>
                </c:pt>
                <c:pt idx="764">
                  <c:v>16.919499999999989</c:v>
                </c:pt>
                <c:pt idx="765">
                  <c:v>16.93683</c:v>
                </c:pt>
                <c:pt idx="766">
                  <c:v>16.953329999999983</c:v>
                </c:pt>
                <c:pt idx="767">
                  <c:v>16.970669999999981</c:v>
                </c:pt>
                <c:pt idx="768">
                  <c:v>16.987169999999985</c:v>
                </c:pt>
                <c:pt idx="769">
                  <c:v>17.00367</c:v>
                </c:pt>
                <c:pt idx="770">
                  <c:v>17.021000000000001</c:v>
                </c:pt>
                <c:pt idx="771">
                  <c:v>17.037500000000001</c:v>
                </c:pt>
                <c:pt idx="772">
                  <c:v>17.055</c:v>
                </c:pt>
                <c:pt idx="773">
                  <c:v>17.07133</c:v>
                </c:pt>
                <c:pt idx="774">
                  <c:v>17.088830000000002</c:v>
                </c:pt>
                <c:pt idx="775">
                  <c:v>17.105329999999984</c:v>
                </c:pt>
                <c:pt idx="776">
                  <c:v>17.122669999999989</c:v>
                </c:pt>
                <c:pt idx="777">
                  <c:v>17.139170000000011</c:v>
                </c:pt>
                <c:pt idx="778">
                  <c:v>17.155670000000001</c:v>
                </c:pt>
                <c:pt idx="779">
                  <c:v>17.172999999999988</c:v>
                </c:pt>
                <c:pt idx="780">
                  <c:v>17.189499999999985</c:v>
                </c:pt>
                <c:pt idx="781">
                  <c:v>17.20683</c:v>
                </c:pt>
                <c:pt idx="782">
                  <c:v>17.223329999999983</c:v>
                </c:pt>
                <c:pt idx="783">
                  <c:v>17.240829999999985</c:v>
                </c:pt>
                <c:pt idx="784">
                  <c:v>17.257169999999999</c:v>
                </c:pt>
                <c:pt idx="785">
                  <c:v>17.27467</c:v>
                </c:pt>
                <c:pt idx="786">
                  <c:v>17.291170000000001</c:v>
                </c:pt>
                <c:pt idx="787">
                  <c:v>17.308499999999984</c:v>
                </c:pt>
                <c:pt idx="788">
                  <c:v>17.324999999999999</c:v>
                </c:pt>
                <c:pt idx="789">
                  <c:v>17.3415</c:v>
                </c:pt>
                <c:pt idx="790">
                  <c:v>17.358830000000001</c:v>
                </c:pt>
                <c:pt idx="791">
                  <c:v>17.375330000000002</c:v>
                </c:pt>
                <c:pt idx="792">
                  <c:v>17.392669999999985</c:v>
                </c:pt>
                <c:pt idx="793">
                  <c:v>17.40917</c:v>
                </c:pt>
                <c:pt idx="794">
                  <c:v>17.426669999999984</c:v>
                </c:pt>
                <c:pt idx="795">
                  <c:v>17.442999999999984</c:v>
                </c:pt>
                <c:pt idx="796">
                  <c:v>17.460499999999985</c:v>
                </c:pt>
                <c:pt idx="797">
                  <c:v>17.477</c:v>
                </c:pt>
                <c:pt idx="798">
                  <c:v>17.493499999999983</c:v>
                </c:pt>
                <c:pt idx="799">
                  <c:v>17.510829999999999</c:v>
                </c:pt>
                <c:pt idx="800">
                  <c:v>17.527329999999989</c:v>
                </c:pt>
                <c:pt idx="801">
                  <c:v>17.54467</c:v>
                </c:pt>
                <c:pt idx="802">
                  <c:v>17.561170000000001</c:v>
                </c:pt>
                <c:pt idx="803">
                  <c:v>17.57849999999998</c:v>
                </c:pt>
                <c:pt idx="804">
                  <c:v>17.594999999999999</c:v>
                </c:pt>
                <c:pt idx="805">
                  <c:v>17.612500000000001</c:v>
                </c:pt>
                <c:pt idx="806">
                  <c:v>17.628830000000001</c:v>
                </c:pt>
                <c:pt idx="807">
                  <c:v>17.645329999999984</c:v>
                </c:pt>
                <c:pt idx="808">
                  <c:v>17.66283</c:v>
                </c:pt>
                <c:pt idx="809">
                  <c:v>17.67933</c:v>
                </c:pt>
                <c:pt idx="810">
                  <c:v>17.696670000000001</c:v>
                </c:pt>
                <c:pt idx="811">
                  <c:v>17.713170000000005</c:v>
                </c:pt>
                <c:pt idx="812">
                  <c:v>17.730499999999989</c:v>
                </c:pt>
                <c:pt idx="813">
                  <c:v>17.747</c:v>
                </c:pt>
                <c:pt idx="814">
                  <c:v>17.764329999999983</c:v>
                </c:pt>
                <c:pt idx="815">
                  <c:v>17.780830000000002</c:v>
                </c:pt>
                <c:pt idx="816">
                  <c:v>17.798329999999986</c:v>
                </c:pt>
                <c:pt idx="817">
                  <c:v>17.81467000000001</c:v>
                </c:pt>
                <c:pt idx="818">
                  <c:v>17.831170000000011</c:v>
                </c:pt>
                <c:pt idx="819">
                  <c:v>17.848669999999981</c:v>
                </c:pt>
                <c:pt idx="820">
                  <c:v>17.864999999999988</c:v>
                </c:pt>
                <c:pt idx="821">
                  <c:v>17.882499999999983</c:v>
                </c:pt>
                <c:pt idx="822">
                  <c:v>17.899000000000001</c:v>
                </c:pt>
                <c:pt idx="823">
                  <c:v>17.916329999999984</c:v>
                </c:pt>
                <c:pt idx="824">
                  <c:v>17.932829999999989</c:v>
                </c:pt>
                <c:pt idx="825">
                  <c:v>17.95017</c:v>
                </c:pt>
                <c:pt idx="826">
                  <c:v>17.966669999999983</c:v>
                </c:pt>
                <c:pt idx="827">
                  <c:v>17.983169999999983</c:v>
                </c:pt>
                <c:pt idx="828">
                  <c:v>18.000499999999985</c:v>
                </c:pt>
                <c:pt idx="829">
                  <c:v>18.016999999999999</c:v>
                </c:pt>
                <c:pt idx="830">
                  <c:v>18.034500000000001</c:v>
                </c:pt>
                <c:pt idx="831">
                  <c:v>18.050830000000001</c:v>
                </c:pt>
                <c:pt idx="832">
                  <c:v>18.068329999999985</c:v>
                </c:pt>
                <c:pt idx="833">
                  <c:v>18.08483</c:v>
                </c:pt>
                <c:pt idx="834">
                  <c:v>18.102170000000001</c:v>
                </c:pt>
                <c:pt idx="835">
                  <c:v>18.118670000000005</c:v>
                </c:pt>
                <c:pt idx="836">
                  <c:v>18.135169999999999</c:v>
                </c:pt>
                <c:pt idx="837">
                  <c:v>18.1525</c:v>
                </c:pt>
                <c:pt idx="838">
                  <c:v>18.169</c:v>
                </c:pt>
                <c:pt idx="839">
                  <c:v>18.186330000000002</c:v>
                </c:pt>
                <c:pt idx="840">
                  <c:v>18.202829999999985</c:v>
                </c:pt>
                <c:pt idx="841">
                  <c:v>18.220329999999983</c:v>
                </c:pt>
                <c:pt idx="842">
                  <c:v>18.23667</c:v>
                </c:pt>
                <c:pt idx="843">
                  <c:v>18.254169999999988</c:v>
                </c:pt>
                <c:pt idx="844">
                  <c:v>18.270669999999988</c:v>
                </c:pt>
                <c:pt idx="845">
                  <c:v>18.28799999999999</c:v>
                </c:pt>
                <c:pt idx="846">
                  <c:v>18.304500000000001</c:v>
                </c:pt>
                <c:pt idx="847">
                  <c:v>18.321000000000005</c:v>
                </c:pt>
                <c:pt idx="848">
                  <c:v>18.338329999999988</c:v>
                </c:pt>
                <c:pt idx="849">
                  <c:v>18.35483000000001</c:v>
                </c:pt>
                <c:pt idx="850">
                  <c:v>18.372170000000001</c:v>
                </c:pt>
                <c:pt idx="851">
                  <c:v>18.388669999999983</c:v>
                </c:pt>
                <c:pt idx="852">
                  <c:v>18.406169999999989</c:v>
                </c:pt>
                <c:pt idx="853">
                  <c:v>18.422499999999978</c:v>
                </c:pt>
                <c:pt idx="854">
                  <c:v>18.439999999999991</c:v>
                </c:pt>
                <c:pt idx="855">
                  <c:v>18.456499999999981</c:v>
                </c:pt>
                <c:pt idx="856">
                  <c:v>18.472999999999985</c:v>
                </c:pt>
                <c:pt idx="857">
                  <c:v>18.490329999999986</c:v>
                </c:pt>
                <c:pt idx="858">
                  <c:v>18.506830000000001</c:v>
                </c:pt>
                <c:pt idx="859">
                  <c:v>18.524170000000005</c:v>
                </c:pt>
                <c:pt idx="860">
                  <c:v>18.540669999999984</c:v>
                </c:pt>
                <c:pt idx="861">
                  <c:v>18.558</c:v>
                </c:pt>
                <c:pt idx="862">
                  <c:v>18.5745</c:v>
                </c:pt>
                <c:pt idx="863">
                  <c:v>18.591999999999999</c:v>
                </c:pt>
                <c:pt idx="864">
                  <c:v>18.608329999999984</c:v>
                </c:pt>
                <c:pt idx="865">
                  <c:v>18.625830000000001</c:v>
                </c:pt>
                <c:pt idx="866">
                  <c:v>18.642329999999983</c:v>
                </c:pt>
                <c:pt idx="867">
                  <c:v>18.658829999999988</c:v>
                </c:pt>
                <c:pt idx="868">
                  <c:v>18.676169999999999</c:v>
                </c:pt>
                <c:pt idx="869">
                  <c:v>18.69267</c:v>
                </c:pt>
                <c:pt idx="870">
                  <c:v>18.71</c:v>
                </c:pt>
                <c:pt idx="871">
                  <c:v>18.726499999999984</c:v>
                </c:pt>
                <c:pt idx="872">
                  <c:v>18.743829999999988</c:v>
                </c:pt>
                <c:pt idx="873">
                  <c:v>18.760329999999986</c:v>
                </c:pt>
                <c:pt idx="874">
                  <c:v>18.777830000000005</c:v>
                </c:pt>
                <c:pt idx="875">
                  <c:v>18.794170000000001</c:v>
                </c:pt>
                <c:pt idx="876">
                  <c:v>18.810669999999988</c:v>
                </c:pt>
                <c:pt idx="877">
                  <c:v>18.82817</c:v>
                </c:pt>
                <c:pt idx="878">
                  <c:v>18.844670000000001</c:v>
                </c:pt>
                <c:pt idx="879">
                  <c:v>18.861999999999988</c:v>
                </c:pt>
                <c:pt idx="880">
                  <c:v>18.878499999999985</c:v>
                </c:pt>
                <c:pt idx="881">
                  <c:v>18.89583</c:v>
                </c:pt>
                <c:pt idx="882">
                  <c:v>18.912329999999983</c:v>
                </c:pt>
                <c:pt idx="883">
                  <c:v>18.929670000000002</c:v>
                </c:pt>
                <c:pt idx="884">
                  <c:v>18.946169999999984</c:v>
                </c:pt>
                <c:pt idx="885">
                  <c:v>18.963669999999983</c:v>
                </c:pt>
                <c:pt idx="886">
                  <c:v>18.97999999999999</c:v>
                </c:pt>
                <c:pt idx="887">
                  <c:v>18.996499999999983</c:v>
                </c:pt>
                <c:pt idx="888">
                  <c:v>19.013999999999999</c:v>
                </c:pt>
                <c:pt idx="889">
                  <c:v>19.0305</c:v>
                </c:pt>
                <c:pt idx="890">
                  <c:v>19.047830000000001</c:v>
                </c:pt>
                <c:pt idx="891">
                  <c:v>19.064330000000002</c:v>
                </c:pt>
                <c:pt idx="892">
                  <c:v>19.081669999999985</c:v>
                </c:pt>
                <c:pt idx="893">
                  <c:v>19.09817</c:v>
                </c:pt>
                <c:pt idx="894">
                  <c:v>19.115500000000001</c:v>
                </c:pt>
                <c:pt idx="895">
                  <c:v>19.132000000000001</c:v>
                </c:pt>
                <c:pt idx="896">
                  <c:v>19.148499999999984</c:v>
                </c:pt>
                <c:pt idx="897">
                  <c:v>19.16583</c:v>
                </c:pt>
                <c:pt idx="898">
                  <c:v>19.182329999999983</c:v>
                </c:pt>
                <c:pt idx="899">
                  <c:v>19.199829999999999</c:v>
                </c:pt>
                <c:pt idx="900">
                  <c:v>19.216170000000005</c:v>
                </c:pt>
                <c:pt idx="901">
                  <c:v>19.23367</c:v>
                </c:pt>
                <c:pt idx="902">
                  <c:v>19.250170000000001</c:v>
                </c:pt>
                <c:pt idx="903">
                  <c:v>19.267499999999981</c:v>
                </c:pt>
                <c:pt idx="904">
                  <c:v>19.283999999999985</c:v>
                </c:pt>
                <c:pt idx="905">
                  <c:v>19.3005</c:v>
                </c:pt>
                <c:pt idx="906">
                  <c:v>19.317830000000011</c:v>
                </c:pt>
                <c:pt idx="907">
                  <c:v>19.334330000000001</c:v>
                </c:pt>
                <c:pt idx="908">
                  <c:v>19.351669999999999</c:v>
                </c:pt>
                <c:pt idx="909">
                  <c:v>19.368169999999989</c:v>
                </c:pt>
                <c:pt idx="910">
                  <c:v>19.385669999999983</c:v>
                </c:pt>
                <c:pt idx="911">
                  <c:v>19.40199999999999</c:v>
                </c:pt>
                <c:pt idx="912">
                  <c:v>19.419499999999989</c:v>
                </c:pt>
                <c:pt idx="913">
                  <c:v>19.436</c:v>
                </c:pt>
                <c:pt idx="914">
                  <c:v>19.453329999999983</c:v>
                </c:pt>
                <c:pt idx="915">
                  <c:v>19.469830000000002</c:v>
                </c:pt>
                <c:pt idx="916">
                  <c:v>19.486329999999978</c:v>
                </c:pt>
                <c:pt idx="917">
                  <c:v>19.50367</c:v>
                </c:pt>
                <c:pt idx="918">
                  <c:v>19.52017</c:v>
                </c:pt>
                <c:pt idx="919">
                  <c:v>19.537500000000001</c:v>
                </c:pt>
                <c:pt idx="920">
                  <c:v>19.553999999999988</c:v>
                </c:pt>
                <c:pt idx="921">
                  <c:v>19.5715</c:v>
                </c:pt>
                <c:pt idx="922">
                  <c:v>19.58783</c:v>
                </c:pt>
                <c:pt idx="923">
                  <c:v>19.605329999999984</c:v>
                </c:pt>
                <c:pt idx="924">
                  <c:v>19.621829999999999</c:v>
                </c:pt>
                <c:pt idx="925">
                  <c:v>19.63833</c:v>
                </c:pt>
                <c:pt idx="926">
                  <c:v>19.655670000000001</c:v>
                </c:pt>
                <c:pt idx="927">
                  <c:v>19.672170000000001</c:v>
                </c:pt>
                <c:pt idx="928">
                  <c:v>19.689499999999985</c:v>
                </c:pt>
                <c:pt idx="929">
                  <c:v>19.706</c:v>
                </c:pt>
                <c:pt idx="930">
                  <c:v>19.723329999999983</c:v>
                </c:pt>
                <c:pt idx="931">
                  <c:v>19.739830000000001</c:v>
                </c:pt>
                <c:pt idx="932">
                  <c:v>19.75733</c:v>
                </c:pt>
                <c:pt idx="933">
                  <c:v>19.773669999999989</c:v>
                </c:pt>
                <c:pt idx="934">
                  <c:v>19.791170000000001</c:v>
                </c:pt>
                <c:pt idx="935">
                  <c:v>19.807670000000005</c:v>
                </c:pt>
                <c:pt idx="936">
                  <c:v>19.824169999999999</c:v>
                </c:pt>
                <c:pt idx="937">
                  <c:v>19.8415</c:v>
                </c:pt>
                <c:pt idx="938">
                  <c:v>19.858000000000001</c:v>
                </c:pt>
                <c:pt idx="939">
                  <c:v>19.875330000000002</c:v>
                </c:pt>
                <c:pt idx="940">
                  <c:v>19.891829999999999</c:v>
                </c:pt>
                <c:pt idx="941">
                  <c:v>19.90917</c:v>
                </c:pt>
                <c:pt idx="942">
                  <c:v>19.925669999999982</c:v>
                </c:pt>
                <c:pt idx="943">
                  <c:v>19.943169999999984</c:v>
                </c:pt>
                <c:pt idx="944">
                  <c:v>19.959499999999981</c:v>
                </c:pt>
                <c:pt idx="945">
                  <c:v>19.975999999999988</c:v>
                </c:pt>
                <c:pt idx="946">
                  <c:v>19.993499999999983</c:v>
                </c:pt>
                <c:pt idx="947">
                  <c:v>20.010000000000005</c:v>
                </c:pt>
                <c:pt idx="948">
                  <c:v>20.027329999999989</c:v>
                </c:pt>
                <c:pt idx="949">
                  <c:v>20.04383</c:v>
                </c:pt>
                <c:pt idx="950">
                  <c:v>20.061170000000001</c:v>
                </c:pt>
                <c:pt idx="951">
                  <c:v>20.077670000000001</c:v>
                </c:pt>
                <c:pt idx="952">
                  <c:v>20.094999999999999</c:v>
                </c:pt>
                <c:pt idx="953">
                  <c:v>20.111499999999999</c:v>
                </c:pt>
                <c:pt idx="954">
                  <c:v>20.129000000000001</c:v>
                </c:pt>
                <c:pt idx="955">
                  <c:v>20.145329999999984</c:v>
                </c:pt>
                <c:pt idx="956">
                  <c:v>20.161829999999988</c:v>
                </c:pt>
                <c:pt idx="957">
                  <c:v>20.17933</c:v>
                </c:pt>
                <c:pt idx="958">
                  <c:v>20.195830000000001</c:v>
                </c:pt>
                <c:pt idx="959">
                  <c:v>20.213170000000005</c:v>
                </c:pt>
                <c:pt idx="960">
                  <c:v>20.229669999999984</c:v>
                </c:pt>
                <c:pt idx="961">
                  <c:v>20.247</c:v>
                </c:pt>
                <c:pt idx="962">
                  <c:v>20.263499999999983</c:v>
                </c:pt>
                <c:pt idx="963">
                  <c:v>20.280830000000002</c:v>
                </c:pt>
                <c:pt idx="964">
                  <c:v>20.297329999999985</c:v>
                </c:pt>
                <c:pt idx="965">
                  <c:v>20.313829999999999</c:v>
                </c:pt>
                <c:pt idx="966">
                  <c:v>20.331170000000011</c:v>
                </c:pt>
                <c:pt idx="967">
                  <c:v>20.347670000000001</c:v>
                </c:pt>
                <c:pt idx="968">
                  <c:v>20.365169999999988</c:v>
                </c:pt>
                <c:pt idx="969">
                  <c:v>20.38167</c:v>
                </c:pt>
                <c:pt idx="970">
                  <c:v>20.399000000000001</c:v>
                </c:pt>
                <c:pt idx="971">
                  <c:v>20.415500000000002</c:v>
                </c:pt>
                <c:pt idx="972">
                  <c:v>20.432829999999989</c:v>
                </c:pt>
                <c:pt idx="973">
                  <c:v>20.449329999999986</c:v>
                </c:pt>
                <c:pt idx="974">
                  <c:v>20.465829999999983</c:v>
                </c:pt>
                <c:pt idx="975">
                  <c:v>20.483169999999983</c:v>
                </c:pt>
                <c:pt idx="976">
                  <c:v>20.499669999999981</c:v>
                </c:pt>
                <c:pt idx="977">
                  <c:v>20.516999999999999</c:v>
                </c:pt>
                <c:pt idx="978">
                  <c:v>20.5335</c:v>
                </c:pt>
                <c:pt idx="979">
                  <c:v>20.550999999999988</c:v>
                </c:pt>
                <c:pt idx="980">
                  <c:v>20.567329999999981</c:v>
                </c:pt>
                <c:pt idx="981">
                  <c:v>20.58483</c:v>
                </c:pt>
                <c:pt idx="982">
                  <c:v>20.601330000000001</c:v>
                </c:pt>
                <c:pt idx="983">
                  <c:v>20.618670000000005</c:v>
                </c:pt>
                <c:pt idx="984">
                  <c:v>20.635169999999999</c:v>
                </c:pt>
                <c:pt idx="985">
                  <c:v>20.651669999999999</c:v>
                </c:pt>
                <c:pt idx="986">
                  <c:v>20.669</c:v>
                </c:pt>
                <c:pt idx="987">
                  <c:v>20.685499999999983</c:v>
                </c:pt>
                <c:pt idx="988">
                  <c:v>20.702829999999985</c:v>
                </c:pt>
                <c:pt idx="989">
                  <c:v>20.719329999999989</c:v>
                </c:pt>
                <c:pt idx="990">
                  <c:v>20.736830000000001</c:v>
                </c:pt>
                <c:pt idx="991">
                  <c:v>20.753170000000001</c:v>
                </c:pt>
                <c:pt idx="992">
                  <c:v>20.770669999999988</c:v>
                </c:pt>
                <c:pt idx="993">
                  <c:v>20.78717</c:v>
                </c:pt>
                <c:pt idx="994">
                  <c:v>20.80367</c:v>
                </c:pt>
                <c:pt idx="995">
                  <c:v>20.821000000000005</c:v>
                </c:pt>
                <c:pt idx="996">
                  <c:v>20.837499999999999</c:v>
                </c:pt>
                <c:pt idx="997">
                  <c:v>20.85483000000001</c:v>
                </c:pt>
                <c:pt idx="998">
                  <c:v>20.87133</c:v>
                </c:pt>
                <c:pt idx="999">
                  <c:v>20.888669999999983</c:v>
                </c:pt>
                <c:pt idx="1000">
                  <c:v>20.90516999999998</c:v>
                </c:pt>
                <c:pt idx="1001">
                  <c:v>20.922669999999986</c:v>
                </c:pt>
                <c:pt idx="1002">
                  <c:v>20.939</c:v>
                </c:pt>
                <c:pt idx="1003">
                  <c:v>20.956499999999981</c:v>
                </c:pt>
                <c:pt idx="1004">
                  <c:v>20.972999999999985</c:v>
                </c:pt>
                <c:pt idx="1005">
                  <c:v>20.989499999999985</c:v>
                </c:pt>
                <c:pt idx="1006">
                  <c:v>21.006830000000001</c:v>
                </c:pt>
                <c:pt idx="1007">
                  <c:v>21.023329999999984</c:v>
                </c:pt>
                <c:pt idx="1008">
                  <c:v>21.040669999999984</c:v>
                </c:pt>
                <c:pt idx="1009">
                  <c:v>21.057169999999999</c:v>
                </c:pt>
                <c:pt idx="1010">
                  <c:v>21.0745</c:v>
                </c:pt>
                <c:pt idx="1011">
                  <c:v>21.091000000000001</c:v>
                </c:pt>
                <c:pt idx="1012">
                  <c:v>21.108499999999989</c:v>
                </c:pt>
                <c:pt idx="1013">
                  <c:v>21.124829999999999</c:v>
                </c:pt>
                <c:pt idx="1014">
                  <c:v>21.14133</c:v>
                </c:pt>
                <c:pt idx="1015">
                  <c:v>21.158829999999988</c:v>
                </c:pt>
                <c:pt idx="1016">
                  <c:v>21.175329999999985</c:v>
                </c:pt>
                <c:pt idx="1017">
                  <c:v>21.19267</c:v>
                </c:pt>
                <c:pt idx="1018">
                  <c:v>21.20917</c:v>
                </c:pt>
                <c:pt idx="1019">
                  <c:v>21.226499999999984</c:v>
                </c:pt>
                <c:pt idx="1020">
                  <c:v>21.242999999999984</c:v>
                </c:pt>
                <c:pt idx="1021">
                  <c:v>21.260329999999986</c:v>
                </c:pt>
                <c:pt idx="1022">
                  <c:v>21.27683</c:v>
                </c:pt>
                <c:pt idx="1023">
                  <c:v>21.294329999999984</c:v>
                </c:pt>
                <c:pt idx="1024">
                  <c:v>21.310669999999988</c:v>
                </c:pt>
                <c:pt idx="1025">
                  <c:v>21.327169999999999</c:v>
                </c:pt>
                <c:pt idx="1026">
                  <c:v>21.344670000000001</c:v>
                </c:pt>
                <c:pt idx="1027">
                  <c:v>21.361170000000001</c:v>
                </c:pt>
                <c:pt idx="1028">
                  <c:v>21.378499999999985</c:v>
                </c:pt>
                <c:pt idx="1029">
                  <c:v>21.395</c:v>
                </c:pt>
                <c:pt idx="1030">
                  <c:v>21.412329999999983</c:v>
                </c:pt>
                <c:pt idx="1031">
                  <c:v>21.428829999999984</c:v>
                </c:pt>
                <c:pt idx="1032">
                  <c:v>21.446169999999984</c:v>
                </c:pt>
                <c:pt idx="1033">
                  <c:v>21.462669999999978</c:v>
                </c:pt>
                <c:pt idx="1034">
                  <c:v>21.47917</c:v>
                </c:pt>
                <c:pt idx="1035">
                  <c:v>21.496499999999983</c:v>
                </c:pt>
                <c:pt idx="1036">
                  <c:v>21.513000000000005</c:v>
                </c:pt>
                <c:pt idx="1037">
                  <c:v>21.5305</c:v>
                </c:pt>
                <c:pt idx="1038">
                  <c:v>21.547000000000001</c:v>
                </c:pt>
                <c:pt idx="1039">
                  <c:v>21.564330000000002</c:v>
                </c:pt>
                <c:pt idx="1040">
                  <c:v>21.580829999999985</c:v>
                </c:pt>
                <c:pt idx="1041">
                  <c:v>21.59817</c:v>
                </c:pt>
                <c:pt idx="1042">
                  <c:v>21.614670000000011</c:v>
                </c:pt>
                <c:pt idx="1043">
                  <c:v>21.632000000000001</c:v>
                </c:pt>
                <c:pt idx="1044">
                  <c:v>21.648499999999984</c:v>
                </c:pt>
                <c:pt idx="1045">
                  <c:v>21.664999999999999</c:v>
                </c:pt>
                <c:pt idx="1046">
                  <c:v>21.682329999999983</c:v>
                </c:pt>
                <c:pt idx="1047">
                  <c:v>21.698830000000001</c:v>
                </c:pt>
                <c:pt idx="1048">
                  <c:v>21.716329999999989</c:v>
                </c:pt>
                <c:pt idx="1049">
                  <c:v>21.73283</c:v>
                </c:pt>
                <c:pt idx="1050">
                  <c:v>21.750170000000001</c:v>
                </c:pt>
                <c:pt idx="1051">
                  <c:v>21.766669999999984</c:v>
                </c:pt>
                <c:pt idx="1052">
                  <c:v>21.783999999999985</c:v>
                </c:pt>
                <c:pt idx="1053">
                  <c:v>21.8005</c:v>
                </c:pt>
                <c:pt idx="1054">
                  <c:v>21.817000000000011</c:v>
                </c:pt>
                <c:pt idx="1055">
                  <c:v>21.834330000000001</c:v>
                </c:pt>
                <c:pt idx="1056">
                  <c:v>21.850829999999988</c:v>
                </c:pt>
                <c:pt idx="1057">
                  <c:v>21.868169999999989</c:v>
                </c:pt>
                <c:pt idx="1058">
                  <c:v>21.88467</c:v>
                </c:pt>
                <c:pt idx="1059">
                  <c:v>21.902170000000002</c:v>
                </c:pt>
                <c:pt idx="1060">
                  <c:v>21.918500000000002</c:v>
                </c:pt>
                <c:pt idx="1061">
                  <c:v>21.936</c:v>
                </c:pt>
                <c:pt idx="1062">
                  <c:v>21.952499999999983</c:v>
                </c:pt>
                <c:pt idx="1063">
                  <c:v>21.969830000000002</c:v>
                </c:pt>
                <c:pt idx="1064">
                  <c:v>21.986329999999978</c:v>
                </c:pt>
                <c:pt idx="1065">
                  <c:v>22.002829999999989</c:v>
                </c:pt>
                <c:pt idx="1066">
                  <c:v>22.02017</c:v>
                </c:pt>
                <c:pt idx="1067">
                  <c:v>22.036670000000001</c:v>
                </c:pt>
                <c:pt idx="1068">
                  <c:v>22.053999999999988</c:v>
                </c:pt>
                <c:pt idx="1069">
                  <c:v>22.070499999999988</c:v>
                </c:pt>
                <c:pt idx="1070">
                  <c:v>22.08799999999999</c:v>
                </c:pt>
                <c:pt idx="1071">
                  <c:v>22.104330000000001</c:v>
                </c:pt>
                <c:pt idx="1072">
                  <c:v>22.121829999999999</c:v>
                </c:pt>
                <c:pt idx="1073">
                  <c:v>22.13833</c:v>
                </c:pt>
                <c:pt idx="1074">
                  <c:v>22.154830000000011</c:v>
                </c:pt>
                <c:pt idx="1075">
                  <c:v>22.172170000000001</c:v>
                </c:pt>
                <c:pt idx="1076">
                  <c:v>22.188669999999981</c:v>
                </c:pt>
                <c:pt idx="1077">
                  <c:v>22.206</c:v>
                </c:pt>
                <c:pt idx="1078">
                  <c:v>22.222499999999986</c:v>
                </c:pt>
                <c:pt idx="1079">
                  <c:v>22.239830000000001</c:v>
                </c:pt>
                <c:pt idx="1080">
                  <c:v>22.256329999999981</c:v>
                </c:pt>
                <c:pt idx="1081">
                  <c:v>22.27383</c:v>
                </c:pt>
                <c:pt idx="1082">
                  <c:v>22.29017</c:v>
                </c:pt>
                <c:pt idx="1083">
                  <c:v>22.30667</c:v>
                </c:pt>
                <c:pt idx="1084">
                  <c:v>22.324169999999999</c:v>
                </c:pt>
                <c:pt idx="1085">
                  <c:v>22.340669999999989</c:v>
                </c:pt>
                <c:pt idx="1086">
                  <c:v>22.358000000000001</c:v>
                </c:pt>
                <c:pt idx="1087">
                  <c:v>22.374500000000001</c:v>
                </c:pt>
                <c:pt idx="1088">
                  <c:v>22.391829999999999</c:v>
                </c:pt>
                <c:pt idx="1089">
                  <c:v>22.408329999999978</c:v>
                </c:pt>
                <c:pt idx="1090">
                  <c:v>22.425669999999982</c:v>
                </c:pt>
                <c:pt idx="1091">
                  <c:v>22.442169999999983</c:v>
                </c:pt>
                <c:pt idx="1092">
                  <c:v>22.459669999999988</c:v>
                </c:pt>
                <c:pt idx="1093">
                  <c:v>22.475999999999988</c:v>
                </c:pt>
                <c:pt idx="1094">
                  <c:v>22.492499999999986</c:v>
                </c:pt>
                <c:pt idx="1095">
                  <c:v>22.51</c:v>
                </c:pt>
                <c:pt idx="1096">
                  <c:v>22.526499999999984</c:v>
                </c:pt>
                <c:pt idx="1097">
                  <c:v>22.54383</c:v>
                </c:pt>
                <c:pt idx="1098">
                  <c:v>22.560329999999983</c:v>
                </c:pt>
                <c:pt idx="1099">
                  <c:v>22.577670000000001</c:v>
                </c:pt>
                <c:pt idx="1100">
                  <c:v>22.594169999999988</c:v>
                </c:pt>
                <c:pt idx="1101">
                  <c:v>22.611499999999999</c:v>
                </c:pt>
                <c:pt idx="1102">
                  <c:v>22.628</c:v>
                </c:pt>
                <c:pt idx="1103">
                  <c:v>22.644500000000001</c:v>
                </c:pt>
                <c:pt idx="1104">
                  <c:v>22.661829999999988</c:v>
                </c:pt>
                <c:pt idx="1105">
                  <c:v>22.678329999999985</c:v>
                </c:pt>
                <c:pt idx="1106">
                  <c:v>22.695830000000001</c:v>
                </c:pt>
                <c:pt idx="1107">
                  <c:v>22.712329999999984</c:v>
                </c:pt>
                <c:pt idx="1108">
                  <c:v>22.729669999999984</c:v>
                </c:pt>
                <c:pt idx="1109">
                  <c:v>22.746169999999989</c:v>
                </c:pt>
                <c:pt idx="1110">
                  <c:v>22.763499999999983</c:v>
                </c:pt>
                <c:pt idx="1111">
                  <c:v>22.77999999999999</c:v>
                </c:pt>
                <c:pt idx="1112">
                  <c:v>22.797329999999985</c:v>
                </c:pt>
                <c:pt idx="1113">
                  <c:v>22.813829999999999</c:v>
                </c:pt>
                <c:pt idx="1114">
                  <c:v>22.83033</c:v>
                </c:pt>
                <c:pt idx="1115">
                  <c:v>22.847670000000001</c:v>
                </c:pt>
                <c:pt idx="1116">
                  <c:v>22.864170000000001</c:v>
                </c:pt>
                <c:pt idx="1117">
                  <c:v>22.88167</c:v>
                </c:pt>
                <c:pt idx="1118">
                  <c:v>22.89817</c:v>
                </c:pt>
                <c:pt idx="1119">
                  <c:v>22.915500000000002</c:v>
                </c:pt>
                <c:pt idx="1120">
                  <c:v>22.931999999999999</c:v>
                </c:pt>
                <c:pt idx="1121">
                  <c:v>22.949329999999986</c:v>
                </c:pt>
                <c:pt idx="1122">
                  <c:v>22.965829999999983</c:v>
                </c:pt>
                <c:pt idx="1123">
                  <c:v>22.982329999999976</c:v>
                </c:pt>
                <c:pt idx="1124">
                  <c:v>22.999669999999981</c:v>
                </c:pt>
                <c:pt idx="1125">
                  <c:v>23.016169999999999</c:v>
                </c:pt>
                <c:pt idx="1126">
                  <c:v>23.0335</c:v>
                </c:pt>
                <c:pt idx="1127">
                  <c:v>23.05</c:v>
                </c:pt>
                <c:pt idx="1128">
                  <c:v>23.067499999999985</c:v>
                </c:pt>
                <c:pt idx="1129">
                  <c:v>23.084</c:v>
                </c:pt>
                <c:pt idx="1130">
                  <c:v>23.101330000000001</c:v>
                </c:pt>
                <c:pt idx="1131">
                  <c:v>23.117830000000016</c:v>
                </c:pt>
                <c:pt idx="1132">
                  <c:v>23.135169999999999</c:v>
                </c:pt>
                <c:pt idx="1133">
                  <c:v>23.151669999999999</c:v>
                </c:pt>
                <c:pt idx="1134">
                  <c:v>23.16817</c:v>
                </c:pt>
                <c:pt idx="1135">
                  <c:v>23.185499999999983</c:v>
                </c:pt>
                <c:pt idx="1136">
                  <c:v>23.202000000000002</c:v>
                </c:pt>
                <c:pt idx="1137">
                  <c:v>23.219329999999989</c:v>
                </c:pt>
                <c:pt idx="1138">
                  <c:v>23.23583</c:v>
                </c:pt>
                <c:pt idx="1139">
                  <c:v>23.253329999999981</c:v>
                </c:pt>
                <c:pt idx="1140">
                  <c:v>23.269829999999985</c:v>
                </c:pt>
                <c:pt idx="1141">
                  <c:v>23.28717</c:v>
                </c:pt>
                <c:pt idx="1142">
                  <c:v>23.30367</c:v>
                </c:pt>
                <c:pt idx="1143">
                  <c:v>23.320170000000001</c:v>
                </c:pt>
                <c:pt idx="1144">
                  <c:v>23.337499999999999</c:v>
                </c:pt>
                <c:pt idx="1145">
                  <c:v>23.353999999999999</c:v>
                </c:pt>
                <c:pt idx="1146">
                  <c:v>23.37133</c:v>
                </c:pt>
                <c:pt idx="1147">
                  <c:v>23.387830000000001</c:v>
                </c:pt>
                <c:pt idx="1148">
                  <c:v>23.40516999999998</c:v>
                </c:pt>
                <c:pt idx="1149">
                  <c:v>23.421669999999985</c:v>
                </c:pt>
                <c:pt idx="1150">
                  <c:v>23.439170000000001</c:v>
                </c:pt>
                <c:pt idx="1151">
                  <c:v>23.455499999999983</c:v>
                </c:pt>
                <c:pt idx="1152">
                  <c:v>23.472999999999985</c:v>
                </c:pt>
                <c:pt idx="1153">
                  <c:v>23.489499999999985</c:v>
                </c:pt>
                <c:pt idx="1154">
                  <c:v>23.506</c:v>
                </c:pt>
                <c:pt idx="1155">
                  <c:v>23.523329999999984</c:v>
                </c:pt>
                <c:pt idx="1156">
                  <c:v>23.539829999999988</c:v>
                </c:pt>
                <c:pt idx="1157">
                  <c:v>23.557169999999999</c:v>
                </c:pt>
                <c:pt idx="1158">
                  <c:v>23.57367</c:v>
                </c:pt>
                <c:pt idx="1159">
                  <c:v>23.591000000000001</c:v>
                </c:pt>
                <c:pt idx="1160">
                  <c:v>23.607500000000005</c:v>
                </c:pt>
                <c:pt idx="1161">
                  <c:v>23.625</c:v>
                </c:pt>
                <c:pt idx="1162">
                  <c:v>23.64133</c:v>
                </c:pt>
                <c:pt idx="1163">
                  <c:v>23.657830000000011</c:v>
                </c:pt>
                <c:pt idx="1164">
                  <c:v>23.675329999999985</c:v>
                </c:pt>
                <c:pt idx="1165">
                  <c:v>23.69183000000001</c:v>
                </c:pt>
                <c:pt idx="1166">
                  <c:v>23.70917</c:v>
                </c:pt>
                <c:pt idx="1167">
                  <c:v>23.725669999999983</c:v>
                </c:pt>
                <c:pt idx="1168">
                  <c:v>23.742999999999984</c:v>
                </c:pt>
                <c:pt idx="1169">
                  <c:v>23.759499999999989</c:v>
                </c:pt>
                <c:pt idx="1170">
                  <c:v>23.77683</c:v>
                </c:pt>
                <c:pt idx="1171">
                  <c:v>23.793329999999983</c:v>
                </c:pt>
                <c:pt idx="1172">
                  <c:v>23.810829999999999</c:v>
                </c:pt>
                <c:pt idx="1173">
                  <c:v>23.827169999999999</c:v>
                </c:pt>
                <c:pt idx="1174">
                  <c:v>23.843669999999989</c:v>
                </c:pt>
                <c:pt idx="1175">
                  <c:v>23.861170000000001</c:v>
                </c:pt>
                <c:pt idx="1176">
                  <c:v>23.877669999999988</c:v>
                </c:pt>
                <c:pt idx="1177">
                  <c:v>23.895</c:v>
                </c:pt>
                <c:pt idx="1178">
                  <c:v>23.9115</c:v>
                </c:pt>
                <c:pt idx="1179">
                  <c:v>23.928829999999984</c:v>
                </c:pt>
                <c:pt idx="1180">
                  <c:v>23.945329999999974</c:v>
                </c:pt>
                <c:pt idx="1181">
                  <c:v>23.962669999999978</c:v>
                </c:pt>
                <c:pt idx="1182">
                  <c:v>23.97917</c:v>
                </c:pt>
                <c:pt idx="1183">
                  <c:v>23.995669999999983</c:v>
                </c:pt>
                <c:pt idx="1184">
                  <c:v>24.013000000000005</c:v>
                </c:pt>
                <c:pt idx="1185">
                  <c:v>24.029499999999985</c:v>
                </c:pt>
                <c:pt idx="1186">
                  <c:v>24.047000000000001</c:v>
                </c:pt>
                <c:pt idx="1187">
                  <c:v>24.063499999999983</c:v>
                </c:pt>
                <c:pt idx="1188">
                  <c:v>24.080829999999985</c:v>
                </c:pt>
                <c:pt idx="1189">
                  <c:v>24.097329999999989</c:v>
                </c:pt>
                <c:pt idx="1190">
                  <c:v>24.114670000000011</c:v>
                </c:pt>
                <c:pt idx="1191">
                  <c:v>24.131170000000012</c:v>
                </c:pt>
                <c:pt idx="1192">
                  <c:v>24.148499999999984</c:v>
                </c:pt>
                <c:pt idx="1193">
                  <c:v>24.164999999999999</c:v>
                </c:pt>
                <c:pt idx="1194">
                  <c:v>24.1815</c:v>
                </c:pt>
                <c:pt idx="1195">
                  <c:v>24.198830000000001</c:v>
                </c:pt>
                <c:pt idx="1196">
                  <c:v>24.215330000000002</c:v>
                </c:pt>
                <c:pt idx="1197">
                  <c:v>24.23283</c:v>
                </c:pt>
                <c:pt idx="1198">
                  <c:v>24.249329999999983</c:v>
                </c:pt>
                <c:pt idx="1199">
                  <c:v>24.266669999999984</c:v>
                </c:pt>
                <c:pt idx="1200">
                  <c:v>24.283169999999981</c:v>
                </c:pt>
                <c:pt idx="1201">
                  <c:v>24.3005</c:v>
                </c:pt>
                <c:pt idx="1202">
                  <c:v>24.317000000000011</c:v>
                </c:pt>
                <c:pt idx="1203">
                  <c:v>24.333500000000001</c:v>
                </c:pt>
                <c:pt idx="1204">
                  <c:v>24.350829999999988</c:v>
                </c:pt>
                <c:pt idx="1205">
                  <c:v>24.367329999999985</c:v>
                </c:pt>
                <c:pt idx="1206">
                  <c:v>24.38467</c:v>
                </c:pt>
                <c:pt idx="1207">
                  <c:v>24.40117</c:v>
                </c:pt>
                <c:pt idx="1208">
                  <c:v>24.418669999999985</c:v>
                </c:pt>
                <c:pt idx="1209">
                  <c:v>24.435169999999989</c:v>
                </c:pt>
                <c:pt idx="1210">
                  <c:v>24.452499999999983</c:v>
                </c:pt>
                <c:pt idx="1211">
                  <c:v>24.468999999999983</c:v>
                </c:pt>
                <c:pt idx="1212">
                  <c:v>24.485499999999973</c:v>
                </c:pt>
                <c:pt idx="1213">
                  <c:v>24.502829999999989</c:v>
                </c:pt>
                <c:pt idx="1214">
                  <c:v>24.51933</c:v>
                </c:pt>
                <c:pt idx="1215">
                  <c:v>24.536670000000001</c:v>
                </c:pt>
                <c:pt idx="1216">
                  <c:v>24.553170000000001</c:v>
                </c:pt>
                <c:pt idx="1217">
                  <c:v>24.570499999999988</c:v>
                </c:pt>
                <c:pt idx="1218">
                  <c:v>24.587</c:v>
                </c:pt>
                <c:pt idx="1219">
                  <c:v>24.604500000000005</c:v>
                </c:pt>
                <c:pt idx="1220">
                  <c:v>24.620999999999999</c:v>
                </c:pt>
                <c:pt idx="1221">
                  <c:v>24.63833</c:v>
                </c:pt>
                <c:pt idx="1222">
                  <c:v>24.654830000000011</c:v>
                </c:pt>
                <c:pt idx="1223">
                  <c:v>24.671330000000001</c:v>
                </c:pt>
                <c:pt idx="1224">
                  <c:v>24.688669999999981</c:v>
                </c:pt>
                <c:pt idx="1225">
                  <c:v>24.705169999999985</c:v>
                </c:pt>
                <c:pt idx="1226">
                  <c:v>24.722499999999986</c:v>
                </c:pt>
                <c:pt idx="1227">
                  <c:v>24.739000000000001</c:v>
                </c:pt>
                <c:pt idx="1228">
                  <c:v>24.756329999999981</c:v>
                </c:pt>
                <c:pt idx="1229">
                  <c:v>24.772829999999985</c:v>
                </c:pt>
                <c:pt idx="1230">
                  <c:v>24.790329999999983</c:v>
                </c:pt>
                <c:pt idx="1231">
                  <c:v>24.80667</c:v>
                </c:pt>
                <c:pt idx="1232">
                  <c:v>24.823170000000001</c:v>
                </c:pt>
                <c:pt idx="1233">
                  <c:v>24.840669999999989</c:v>
                </c:pt>
                <c:pt idx="1234">
                  <c:v>24.857170000000011</c:v>
                </c:pt>
                <c:pt idx="1235">
                  <c:v>24.874500000000001</c:v>
                </c:pt>
                <c:pt idx="1236">
                  <c:v>24.890999999999988</c:v>
                </c:pt>
                <c:pt idx="1237">
                  <c:v>24.908329999999978</c:v>
                </c:pt>
                <c:pt idx="1238">
                  <c:v>24.92483</c:v>
                </c:pt>
                <c:pt idx="1239">
                  <c:v>24.942169999999983</c:v>
                </c:pt>
                <c:pt idx="1240">
                  <c:v>24.958669999999984</c:v>
                </c:pt>
                <c:pt idx="1241">
                  <c:v>24.975169999999984</c:v>
                </c:pt>
                <c:pt idx="1242">
                  <c:v>24.992499999999986</c:v>
                </c:pt>
                <c:pt idx="1243">
                  <c:v>25.009</c:v>
                </c:pt>
                <c:pt idx="1244">
                  <c:v>25.026499999999984</c:v>
                </c:pt>
                <c:pt idx="1245">
                  <c:v>25.042999999999989</c:v>
                </c:pt>
                <c:pt idx="1246">
                  <c:v>25.060329999999983</c:v>
                </c:pt>
                <c:pt idx="1247">
                  <c:v>25.076830000000001</c:v>
                </c:pt>
                <c:pt idx="1248">
                  <c:v>25.094169999999988</c:v>
                </c:pt>
                <c:pt idx="1249">
                  <c:v>25.110669999999999</c:v>
                </c:pt>
                <c:pt idx="1250">
                  <c:v>25.128</c:v>
                </c:pt>
                <c:pt idx="1251">
                  <c:v>25.144500000000001</c:v>
                </c:pt>
                <c:pt idx="1252">
                  <c:v>25.161000000000001</c:v>
                </c:pt>
                <c:pt idx="1253">
                  <c:v>25.178329999999985</c:v>
                </c:pt>
                <c:pt idx="1254">
                  <c:v>25.19483000000001</c:v>
                </c:pt>
                <c:pt idx="1255">
                  <c:v>25.212329999999984</c:v>
                </c:pt>
                <c:pt idx="1256">
                  <c:v>25.228829999999984</c:v>
                </c:pt>
                <c:pt idx="1257">
                  <c:v>25.246169999999989</c:v>
                </c:pt>
                <c:pt idx="1258">
                  <c:v>25.262669999999986</c:v>
                </c:pt>
                <c:pt idx="1259">
                  <c:v>25.27999999999999</c:v>
                </c:pt>
                <c:pt idx="1260">
                  <c:v>25.296500000000002</c:v>
                </c:pt>
                <c:pt idx="1261">
                  <c:v>25.312999999999999</c:v>
                </c:pt>
                <c:pt idx="1262">
                  <c:v>25.33033</c:v>
                </c:pt>
                <c:pt idx="1263">
                  <c:v>25.346830000000001</c:v>
                </c:pt>
                <c:pt idx="1264">
                  <c:v>25.364170000000001</c:v>
                </c:pt>
                <c:pt idx="1265">
                  <c:v>25.380669999999984</c:v>
                </c:pt>
                <c:pt idx="1266">
                  <c:v>25.39817</c:v>
                </c:pt>
                <c:pt idx="1267">
                  <c:v>25.414670000000001</c:v>
                </c:pt>
                <c:pt idx="1268">
                  <c:v>25.431999999999999</c:v>
                </c:pt>
                <c:pt idx="1269">
                  <c:v>25.448499999999978</c:v>
                </c:pt>
                <c:pt idx="1270">
                  <c:v>25.464999999999989</c:v>
                </c:pt>
                <c:pt idx="1271">
                  <c:v>25.482329999999976</c:v>
                </c:pt>
                <c:pt idx="1272">
                  <c:v>25.498830000000002</c:v>
                </c:pt>
                <c:pt idx="1273">
                  <c:v>25.516169999999999</c:v>
                </c:pt>
                <c:pt idx="1274">
                  <c:v>25.53267</c:v>
                </c:pt>
                <c:pt idx="1275">
                  <c:v>25.55</c:v>
                </c:pt>
                <c:pt idx="1276">
                  <c:v>25.566499999999984</c:v>
                </c:pt>
                <c:pt idx="1277">
                  <c:v>25.584</c:v>
                </c:pt>
                <c:pt idx="1278">
                  <c:v>25.6005</c:v>
                </c:pt>
                <c:pt idx="1279">
                  <c:v>25.617830000000016</c:v>
                </c:pt>
                <c:pt idx="1280">
                  <c:v>25.634329999999999</c:v>
                </c:pt>
                <c:pt idx="1281">
                  <c:v>25.650829999999999</c:v>
                </c:pt>
                <c:pt idx="1282">
                  <c:v>25.66817</c:v>
                </c:pt>
                <c:pt idx="1283">
                  <c:v>25.684670000000001</c:v>
                </c:pt>
                <c:pt idx="1284">
                  <c:v>25.702000000000002</c:v>
                </c:pt>
                <c:pt idx="1285">
                  <c:v>25.718499999999985</c:v>
                </c:pt>
                <c:pt idx="1286">
                  <c:v>25.73583</c:v>
                </c:pt>
                <c:pt idx="1287">
                  <c:v>25.752329999999983</c:v>
                </c:pt>
                <c:pt idx="1288">
                  <c:v>25.769829999999985</c:v>
                </c:pt>
                <c:pt idx="1289">
                  <c:v>25.786329999999985</c:v>
                </c:pt>
                <c:pt idx="1290">
                  <c:v>25.802669999999988</c:v>
                </c:pt>
                <c:pt idx="1291">
                  <c:v>25.820170000000001</c:v>
                </c:pt>
                <c:pt idx="1292">
                  <c:v>25.836670000000005</c:v>
                </c:pt>
                <c:pt idx="1293">
                  <c:v>25.853999999999999</c:v>
                </c:pt>
                <c:pt idx="1294">
                  <c:v>25.8705</c:v>
                </c:pt>
                <c:pt idx="1295">
                  <c:v>25.887830000000001</c:v>
                </c:pt>
                <c:pt idx="1296">
                  <c:v>25.904330000000002</c:v>
                </c:pt>
                <c:pt idx="1297">
                  <c:v>25.921669999999985</c:v>
                </c:pt>
                <c:pt idx="1298">
                  <c:v>25.93817</c:v>
                </c:pt>
                <c:pt idx="1299">
                  <c:v>25.955669999999984</c:v>
                </c:pt>
                <c:pt idx="1300">
                  <c:v>25.972169999999981</c:v>
                </c:pt>
                <c:pt idx="1301">
                  <c:v>25.988499999999974</c:v>
                </c:pt>
                <c:pt idx="1302">
                  <c:v>26.006</c:v>
                </c:pt>
                <c:pt idx="1303">
                  <c:v>26.022499999999983</c:v>
                </c:pt>
                <c:pt idx="1304">
                  <c:v>26.039829999999988</c:v>
                </c:pt>
                <c:pt idx="1305">
                  <c:v>26.056329999999988</c:v>
                </c:pt>
                <c:pt idx="1306">
                  <c:v>26.07367</c:v>
                </c:pt>
                <c:pt idx="1307">
                  <c:v>26.090170000000001</c:v>
                </c:pt>
                <c:pt idx="1308">
                  <c:v>26.107500000000005</c:v>
                </c:pt>
                <c:pt idx="1309">
                  <c:v>26.123999999999999</c:v>
                </c:pt>
                <c:pt idx="1310">
                  <c:v>26.140499999999989</c:v>
                </c:pt>
                <c:pt idx="1311">
                  <c:v>26.157830000000011</c:v>
                </c:pt>
                <c:pt idx="1312">
                  <c:v>26.174330000000001</c:v>
                </c:pt>
                <c:pt idx="1313">
                  <c:v>26.19183000000001</c:v>
                </c:pt>
                <c:pt idx="1314">
                  <c:v>26.208329999999986</c:v>
                </c:pt>
                <c:pt idx="1315">
                  <c:v>26.225669999999983</c:v>
                </c:pt>
                <c:pt idx="1316">
                  <c:v>26.242170000000002</c:v>
                </c:pt>
                <c:pt idx="1317">
                  <c:v>26.259499999999989</c:v>
                </c:pt>
                <c:pt idx="1318">
                  <c:v>26.276</c:v>
                </c:pt>
                <c:pt idx="1319">
                  <c:v>26.292499999999983</c:v>
                </c:pt>
                <c:pt idx="1320">
                  <c:v>26.309830000000005</c:v>
                </c:pt>
                <c:pt idx="1321">
                  <c:v>26.326329999999984</c:v>
                </c:pt>
                <c:pt idx="1322">
                  <c:v>26.343669999999989</c:v>
                </c:pt>
                <c:pt idx="1323">
                  <c:v>26.36017</c:v>
                </c:pt>
                <c:pt idx="1324">
                  <c:v>26.377669999999988</c:v>
                </c:pt>
                <c:pt idx="1325">
                  <c:v>26.394169999999999</c:v>
                </c:pt>
                <c:pt idx="1326">
                  <c:v>26.4115</c:v>
                </c:pt>
                <c:pt idx="1327">
                  <c:v>26.42799999999999</c:v>
                </c:pt>
                <c:pt idx="1328">
                  <c:v>26.445329999999974</c:v>
                </c:pt>
                <c:pt idx="1329">
                  <c:v>26.461829999999988</c:v>
                </c:pt>
                <c:pt idx="1330">
                  <c:v>26.478329999999985</c:v>
                </c:pt>
                <c:pt idx="1331">
                  <c:v>26.495669999999983</c:v>
                </c:pt>
                <c:pt idx="1332">
                  <c:v>26.512170000000001</c:v>
                </c:pt>
                <c:pt idx="1333">
                  <c:v>26.529499999999985</c:v>
                </c:pt>
                <c:pt idx="1334">
                  <c:v>26.545999999999989</c:v>
                </c:pt>
                <c:pt idx="1335">
                  <c:v>26.563499999999983</c:v>
                </c:pt>
                <c:pt idx="1336">
                  <c:v>26.58</c:v>
                </c:pt>
                <c:pt idx="1337">
                  <c:v>26.597329999999989</c:v>
                </c:pt>
                <c:pt idx="1338">
                  <c:v>26.613830000000011</c:v>
                </c:pt>
                <c:pt idx="1339">
                  <c:v>26.630330000000001</c:v>
                </c:pt>
                <c:pt idx="1340">
                  <c:v>26.647670000000005</c:v>
                </c:pt>
                <c:pt idx="1341">
                  <c:v>26.664169999999999</c:v>
                </c:pt>
                <c:pt idx="1342">
                  <c:v>26.6815</c:v>
                </c:pt>
                <c:pt idx="1343">
                  <c:v>26.698</c:v>
                </c:pt>
                <c:pt idx="1344">
                  <c:v>26.715330000000002</c:v>
                </c:pt>
                <c:pt idx="1345">
                  <c:v>26.731829999999999</c:v>
                </c:pt>
                <c:pt idx="1346">
                  <c:v>26.749329999999983</c:v>
                </c:pt>
                <c:pt idx="1347">
                  <c:v>26.765829999999983</c:v>
                </c:pt>
                <c:pt idx="1348">
                  <c:v>26.783169999999981</c:v>
                </c:pt>
                <c:pt idx="1349">
                  <c:v>26.799669999999985</c:v>
                </c:pt>
                <c:pt idx="1350">
                  <c:v>26.81617000000001</c:v>
                </c:pt>
                <c:pt idx="1351">
                  <c:v>26.833500000000001</c:v>
                </c:pt>
                <c:pt idx="1352">
                  <c:v>26.85</c:v>
                </c:pt>
                <c:pt idx="1353">
                  <c:v>26.867329999999985</c:v>
                </c:pt>
                <c:pt idx="1354">
                  <c:v>26.88383</c:v>
                </c:pt>
                <c:pt idx="1355">
                  <c:v>26.90117</c:v>
                </c:pt>
                <c:pt idx="1356">
                  <c:v>26.917670000000001</c:v>
                </c:pt>
                <c:pt idx="1357">
                  <c:v>26.935169999999989</c:v>
                </c:pt>
                <c:pt idx="1358">
                  <c:v>26.95167</c:v>
                </c:pt>
                <c:pt idx="1359">
                  <c:v>26.967999999999989</c:v>
                </c:pt>
                <c:pt idx="1360">
                  <c:v>26.985499999999973</c:v>
                </c:pt>
                <c:pt idx="1361">
                  <c:v>27.001999999999999</c:v>
                </c:pt>
                <c:pt idx="1362">
                  <c:v>27.01933</c:v>
                </c:pt>
                <c:pt idx="1363">
                  <c:v>27.035830000000001</c:v>
                </c:pt>
                <c:pt idx="1364">
                  <c:v>27.053170000000001</c:v>
                </c:pt>
                <c:pt idx="1365">
                  <c:v>27.069669999999984</c:v>
                </c:pt>
                <c:pt idx="1366">
                  <c:v>27.087</c:v>
                </c:pt>
                <c:pt idx="1367">
                  <c:v>27.1035</c:v>
                </c:pt>
                <c:pt idx="1368">
                  <c:v>27.12</c:v>
                </c:pt>
                <c:pt idx="1369">
                  <c:v>27.137499999999999</c:v>
                </c:pt>
                <c:pt idx="1370">
                  <c:v>27.153829999999999</c:v>
                </c:pt>
                <c:pt idx="1371">
                  <c:v>27.171330000000001</c:v>
                </c:pt>
                <c:pt idx="1372">
                  <c:v>27.187830000000005</c:v>
                </c:pt>
                <c:pt idx="1373">
                  <c:v>27.205169999999985</c:v>
                </c:pt>
                <c:pt idx="1374">
                  <c:v>27.22167</c:v>
                </c:pt>
                <c:pt idx="1375">
                  <c:v>27.239000000000001</c:v>
                </c:pt>
                <c:pt idx="1376">
                  <c:v>27.255499999999984</c:v>
                </c:pt>
                <c:pt idx="1377">
                  <c:v>27.272829999999985</c:v>
                </c:pt>
                <c:pt idx="1378">
                  <c:v>27.289329999999985</c:v>
                </c:pt>
                <c:pt idx="1379">
                  <c:v>27.30583</c:v>
                </c:pt>
                <c:pt idx="1380">
                  <c:v>27.323329999999984</c:v>
                </c:pt>
                <c:pt idx="1381">
                  <c:v>27.339670000000005</c:v>
                </c:pt>
                <c:pt idx="1382">
                  <c:v>27.357170000000011</c:v>
                </c:pt>
                <c:pt idx="1383">
                  <c:v>27.373670000000001</c:v>
                </c:pt>
                <c:pt idx="1384">
                  <c:v>27.390999999999988</c:v>
                </c:pt>
                <c:pt idx="1385">
                  <c:v>27.407499999999985</c:v>
                </c:pt>
                <c:pt idx="1386">
                  <c:v>27.42483</c:v>
                </c:pt>
                <c:pt idx="1387">
                  <c:v>27.441329999999983</c:v>
                </c:pt>
                <c:pt idx="1388">
                  <c:v>27.457830000000001</c:v>
                </c:pt>
                <c:pt idx="1389">
                  <c:v>27.475169999999984</c:v>
                </c:pt>
                <c:pt idx="1390">
                  <c:v>27.491669999999989</c:v>
                </c:pt>
                <c:pt idx="1391">
                  <c:v>27.509</c:v>
                </c:pt>
                <c:pt idx="1392">
                  <c:v>27.525499999999983</c:v>
                </c:pt>
                <c:pt idx="1393">
                  <c:v>27.542999999999989</c:v>
                </c:pt>
                <c:pt idx="1394">
                  <c:v>27.5595</c:v>
                </c:pt>
                <c:pt idx="1395">
                  <c:v>27.576830000000001</c:v>
                </c:pt>
                <c:pt idx="1396">
                  <c:v>27.593330000000002</c:v>
                </c:pt>
                <c:pt idx="1397">
                  <c:v>27.609829999999999</c:v>
                </c:pt>
                <c:pt idx="1398">
                  <c:v>27.62717000000001</c:v>
                </c:pt>
                <c:pt idx="1399">
                  <c:v>27.64367</c:v>
                </c:pt>
                <c:pt idx="1400">
                  <c:v>27.661000000000001</c:v>
                </c:pt>
                <c:pt idx="1401">
                  <c:v>27.677499999999988</c:v>
                </c:pt>
                <c:pt idx="1402">
                  <c:v>27.69483000000001</c:v>
                </c:pt>
                <c:pt idx="1403">
                  <c:v>27.71133</c:v>
                </c:pt>
                <c:pt idx="1404">
                  <c:v>27.728829999999984</c:v>
                </c:pt>
                <c:pt idx="1405">
                  <c:v>27.745329999999978</c:v>
                </c:pt>
                <c:pt idx="1406">
                  <c:v>27.762669999999986</c:v>
                </c:pt>
                <c:pt idx="1407">
                  <c:v>27.779170000000001</c:v>
                </c:pt>
                <c:pt idx="1408">
                  <c:v>27.795669999999983</c:v>
                </c:pt>
                <c:pt idx="1409">
                  <c:v>27.812999999999999</c:v>
                </c:pt>
                <c:pt idx="1410">
                  <c:v>27.829499999999989</c:v>
                </c:pt>
                <c:pt idx="1411">
                  <c:v>27.846830000000001</c:v>
                </c:pt>
                <c:pt idx="1412">
                  <c:v>27.863329999999983</c:v>
                </c:pt>
                <c:pt idx="1413">
                  <c:v>27.880669999999984</c:v>
                </c:pt>
                <c:pt idx="1414">
                  <c:v>27.897169999999999</c:v>
                </c:pt>
                <c:pt idx="1415">
                  <c:v>27.914670000000001</c:v>
                </c:pt>
                <c:pt idx="1416">
                  <c:v>27.931170000000005</c:v>
                </c:pt>
                <c:pt idx="1417">
                  <c:v>27.947500000000002</c:v>
                </c:pt>
                <c:pt idx="1418">
                  <c:v>27.964999999999989</c:v>
                </c:pt>
                <c:pt idx="1419">
                  <c:v>27.981499999999983</c:v>
                </c:pt>
                <c:pt idx="1420">
                  <c:v>27.998830000000002</c:v>
                </c:pt>
                <c:pt idx="1421">
                  <c:v>28.015329999999985</c:v>
                </c:pt>
                <c:pt idx="1422">
                  <c:v>28.03267</c:v>
                </c:pt>
                <c:pt idx="1423">
                  <c:v>28.04917</c:v>
                </c:pt>
                <c:pt idx="1424">
                  <c:v>28.066499999999984</c:v>
                </c:pt>
                <c:pt idx="1425">
                  <c:v>28.082999999999981</c:v>
                </c:pt>
                <c:pt idx="1426">
                  <c:v>28.099499999999985</c:v>
                </c:pt>
                <c:pt idx="1427">
                  <c:v>28.117000000000012</c:v>
                </c:pt>
                <c:pt idx="1428">
                  <c:v>28.133330000000001</c:v>
                </c:pt>
                <c:pt idx="1429">
                  <c:v>28.150829999999999</c:v>
                </c:pt>
                <c:pt idx="1430">
                  <c:v>28.16733</c:v>
                </c:pt>
                <c:pt idx="1431">
                  <c:v>28.184670000000001</c:v>
                </c:pt>
                <c:pt idx="1432">
                  <c:v>28.201170000000001</c:v>
                </c:pt>
                <c:pt idx="1433">
                  <c:v>28.218499999999985</c:v>
                </c:pt>
                <c:pt idx="1434">
                  <c:v>28.234999999999999</c:v>
                </c:pt>
                <c:pt idx="1435">
                  <c:v>28.252329999999983</c:v>
                </c:pt>
                <c:pt idx="1436">
                  <c:v>28.268829999999983</c:v>
                </c:pt>
                <c:pt idx="1437">
                  <c:v>28.285329999999973</c:v>
                </c:pt>
                <c:pt idx="1438">
                  <c:v>28.30283</c:v>
                </c:pt>
                <c:pt idx="1439">
                  <c:v>28.31917000000001</c:v>
                </c:pt>
                <c:pt idx="1440">
                  <c:v>28.336670000000005</c:v>
                </c:pt>
                <c:pt idx="1441">
                  <c:v>28.353169999999999</c:v>
                </c:pt>
                <c:pt idx="1442">
                  <c:v>28.3705</c:v>
                </c:pt>
                <c:pt idx="1443">
                  <c:v>28.387</c:v>
                </c:pt>
                <c:pt idx="1444">
                  <c:v>28.404330000000002</c:v>
                </c:pt>
                <c:pt idx="1445">
                  <c:v>28.420829999999984</c:v>
                </c:pt>
                <c:pt idx="1446">
                  <c:v>28.437329999999989</c:v>
                </c:pt>
                <c:pt idx="1447">
                  <c:v>28.45467</c:v>
                </c:pt>
                <c:pt idx="1448">
                  <c:v>28.471170000000001</c:v>
                </c:pt>
                <c:pt idx="1449">
                  <c:v>28.488669999999978</c:v>
                </c:pt>
                <c:pt idx="1450">
                  <c:v>28.504999999999999</c:v>
                </c:pt>
                <c:pt idx="1451">
                  <c:v>28.522499999999983</c:v>
                </c:pt>
                <c:pt idx="1452">
                  <c:v>28.539000000000001</c:v>
                </c:pt>
                <c:pt idx="1453">
                  <c:v>28.556329999999988</c:v>
                </c:pt>
                <c:pt idx="1454">
                  <c:v>28.57283</c:v>
                </c:pt>
                <c:pt idx="1455">
                  <c:v>28.590170000000001</c:v>
                </c:pt>
                <c:pt idx="1456">
                  <c:v>28.606670000000001</c:v>
                </c:pt>
                <c:pt idx="1457">
                  <c:v>28.623169999999988</c:v>
                </c:pt>
                <c:pt idx="1458">
                  <c:v>28.640499999999989</c:v>
                </c:pt>
                <c:pt idx="1459">
                  <c:v>28.657000000000011</c:v>
                </c:pt>
                <c:pt idx="1460">
                  <c:v>28.674499999999988</c:v>
                </c:pt>
                <c:pt idx="1461">
                  <c:v>28.690829999999988</c:v>
                </c:pt>
                <c:pt idx="1462">
                  <c:v>28.708329999999986</c:v>
                </c:pt>
                <c:pt idx="1463">
                  <c:v>28.724830000000001</c:v>
                </c:pt>
                <c:pt idx="1464">
                  <c:v>28.742170000000002</c:v>
                </c:pt>
                <c:pt idx="1465">
                  <c:v>28.758669999999984</c:v>
                </c:pt>
                <c:pt idx="1466">
                  <c:v>28.775169999999989</c:v>
                </c:pt>
                <c:pt idx="1467">
                  <c:v>28.792499999999983</c:v>
                </c:pt>
                <c:pt idx="1468">
                  <c:v>28.809000000000001</c:v>
                </c:pt>
                <c:pt idx="1469">
                  <c:v>28.826329999999984</c:v>
                </c:pt>
                <c:pt idx="1470">
                  <c:v>28.842829999999989</c:v>
                </c:pt>
                <c:pt idx="1471">
                  <c:v>28.860329999999983</c:v>
                </c:pt>
                <c:pt idx="1472">
                  <c:v>28.876670000000001</c:v>
                </c:pt>
                <c:pt idx="1473">
                  <c:v>28.894169999999999</c:v>
                </c:pt>
                <c:pt idx="1474">
                  <c:v>28.91067</c:v>
                </c:pt>
                <c:pt idx="1475">
                  <c:v>28.92799999999999</c:v>
                </c:pt>
                <c:pt idx="1476">
                  <c:v>28.944499999999984</c:v>
                </c:pt>
                <c:pt idx="1477">
                  <c:v>28.960999999999984</c:v>
                </c:pt>
                <c:pt idx="1478">
                  <c:v>28.978329999999985</c:v>
                </c:pt>
                <c:pt idx="1479">
                  <c:v>28.99483</c:v>
                </c:pt>
                <c:pt idx="1480">
                  <c:v>29.012170000000001</c:v>
                </c:pt>
                <c:pt idx="1481">
                  <c:v>29.028670000000002</c:v>
                </c:pt>
                <c:pt idx="1482">
                  <c:v>29.045999999999989</c:v>
                </c:pt>
                <c:pt idx="1483">
                  <c:v>29.062499999999986</c:v>
                </c:pt>
                <c:pt idx="1484">
                  <c:v>29.08</c:v>
                </c:pt>
                <c:pt idx="1485">
                  <c:v>29.096499999999985</c:v>
                </c:pt>
                <c:pt idx="1486">
                  <c:v>29.112829999999999</c:v>
                </c:pt>
                <c:pt idx="1487">
                  <c:v>29.130330000000001</c:v>
                </c:pt>
                <c:pt idx="1488">
                  <c:v>29.146830000000001</c:v>
                </c:pt>
                <c:pt idx="1489">
                  <c:v>29.164169999999999</c:v>
                </c:pt>
                <c:pt idx="1490">
                  <c:v>29.180669999999989</c:v>
                </c:pt>
                <c:pt idx="1491">
                  <c:v>29.198</c:v>
                </c:pt>
                <c:pt idx="1492">
                  <c:v>29.214500000000001</c:v>
                </c:pt>
                <c:pt idx="1493">
                  <c:v>29.231829999999999</c:v>
                </c:pt>
                <c:pt idx="1494">
                  <c:v>29.248329999999978</c:v>
                </c:pt>
                <c:pt idx="1495">
                  <c:v>29.26483</c:v>
                </c:pt>
                <c:pt idx="1496">
                  <c:v>29.28232999999998</c:v>
                </c:pt>
                <c:pt idx="1497">
                  <c:v>29.298669999999984</c:v>
                </c:pt>
                <c:pt idx="1498">
                  <c:v>29.31617000000001</c:v>
                </c:pt>
                <c:pt idx="1499">
                  <c:v>29.33267</c:v>
                </c:pt>
                <c:pt idx="1500">
                  <c:v>29.35</c:v>
                </c:pt>
                <c:pt idx="1501">
                  <c:v>29.366499999999981</c:v>
                </c:pt>
                <c:pt idx="1502">
                  <c:v>29.38383</c:v>
                </c:pt>
                <c:pt idx="1503">
                  <c:v>29.400329999999983</c:v>
                </c:pt>
                <c:pt idx="1504">
                  <c:v>29.417670000000001</c:v>
                </c:pt>
                <c:pt idx="1505">
                  <c:v>29.434170000000005</c:v>
                </c:pt>
                <c:pt idx="1506">
                  <c:v>29.450669999999985</c:v>
                </c:pt>
                <c:pt idx="1507">
                  <c:v>29.468169999999983</c:v>
                </c:pt>
                <c:pt idx="1508">
                  <c:v>29.484499999999983</c:v>
                </c:pt>
                <c:pt idx="1509">
                  <c:v>29.501999999999999</c:v>
                </c:pt>
                <c:pt idx="1510">
                  <c:v>29.5185</c:v>
                </c:pt>
                <c:pt idx="1511">
                  <c:v>29.535830000000001</c:v>
                </c:pt>
                <c:pt idx="1512">
                  <c:v>29.552329999999984</c:v>
                </c:pt>
                <c:pt idx="1513">
                  <c:v>29.569669999999984</c:v>
                </c:pt>
                <c:pt idx="1514">
                  <c:v>29.586169999999989</c:v>
                </c:pt>
                <c:pt idx="1515">
                  <c:v>29.60267</c:v>
                </c:pt>
                <c:pt idx="1516">
                  <c:v>29.62</c:v>
                </c:pt>
                <c:pt idx="1517">
                  <c:v>29.636500000000005</c:v>
                </c:pt>
                <c:pt idx="1518">
                  <c:v>29.654000000000011</c:v>
                </c:pt>
                <c:pt idx="1519">
                  <c:v>29.67033</c:v>
                </c:pt>
                <c:pt idx="1520">
                  <c:v>29.687830000000005</c:v>
                </c:pt>
                <c:pt idx="1521">
                  <c:v>29.704329999999985</c:v>
                </c:pt>
                <c:pt idx="1522">
                  <c:v>29.72167</c:v>
                </c:pt>
                <c:pt idx="1523">
                  <c:v>29.73817</c:v>
                </c:pt>
                <c:pt idx="1524">
                  <c:v>29.755499999999984</c:v>
                </c:pt>
                <c:pt idx="1525">
                  <c:v>29.771999999999988</c:v>
                </c:pt>
                <c:pt idx="1526">
                  <c:v>29.788499999999978</c:v>
                </c:pt>
                <c:pt idx="1527">
                  <c:v>29.80583</c:v>
                </c:pt>
                <c:pt idx="1528">
                  <c:v>29.822329999999983</c:v>
                </c:pt>
                <c:pt idx="1529">
                  <c:v>29.839829999999999</c:v>
                </c:pt>
                <c:pt idx="1530">
                  <c:v>29.856169999999999</c:v>
                </c:pt>
                <c:pt idx="1531">
                  <c:v>29.873670000000001</c:v>
                </c:pt>
                <c:pt idx="1532">
                  <c:v>29.890170000000001</c:v>
                </c:pt>
                <c:pt idx="1533">
                  <c:v>29.907499999999985</c:v>
                </c:pt>
                <c:pt idx="1534">
                  <c:v>29.923999999999989</c:v>
                </c:pt>
                <c:pt idx="1535">
                  <c:v>29.940499999999986</c:v>
                </c:pt>
                <c:pt idx="1536">
                  <c:v>29.957830000000001</c:v>
                </c:pt>
                <c:pt idx="1537">
                  <c:v>29.974329999999981</c:v>
                </c:pt>
                <c:pt idx="1538">
                  <c:v>29.991669999999989</c:v>
                </c:pt>
                <c:pt idx="1539">
                  <c:v>30.00817</c:v>
                </c:pt>
                <c:pt idx="1540">
                  <c:v>30.025670000000002</c:v>
                </c:pt>
                <c:pt idx="1541">
                  <c:v>30.042000000000002</c:v>
                </c:pt>
                <c:pt idx="1542">
                  <c:v>30.0595</c:v>
                </c:pt>
                <c:pt idx="1543">
                  <c:v>30.076000000000001</c:v>
                </c:pt>
                <c:pt idx="1544">
                  <c:v>30.093330000000002</c:v>
                </c:pt>
                <c:pt idx="1545">
                  <c:v>30.109829999999999</c:v>
                </c:pt>
                <c:pt idx="1546">
                  <c:v>30.126329999999989</c:v>
                </c:pt>
                <c:pt idx="1547">
                  <c:v>30.14367</c:v>
                </c:pt>
                <c:pt idx="1548">
                  <c:v>30.160170000000001</c:v>
                </c:pt>
                <c:pt idx="1549">
                  <c:v>30.177499999999988</c:v>
                </c:pt>
                <c:pt idx="1550">
                  <c:v>30.193999999999999</c:v>
                </c:pt>
                <c:pt idx="1551">
                  <c:v>30.211500000000001</c:v>
                </c:pt>
                <c:pt idx="1552">
                  <c:v>30.227830000000001</c:v>
                </c:pt>
                <c:pt idx="1553">
                  <c:v>30.245329999999978</c:v>
                </c:pt>
                <c:pt idx="1554">
                  <c:v>30.26183</c:v>
                </c:pt>
                <c:pt idx="1555">
                  <c:v>30.278169999999989</c:v>
                </c:pt>
                <c:pt idx="1556">
                  <c:v>30.295669999999983</c:v>
                </c:pt>
                <c:pt idx="1557">
                  <c:v>30.312169999999988</c:v>
                </c:pt>
                <c:pt idx="1558">
                  <c:v>30.329499999999989</c:v>
                </c:pt>
                <c:pt idx="1559">
                  <c:v>30.346</c:v>
                </c:pt>
                <c:pt idx="1560">
                  <c:v>30.363329999999983</c:v>
                </c:pt>
                <c:pt idx="1561">
                  <c:v>30.379829999999988</c:v>
                </c:pt>
                <c:pt idx="1562">
                  <c:v>30.397169999999999</c:v>
                </c:pt>
                <c:pt idx="1563">
                  <c:v>30.41367</c:v>
                </c:pt>
                <c:pt idx="1564">
                  <c:v>30.431170000000005</c:v>
                </c:pt>
                <c:pt idx="1565">
                  <c:v>30.447669999999984</c:v>
                </c:pt>
                <c:pt idx="1566">
                  <c:v>30.463999999999984</c:v>
                </c:pt>
                <c:pt idx="1567">
                  <c:v>30.481499999999983</c:v>
                </c:pt>
                <c:pt idx="1568">
                  <c:v>30.49799999999999</c:v>
                </c:pt>
                <c:pt idx="1569">
                  <c:v>30.515329999999985</c:v>
                </c:pt>
                <c:pt idx="1570">
                  <c:v>30.531829999999999</c:v>
                </c:pt>
                <c:pt idx="1571">
                  <c:v>30.54917</c:v>
                </c:pt>
                <c:pt idx="1572">
                  <c:v>30.565669999999983</c:v>
                </c:pt>
                <c:pt idx="1573">
                  <c:v>30.582999999999981</c:v>
                </c:pt>
                <c:pt idx="1574">
                  <c:v>30.599499999999985</c:v>
                </c:pt>
                <c:pt idx="1575">
                  <c:v>30.61600000000001</c:v>
                </c:pt>
                <c:pt idx="1576">
                  <c:v>30.633500000000005</c:v>
                </c:pt>
                <c:pt idx="1577">
                  <c:v>30.649830000000001</c:v>
                </c:pt>
                <c:pt idx="1578">
                  <c:v>30.66733</c:v>
                </c:pt>
                <c:pt idx="1579">
                  <c:v>30.68383</c:v>
                </c:pt>
                <c:pt idx="1580">
                  <c:v>30.701170000000001</c:v>
                </c:pt>
                <c:pt idx="1581">
                  <c:v>30.717669999999988</c:v>
                </c:pt>
                <c:pt idx="1582">
                  <c:v>30.734999999999999</c:v>
                </c:pt>
                <c:pt idx="1583">
                  <c:v>30.7515</c:v>
                </c:pt>
                <c:pt idx="1584">
                  <c:v>30.768829999999983</c:v>
                </c:pt>
                <c:pt idx="1585">
                  <c:v>30.785329999999973</c:v>
                </c:pt>
                <c:pt idx="1586">
                  <c:v>30.801829999999999</c:v>
                </c:pt>
                <c:pt idx="1587">
                  <c:v>30.819330000000001</c:v>
                </c:pt>
                <c:pt idx="1588">
                  <c:v>30.83567</c:v>
                </c:pt>
                <c:pt idx="1589">
                  <c:v>30.853169999999999</c:v>
                </c:pt>
                <c:pt idx="1590">
                  <c:v>30.869669999999989</c:v>
                </c:pt>
                <c:pt idx="1591">
                  <c:v>30.887</c:v>
                </c:pt>
                <c:pt idx="1592">
                  <c:v>30.903499999999983</c:v>
                </c:pt>
                <c:pt idx="1593">
                  <c:v>30.920829999999984</c:v>
                </c:pt>
                <c:pt idx="1594">
                  <c:v>30.937329999999989</c:v>
                </c:pt>
                <c:pt idx="1595">
                  <c:v>30.95383</c:v>
                </c:pt>
                <c:pt idx="1596">
                  <c:v>30.971170000000001</c:v>
                </c:pt>
                <c:pt idx="1597">
                  <c:v>30.987669999999984</c:v>
                </c:pt>
                <c:pt idx="1598">
                  <c:v>31.00517</c:v>
                </c:pt>
                <c:pt idx="1599">
                  <c:v>31.0215</c:v>
                </c:pt>
                <c:pt idx="1600">
                  <c:v>31.039000000000001</c:v>
                </c:pt>
                <c:pt idx="1601">
                  <c:v>31.055499999999984</c:v>
                </c:pt>
                <c:pt idx="1602">
                  <c:v>31.07283</c:v>
                </c:pt>
                <c:pt idx="1603">
                  <c:v>31.089329999999983</c:v>
                </c:pt>
                <c:pt idx="1604">
                  <c:v>31.106670000000001</c:v>
                </c:pt>
                <c:pt idx="1605">
                  <c:v>31.123169999999988</c:v>
                </c:pt>
                <c:pt idx="1606">
                  <c:v>31.139669999999999</c:v>
                </c:pt>
                <c:pt idx="1607">
                  <c:v>31.157000000000011</c:v>
                </c:pt>
                <c:pt idx="1608">
                  <c:v>31.173500000000001</c:v>
                </c:pt>
                <c:pt idx="1609">
                  <c:v>31.190999999999999</c:v>
                </c:pt>
                <c:pt idx="1610">
                  <c:v>31.207329999999985</c:v>
                </c:pt>
                <c:pt idx="1611">
                  <c:v>31.224830000000001</c:v>
                </c:pt>
                <c:pt idx="1612">
                  <c:v>31.241329999999984</c:v>
                </c:pt>
                <c:pt idx="1613">
                  <c:v>31.258669999999984</c:v>
                </c:pt>
                <c:pt idx="1614">
                  <c:v>31.275169999999989</c:v>
                </c:pt>
                <c:pt idx="1615">
                  <c:v>31.29167</c:v>
                </c:pt>
                <c:pt idx="1616">
                  <c:v>31.309000000000001</c:v>
                </c:pt>
                <c:pt idx="1617">
                  <c:v>31.325500000000002</c:v>
                </c:pt>
                <c:pt idx="1618">
                  <c:v>31.342829999999989</c:v>
                </c:pt>
                <c:pt idx="1619">
                  <c:v>31.35933</c:v>
                </c:pt>
                <c:pt idx="1620">
                  <c:v>31.376830000000005</c:v>
                </c:pt>
                <c:pt idx="1621">
                  <c:v>31.393170000000001</c:v>
                </c:pt>
                <c:pt idx="1622">
                  <c:v>31.41067</c:v>
                </c:pt>
                <c:pt idx="1623">
                  <c:v>31.42717</c:v>
                </c:pt>
                <c:pt idx="1624">
                  <c:v>31.444499999999984</c:v>
                </c:pt>
                <c:pt idx="1625">
                  <c:v>31.460999999999984</c:v>
                </c:pt>
                <c:pt idx="1626">
                  <c:v>31.477499999999988</c:v>
                </c:pt>
                <c:pt idx="1627">
                  <c:v>31.49483</c:v>
                </c:pt>
                <c:pt idx="1628">
                  <c:v>31.511330000000001</c:v>
                </c:pt>
                <c:pt idx="1629">
                  <c:v>31.528670000000002</c:v>
                </c:pt>
                <c:pt idx="1630">
                  <c:v>31.545169999999985</c:v>
                </c:pt>
                <c:pt idx="1631">
                  <c:v>31.562669999999983</c:v>
                </c:pt>
                <c:pt idx="1632">
                  <c:v>31.579000000000001</c:v>
                </c:pt>
                <c:pt idx="1633">
                  <c:v>31.596499999999985</c:v>
                </c:pt>
                <c:pt idx="1634">
                  <c:v>31.61300000000001</c:v>
                </c:pt>
                <c:pt idx="1635">
                  <c:v>31.62933</c:v>
                </c:pt>
                <c:pt idx="1636">
                  <c:v>31.646830000000001</c:v>
                </c:pt>
                <c:pt idx="1637">
                  <c:v>31.663329999999981</c:v>
                </c:pt>
                <c:pt idx="1638">
                  <c:v>31.680669999999989</c:v>
                </c:pt>
                <c:pt idx="1639">
                  <c:v>31.697170000000011</c:v>
                </c:pt>
                <c:pt idx="1640">
                  <c:v>31.714500000000001</c:v>
                </c:pt>
                <c:pt idx="1641">
                  <c:v>31.731000000000005</c:v>
                </c:pt>
                <c:pt idx="1642">
                  <c:v>31.748329999999978</c:v>
                </c:pt>
                <c:pt idx="1643">
                  <c:v>31.76483</c:v>
                </c:pt>
                <c:pt idx="1644">
                  <c:v>31.781329999999983</c:v>
                </c:pt>
                <c:pt idx="1645">
                  <c:v>31.798829999999985</c:v>
                </c:pt>
                <c:pt idx="1646">
                  <c:v>31.815169999999988</c:v>
                </c:pt>
                <c:pt idx="1647">
                  <c:v>31.83267</c:v>
                </c:pt>
                <c:pt idx="1648">
                  <c:v>31.849170000000001</c:v>
                </c:pt>
                <c:pt idx="1649">
                  <c:v>31.866499999999981</c:v>
                </c:pt>
                <c:pt idx="1650">
                  <c:v>31.882999999999988</c:v>
                </c:pt>
                <c:pt idx="1651">
                  <c:v>31.900329999999983</c:v>
                </c:pt>
                <c:pt idx="1652">
                  <c:v>31.916830000000001</c:v>
                </c:pt>
                <c:pt idx="1653">
                  <c:v>31.934170000000005</c:v>
                </c:pt>
                <c:pt idx="1654">
                  <c:v>31.950669999999985</c:v>
                </c:pt>
                <c:pt idx="1655">
                  <c:v>31.967169999999989</c:v>
                </c:pt>
                <c:pt idx="1656">
                  <c:v>31.984669999999984</c:v>
                </c:pt>
                <c:pt idx="1657">
                  <c:v>32.001000000000005</c:v>
                </c:pt>
                <c:pt idx="1658">
                  <c:v>32.018500000000003</c:v>
                </c:pt>
                <c:pt idx="1659">
                  <c:v>32.035000000000011</c:v>
                </c:pt>
                <c:pt idx="1660">
                  <c:v>32.052330000000012</c:v>
                </c:pt>
                <c:pt idx="1661">
                  <c:v>32.068830000000013</c:v>
                </c:pt>
                <c:pt idx="1662">
                  <c:v>32.086170000000003</c:v>
                </c:pt>
                <c:pt idx="1663">
                  <c:v>32.102670000000003</c:v>
                </c:pt>
                <c:pt idx="1664">
                  <c:v>32.119170000000011</c:v>
                </c:pt>
                <c:pt idx="1665">
                  <c:v>32.136500000000012</c:v>
                </c:pt>
                <c:pt idx="1666">
                  <c:v>32.153000000000006</c:v>
                </c:pt>
                <c:pt idx="1667">
                  <c:v>32.170500000000011</c:v>
                </c:pt>
                <c:pt idx="1668">
                  <c:v>32.18683</c:v>
                </c:pt>
                <c:pt idx="1669">
                  <c:v>32.204330000000013</c:v>
                </c:pt>
                <c:pt idx="1670">
                  <c:v>32.220830000000021</c:v>
                </c:pt>
                <c:pt idx="1671">
                  <c:v>32.238170000000025</c:v>
                </c:pt>
                <c:pt idx="1672">
                  <c:v>32.254669999999997</c:v>
                </c:pt>
                <c:pt idx="1673">
                  <c:v>32.272000000000013</c:v>
                </c:pt>
                <c:pt idx="1674">
                  <c:v>32.288500000000013</c:v>
                </c:pt>
                <c:pt idx="1675">
                  <c:v>32.305</c:v>
                </c:pt>
                <c:pt idx="1676">
                  <c:v>32.322330000000022</c:v>
                </c:pt>
                <c:pt idx="1677">
                  <c:v>32.338830000000002</c:v>
                </c:pt>
                <c:pt idx="1678">
                  <c:v>32.356339999999996</c:v>
                </c:pt>
                <c:pt idx="1679">
                  <c:v>32.372659999999996</c:v>
                </c:pt>
                <c:pt idx="1680">
                  <c:v>32.390170000000012</c:v>
                </c:pt>
                <c:pt idx="1681">
                  <c:v>32.406669999999998</c:v>
                </c:pt>
                <c:pt idx="1682">
                  <c:v>32.424000000000007</c:v>
                </c:pt>
                <c:pt idx="1683">
                  <c:v>32.4405</c:v>
                </c:pt>
                <c:pt idx="1684">
                  <c:v>32.456999999999994</c:v>
                </c:pt>
                <c:pt idx="1685">
                  <c:v>32.474340000000005</c:v>
                </c:pt>
                <c:pt idx="1686">
                  <c:v>32.490830000000003</c:v>
                </c:pt>
                <c:pt idx="1687">
                  <c:v>32.508170000000021</c:v>
                </c:pt>
                <c:pt idx="1688">
                  <c:v>32.52467</c:v>
                </c:pt>
                <c:pt idx="1689">
                  <c:v>32.542170000000013</c:v>
                </c:pt>
                <c:pt idx="1690">
                  <c:v>32.558500000000002</c:v>
                </c:pt>
                <c:pt idx="1691">
                  <c:v>32.576000000000001</c:v>
                </c:pt>
                <c:pt idx="1692">
                  <c:v>32.592500000000022</c:v>
                </c:pt>
                <c:pt idx="1693">
                  <c:v>32.609830000000002</c:v>
                </c:pt>
                <c:pt idx="1694">
                  <c:v>32.626330000000024</c:v>
                </c:pt>
                <c:pt idx="1695">
                  <c:v>32.642830000000011</c:v>
                </c:pt>
                <c:pt idx="1696">
                  <c:v>32.660170000000022</c:v>
                </c:pt>
                <c:pt idx="1697">
                  <c:v>32.676670000000001</c:v>
                </c:pt>
                <c:pt idx="1698">
                  <c:v>32.694000000000003</c:v>
                </c:pt>
                <c:pt idx="1699">
                  <c:v>32.710500000000003</c:v>
                </c:pt>
                <c:pt idx="1700">
                  <c:v>32.728000000000023</c:v>
                </c:pt>
                <c:pt idx="1701">
                  <c:v>32.744340000000001</c:v>
                </c:pt>
                <c:pt idx="1702">
                  <c:v>32.761830000000003</c:v>
                </c:pt>
                <c:pt idx="1703">
                  <c:v>32.778330000000025</c:v>
                </c:pt>
                <c:pt idx="1704">
                  <c:v>32.794670000000011</c:v>
                </c:pt>
                <c:pt idx="1705">
                  <c:v>32.812170000000002</c:v>
                </c:pt>
                <c:pt idx="1706">
                  <c:v>32.828670000000002</c:v>
                </c:pt>
                <c:pt idx="1707">
                  <c:v>32.846000000000004</c:v>
                </c:pt>
                <c:pt idx="1708">
                  <c:v>32.862500000000011</c:v>
                </c:pt>
                <c:pt idx="1709">
                  <c:v>32.879829999999998</c:v>
                </c:pt>
                <c:pt idx="1710">
                  <c:v>32.896330000000013</c:v>
                </c:pt>
                <c:pt idx="1711">
                  <c:v>32.913829999999997</c:v>
                </c:pt>
                <c:pt idx="1712">
                  <c:v>32.930170000000011</c:v>
                </c:pt>
                <c:pt idx="1713">
                  <c:v>32.947669999999995</c:v>
                </c:pt>
                <c:pt idx="1714">
                  <c:v>32.964170000000003</c:v>
                </c:pt>
                <c:pt idx="1715">
                  <c:v>32.980499999999999</c:v>
                </c:pt>
                <c:pt idx="1716">
                  <c:v>32.998000000000012</c:v>
                </c:pt>
                <c:pt idx="1717">
                  <c:v>33.014499999999998</c:v>
                </c:pt>
                <c:pt idx="1718">
                  <c:v>33.031829999999999</c:v>
                </c:pt>
                <c:pt idx="1719">
                  <c:v>33.048330000000021</c:v>
                </c:pt>
                <c:pt idx="1720">
                  <c:v>33.065670000000011</c:v>
                </c:pt>
                <c:pt idx="1721">
                  <c:v>33.082170000000012</c:v>
                </c:pt>
                <c:pt idx="1722">
                  <c:v>33.099500000000013</c:v>
                </c:pt>
                <c:pt idx="1723">
                  <c:v>33.116</c:v>
                </c:pt>
                <c:pt idx="1724">
                  <c:v>33.132500000000022</c:v>
                </c:pt>
                <c:pt idx="1725">
                  <c:v>33.15</c:v>
                </c:pt>
                <c:pt idx="1726">
                  <c:v>33.166330000000023</c:v>
                </c:pt>
                <c:pt idx="1727">
                  <c:v>33.18383</c:v>
                </c:pt>
                <c:pt idx="1728">
                  <c:v>33.200330000000022</c:v>
                </c:pt>
                <c:pt idx="1729">
                  <c:v>33.217669999999998</c:v>
                </c:pt>
                <c:pt idx="1730">
                  <c:v>33.234160000000003</c:v>
                </c:pt>
                <c:pt idx="1731">
                  <c:v>33.2515</c:v>
                </c:pt>
                <c:pt idx="1732">
                  <c:v>33.268000000000022</c:v>
                </c:pt>
                <c:pt idx="1733">
                  <c:v>33.285330000000023</c:v>
                </c:pt>
                <c:pt idx="1734">
                  <c:v>33.301829999999995</c:v>
                </c:pt>
                <c:pt idx="1735">
                  <c:v>33.318330000000003</c:v>
                </c:pt>
                <c:pt idx="1736">
                  <c:v>33.335840000000005</c:v>
                </c:pt>
                <c:pt idx="1737">
                  <c:v>33.352160000000005</c:v>
                </c:pt>
                <c:pt idx="1738">
                  <c:v>33.369669999999999</c:v>
                </c:pt>
                <c:pt idx="1739">
                  <c:v>33.38617</c:v>
                </c:pt>
                <c:pt idx="1740">
                  <c:v>33.403500000000001</c:v>
                </c:pt>
                <c:pt idx="1741">
                  <c:v>33.42</c:v>
                </c:pt>
                <c:pt idx="1742">
                  <c:v>33.437330000000003</c:v>
                </c:pt>
                <c:pt idx="1743">
                  <c:v>33.453830000000004</c:v>
                </c:pt>
                <c:pt idx="1744">
                  <c:v>33.471170000000001</c:v>
                </c:pt>
                <c:pt idx="1745">
                  <c:v>33.487669999999994</c:v>
                </c:pt>
                <c:pt idx="1746">
                  <c:v>33.504170000000002</c:v>
                </c:pt>
                <c:pt idx="1747">
                  <c:v>33.52167</c:v>
                </c:pt>
                <c:pt idx="1748">
                  <c:v>33.538000000000011</c:v>
                </c:pt>
                <c:pt idx="1749">
                  <c:v>33.555500000000002</c:v>
                </c:pt>
                <c:pt idx="1750">
                  <c:v>33.572000000000003</c:v>
                </c:pt>
                <c:pt idx="1751">
                  <c:v>33.589330000000011</c:v>
                </c:pt>
                <c:pt idx="1752">
                  <c:v>33.605830000000012</c:v>
                </c:pt>
                <c:pt idx="1753">
                  <c:v>33.623170000000023</c:v>
                </c:pt>
                <c:pt idx="1754">
                  <c:v>33.639670000000002</c:v>
                </c:pt>
                <c:pt idx="1755">
                  <c:v>33.656170000000003</c:v>
                </c:pt>
                <c:pt idx="1756">
                  <c:v>33.673500000000011</c:v>
                </c:pt>
                <c:pt idx="1757">
                  <c:v>33.690000000000012</c:v>
                </c:pt>
                <c:pt idx="1758">
                  <c:v>33.707500000000003</c:v>
                </c:pt>
                <c:pt idx="1759">
                  <c:v>33.723840000000003</c:v>
                </c:pt>
                <c:pt idx="1760">
                  <c:v>33.741330000000012</c:v>
                </c:pt>
                <c:pt idx="1761">
                  <c:v>33.757829999999998</c:v>
                </c:pt>
                <c:pt idx="1762">
                  <c:v>33.775170000000024</c:v>
                </c:pt>
                <c:pt idx="1763">
                  <c:v>33.791670000000003</c:v>
                </c:pt>
                <c:pt idx="1764">
                  <c:v>33.809000000000005</c:v>
                </c:pt>
                <c:pt idx="1765">
                  <c:v>33.825500000000012</c:v>
                </c:pt>
                <c:pt idx="1766">
                  <c:v>33.841999999999999</c:v>
                </c:pt>
                <c:pt idx="1767">
                  <c:v>33.85933</c:v>
                </c:pt>
                <c:pt idx="1768">
                  <c:v>33.875830000000001</c:v>
                </c:pt>
                <c:pt idx="1769">
                  <c:v>33.893330000000013</c:v>
                </c:pt>
                <c:pt idx="1770">
                  <c:v>33.909669999999998</c:v>
                </c:pt>
                <c:pt idx="1771">
                  <c:v>33.927170000000011</c:v>
                </c:pt>
                <c:pt idx="1772">
                  <c:v>33.943669999999997</c:v>
                </c:pt>
                <c:pt idx="1773">
                  <c:v>33.961000000000006</c:v>
                </c:pt>
                <c:pt idx="1774">
                  <c:v>33.977499999999999</c:v>
                </c:pt>
                <c:pt idx="1775">
                  <c:v>33.994839999999996</c:v>
                </c:pt>
                <c:pt idx="1776">
                  <c:v>34.011330000000001</c:v>
                </c:pt>
                <c:pt idx="1777">
                  <c:v>34.027830000000002</c:v>
                </c:pt>
                <c:pt idx="1778">
                  <c:v>34.045170000000013</c:v>
                </c:pt>
                <c:pt idx="1779">
                  <c:v>34.061669999999999</c:v>
                </c:pt>
                <c:pt idx="1780">
                  <c:v>34.079170000000012</c:v>
                </c:pt>
                <c:pt idx="1781">
                  <c:v>34.095500000000023</c:v>
                </c:pt>
                <c:pt idx="1782">
                  <c:v>34.113</c:v>
                </c:pt>
                <c:pt idx="1783">
                  <c:v>34.129500000000021</c:v>
                </c:pt>
                <c:pt idx="1784">
                  <c:v>34.146830000000001</c:v>
                </c:pt>
                <c:pt idx="1785">
                  <c:v>34.163330000000023</c:v>
                </c:pt>
                <c:pt idx="1786">
                  <c:v>34.179830000000003</c:v>
                </c:pt>
                <c:pt idx="1787">
                  <c:v>34.197170000000021</c:v>
                </c:pt>
                <c:pt idx="1788">
                  <c:v>34.213660000000004</c:v>
                </c:pt>
                <c:pt idx="1789">
                  <c:v>34.231000000000002</c:v>
                </c:pt>
                <c:pt idx="1790">
                  <c:v>34.247500000000002</c:v>
                </c:pt>
                <c:pt idx="1791">
                  <c:v>34.265000000000022</c:v>
                </c:pt>
                <c:pt idx="1792">
                  <c:v>34.281330000000011</c:v>
                </c:pt>
                <c:pt idx="1793">
                  <c:v>34.298830000000024</c:v>
                </c:pt>
                <c:pt idx="1794">
                  <c:v>34.315330000000003</c:v>
                </c:pt>
                <c:pt idx="1795">
                  <c:v>34.331669999999995</c:v>
                </c:pt>
                <c:pt idx="1796">
                  <c:v>34.349170000000001</c:v>
                </c:pt>
                <c:pt idx="1797">
                  <c:v>34.365670000000001</c:v>
                </c:pt>
                <c:pt idx="1798">
                  <c:v>34.382999999999996</c:v>
                </c:pt>
                <c:pt idx="1799">
                  <c:v>34.399500000000003</c:v>
                </c:pt>
                <c:pt idx="1800">
                  <c:v>34.416829999999997</c:v>
                </c:pt>
                <c:pt idx="1801">
                  <c:v>34.433330000000012</c:v>
                </c:pt>
                <c:pt idx="1802">
                  <c:v>34.450669999999995</c:v>
                </c:pt>
                <c:pt idx="1803">
                  <c:v>34.467170000000003</c:v>
                </c:pt>
                <c:pt idx="1804">
                  <c:v>34.484669999999994</c:v>
                </c:pt>
                <c:pt idx="1805">
                  <c:v>34.501170000000002</c:v>
                </c:pt>
                <c:pt idx="1806">
                  <c:v>34.517499999999998</c:v>
                </c:pt>
                <c:pt idx="1807">
                  <c:v>34.535000000000011</c:v>
                </c:pt>
                <c:pt idx="1808">
                  <c:v>34.551499999999997</c:v>
                </c:pt>
                <c:pt idx="1809">
                  <c:v>34.568830000000013</c:v>
                </c:pt>
                <c:pt idx="1810">
                  <c:v>34.585340000000002</c:v>
                </c:pt>
                <c:pt idx="1811">
                  <c:v>34.602670000000003</c:v>
                </c:pt>
                <c:pt idx="1812">
                  <c:v>34.619170000000011</c:v>
                </c:pt>
                <c:pt idx="1813">
                  <c:v>34.636500000000012</c:v>
                </c:pt>
                <c:pt idx="1814">
                  <c:v>34.653000000000006</c:v>
                </c:pt>
                <c:pt idx="1815">
                  <c:v>34.669500000000021</c:v>
                </c:pt>
                <c:pt idx="1816">
                  <c:v>34.687000000000005</c:v>
                </c:pt>
                <c:pt idx="1817">
                  <c:v>34.703340000000011</c:v>
                </c:pt>
                <c:pt idx="1818">
                  <c:v>34.720830000000021</c:v>
                </c:pt>
                <c:pt idx="1819">
                  <c:v>34.737340000000003</c:v>
                </c:pt>
                <c:pt idx="1820">
                  <c:v>34.754669999999997</c:v>
                </c:pt>
                <c:pt idx="1821">
                  <c:v>34.771170000000012</c:v>
                </c:pt>
                <c:pt idx="1822">
                  <c:v>34.788500000000013</c:v>
                </c:pt>
                <c:pt idx="1823">
                  <c:v>34.805</c:v>
                </c:pt>
                <c:pt idx="1824">
                  <c:v>34.822330000000022</c:v>
                </c:pt>
                <c:pt idx="1825">
                  <c:v>34.838830000000002</c:v>
                </c:pt>
                <c:pt idx="1826">
                  <c:v>34.855330000000002</c:v>
                </c:pt>
                <c:pt idx="1827">
                  <c:v>34.87283</c:v>
                </c:pt>
                <c:pt idx="1828">
                  <c:v>34.88917</c:v>
                </c:pt>
                <c:pt idx="1829">
                  <c:v>34.906669999999998</c:v>
                </c:pt>
                <c:pt idx="1830">
                  <c:v>34.923170000000013</c:v>
                </c:pt>
                <c:pt idx="1831">
                  <c:v>34.9405</c:v>
                </c:pt>
                <c:pt idx="1832">
                  <c:v>34.956999999999994</c:v>
                </c:pt>
                <c:pt idx="1833">
                  <c:v>34.974330000000002</c:v>
                </c:pt>
                <c:pt idx="1834">
                  <c:v>34.990830000000003</c:v>
                </c:pt>
                <c:pt idx="1835">
                  <c:v>35.007330000000003</c:v>
                </c:pt>
                <c:pt idx="1836">
                  <c:v>35.02467</c:v>
                </c:pt>
                <c:pt idx="1837">
                  <c:v>35.041170000000001</c:v>
                </c:pt>
                <c:pt idx="1838">
                  <c:v>35.058669999999999</c:v>
                </c:pt>
                <c:pt idx="1839">
                  <c:v>35.075000000000003</c:v>
                </c:pt>
                <c:pt idx="1840">
                  <c:v>35.092500000000022</c:v>
                </c:pt>
                <c:pt idx="1841">
                  <c:v>35.109000000000002</c:v>
                </c:pt>
                <c:pt idx="1842">
                  <c:v>35.126330000000024</c:v>
                </c:pt>
                <c:pt idx="1843">
                  <c:v>35.142830000000011</c:v>
                </c:pt>
                <c:pt idx="1844">
                  <c:v>35.160170000000022</c:v>
                </c:pt>
                <c:pt idx="1845">
                  <c:v>35.176670000000001</c:v>
                </c:pt>
                <c:pt idx="1846">
                  <c:v>35.193170000000023</c:v>
                </c:pt>
                <c:pt idx="1847">
                  <c:v>35.210500000000003</c:v>
                </c:pt>
                <c:pt idx="1848">
                  <c:v>35.227000000000011</c:v>
                </c:pt>
                <c:pt idx="1849">
                  <c:v>35.244500000000002</c:v>
                </c:pt>
                <c:pt idx="1850">
                  <c:v>35.260830000000013</c:v>
                </c:pt>
                <c:pt idx="1851">
                  <c:v>35.278330000000025</c:v>
                </c:pt>
                <c:pt idx="1852">
                  <c:v>35.294830000000012</c:v>
                </c:pt>
                <c:pt idx="1853">
                  <c:v>35.312170000000002</c:v>
                </c:pt>
                <c:pt idx="1854">
                  <c:v>35.328670000000002</c:v>
                </c:pt>
                <c:pt idx="1855">
                  <c:v>35.345170000000003</c:v>
                </c:pt>
                <c:pt idx="1856">
                  <c:v>35.362500000000011</c:v>
                </c:pt>
                <c:pt idx="1857">
                  <c:v>35.379000000000005</c:v>
                </c:pt>
                <c:pt idx="1858">
                  <c:v>35.396330000000013</c:v>
                </c:pt>
                <c:pt idx="1859">
                  <c:v>35.41283</c:v>
                </c:pt>
                <c:pt idx="1860">
                  <c:v>35.430330000000012</c:v>
                </c:pt>
                <c:pt idx="1861">
                  <c:v>35.446669999999997</c:v>
                </c:pt>
                <c:pt idx="1862">
                  <c:v>35.464170000000003</c:v>
                </c:pt>
                <c:pt idx="1863">
                  <c:v>35.480669999999996</c:v>
                </c:pt>
                <c:pt idx="1864">
                  <c:v>35.498000000000012</c:v>
                </c:pt>
                <c:pt idx="1865">
                  <c:v>35.514499999999998</c:v>
                </c:pt>
                <c:pt idx="1866">
                  <c:v>35.531000000000006</c:v>
                </c:pt>
                <c:pt idx="1867">
                  <c:v>35.548330000000021</c:v>
                </c:pt>
                <c:pt idx="1868">
                  <c:v>35.564840000000004</c:v>
                </c:pt>
                <c:pt idx="1869">
                  <c:v>35.582170000000012</c:v>
                </c:pt>
                <c:pt idx="1870">
                  <c:v>35.598670000000013</c:v>
                </c:pt>
                <c:pt idx="1871">
                  <c:v>35.616170000000011</c:v>
                </c:pt>
                <c:pt idx="1872">
                  <c:v>35.632500000000022</c:v>
                </c:pt>
                <c:pt idx="1873">
                  <c:v>35.65</c:v>
                </c:pt>
                <c:pt idx="1874">
                  <c:v>35.666500000000013</c:v>
                </c:pt>
                <c:pt idx="1875">
                  <c:v>35.682830000000003</c:v>
                </c:pt>
                <c:pt idx="1876">
                  <c:v>35.700330000000022</c:v>
                </c:pt>
                <c:pt idx="1877">
                  <c:v>35.716840000000005</c:v>
                </c:pt>
                <c:pt idx="1878">
                  <c:v>35.734160000000003</c:v>
                </c:pt>
                <c:pt idx="1879">
                  <c:v>35.75067</c:v>
                </c:pt>
                <c:pt idx="1880">
                  <c:v>35.768000000000022</c:v>
                </c:pt>
                <c:pt idx="1881">
                  <c:v>35.784500000000001</c:v>
                </c:pt>
                <c:pt idx="1882">
                  <c:v>35.802</c:v>
                </c:pt>
                <c:pt idx="1883">
                  <c:v>35.818330000000003</c:v>
                </c:pt>
                <c:pt idx="1884">
                  <c:v>35.835840000000005</c:v>
                </c:pt>
                <c:pt idx="1885">
                  <c:v>35.852330000000002</c:v>
                </c:pt>
                <c:pt idx="1886">
                  <c:v>35.868670000000002</c:v>
                </c:pt>
                <c:pt idx="1887">
                  <c:v>35.88617</c:v>
                </c:pt>
                <c:pt idx="1888">
                  <c:v>35.902670000000001</c:v>
                </c:pt>
                <c:pt idx="1889">
                  <c:v>35.92</c:v>
                </c:pt>
                <c:pt idx="1890">
                  <c:v>35.936500000000002</c:v>
                </c:pt>
                <c:pt idx="1891">
                  <c:v>35.953830000000004</c:v>
                </c:pt>
                <c:pt idx="1892">
                  <c:v>35.970330000000011</c:v>
                </c:pt>
                <c:pt idx="1893">
                  <c:v>35.987669999999994</c:v>
                </c:pt>
                <c:pt idx="1894">
                  <c:v>36.004170000000002</c:v>
                </c:pt>
                <c:pt idx="1895">
                  <c:v>36.02167</c:v>
                </c:pt>
                <c:pt idx="1896">
                  <c:v>36.038170000000022</c:v>
                </c:pt>
                <c:pt idx="1897">
                  <c:v>36.054499999999997</c:v>
                </c:pt>
                <c:pt idx="1898">
                  <c:v>36.072000000000003</c:v>
                </c:pt>
                <c:pt idx="1899">
                  <c:v>36.088500000000003</c:v>
                </c:pt>
                <c:pt idx="1900">
                  <c:v>36.105830000000012</c:v>
                </c:pt>
                <c:pt idx="1901">
                  <c:v>36.122330000000026</c:v>
                </c:pt>
                <c:pt idx="1902">
                  <c:v>36.139670000000002</c:v>
                </c:pt>
                <c:pt idx="1903">
                  <c:v>36.156170000000003</c:v>
                </c:pt>
                <c:pt idx="1904">
                  <c:v>36.173500000000011</c:v>
                </c:pt>
                <c:pt idx="1905">
                  <c:v>36.190000000000012</c:v>
                </c:pt>
                <c:pt idx="1906">
                  <c:v>36.206500000000013</c:v>
                </c:pt>
                <c:pt idx="1907">
                  <c:v>36.224000000000011</c:v>
                </c:pt>
                <c:pt idx="1908">
                  <c:v>36.240330000000021</c:v>
                </c:pt>
                <c:pt idx="1909">
                  <c:v>36.257829999999998</c:v>
                </c:pt>
                <c:pt idx="1910">
                  <c:v>36.274330000000013</c:v>
                </c:pt>
                <c:pt idx="1911">
                  <c:v>36.291670000000003</c:v>
                </c:pt>
                <c:pt idx="1912">
                  <c:v>36.308170000000011</c:v>
                </c:pt>
                <c:pt idx="1913">
                  <c:v>36.325500000000012</c:v>
                </c:pt>
                <c:pt idx="1914">
                  <c:v>36.341999999999999</c:v>
                </c:pt>
                <c:pt idx="1915">
                  <c:v>36.35933</c:v>
                </c:pt>
                <c:pt idx="1916">
                  <c:v>36.375830000000001</c:v>
                </c:pt>
                <c:pt idx="1917">
                  <c:v>36.392330000000022</c:v>
                </c:pt>
                <c:pt idx="1918">
                  <c:v>36.409829999999999</c:v>
                </c:pt>
                <c:pt idx="1919">
                  <c:v>36.426170000000013</c:v>
                </c:pt>
                <c:pt idx="1920">
                  <c:v>36.443669999999997</c:v>
                </c:pt>
                <c:pt idx="1921">
                  <c:v>36.460170000000012</c:v>
                </c:pt>
                <c:pt idx="1922">
                  <c:v>36.477499999999999</c:v>
                </c:pt>
                <c:pt idx="1923">
                  <c:v>36.494</c:v>
                </c:pt>
                <c:pt idx="1924">
                  <c:v>36.511330000000001</c:v>
                </c:pt>
                <c:pt idx="1925">
                  <c:v>36.527830000000002</c:v>
                </c:pt>
                <c:pt idx="1926">
                  <c:v>36.544330000000002</c:v>
                </c:pt>
                <c:pt idx="1927">
                  <c:v>36.561669999999999</c:v>
                </c:pt>
                <c:pt idx="1928">
                  <c:v>36.578170000000021</c:v>
                </c:pt>
                <c:pt idx="1929">
                  <c:v>36.595660000000002</c:v>
                </c:pt>
                <c:pt idx="1930">
                  <c:v>36.612000000000002</c:v>
                </c:pt>
                <c:pt idx="1931">
                  <c:v>36.629500000000021</c:v>
                </c:pt>
                <c:pt idx="1932">
                  <c:v>36.646000000000001</c:v>
                </c:pt>
                <c:pt idx="1933">
                  <c:v>36.663330000000023</c:v>
                </c:pt>
                <c:pt idx="1934">
                  <c:v>36.679830000000003</c:v>
                </c:pt>
                <c:pt idx="1935">
                  <c:v>36.697170000000021</c:v>
                </c:pt>
                <c:pt idx="1936">
                  <c:v>36.713660000000004</c:v>
                </c:pt>
                <c:pt idx="1937">
                  <c:v>36.730170000000022</c:v>
                </c:pt>
                <c:pt idx="1938">
                  <c:v>36.747500000000002</c:v>
                </c:pt>
                <c:pt idx="1939">
                  <c:v>36.764000000000003</c:v>
                </c:pt>
                <c:pt idx="1940">
                  <c:v>36.781500000000001</c:v>
                </c:pt>
                <c:pt idx="1941">
                  <c:v>36.797830000000012</c:v>
                </c:pt>
                <c:pt idx="1942">
                  <c:v>36.815330000000003</c:v>
                </c:pt>
                <c:pt idx="1943">
                  <c:v>36.831829999999997</c:v>
                </c:pt>
                <c:pt idx="1944">
                  <c:v>36.849170000000001</c:v>
                </c:pt>
                <c:pt idx="1945">
                  <c:v>36.865670000000001</c:v>
                </c:pt>
                <c:pt idx="1946">
                  <c:v>36.882170000000002</c:v>
                </c:pt>
                <c:pt idx="1947">
                  <c:v>36.899500000000003</c:v>
                </c:pt>
                <c:pt idx="1948">
                  <c:v>36.916000000000004</c:v>
                </c:pt>
                <c:pt idx="1949">
                  <c:v>36.933330000000012</c:v>
                </c:pt>
                <c:pt idx="1950">
                  <c:v>36.949829999999999</c:v>
                </c:pt>
                <c:pt idx="1951">
                  <c:v>36.967330000000011</c:v>
                </c:pt>
                <c:pt idx="1952">
                  <c:v>36.983669999999996</c:v>
                </c:pt>
                <c:pt idx="1953">
                  <c:v>37.001170000000002</c:v>
                </c:pt>
                <c:pt idx="1954">
                  <c:v>37.017669999999995</c:v>
                </c:pt>
                <c:pt idx="1955">
                  <c:v>37.035000000000011</c:v>
                </c:pt>
                <c:pt idx="1956">
                  <c:v>37.051499999999997</c:v>
                </c:pt>
                <c:pt idx="1957">
                  <c:v>37.068000000000012</c:v>
                </c:pt>
                <c:pt idx="1958">
                  <c:v>37.085340000000002</c:v>
                </c:pt>
                <c:pt idx="1959">
                  <c:v>37.10183</c:v>
                </c:pt>
                <c:pt idx="1960">
                  <c:v>37.119170000000011</c:v>
                </c:pt>
                <c:pt idx="1961">
                  <c:v>37.135670000000012</c:v>
                </c:pt>
                <c:pt idx="1962">
                  <c:v>37.153170000000003</c:v>
                </c:pt>
                <c:pt idx="1963">
                  <c:v>37.169500000000021</c:v>
                </c:pt>
                <c:pt idx="1964">
                  <c:v>37.187000000000005</c:v>
                </c:pt>
                <c:pt idx="1965">
                  <c:v>37.203500000000012</c:v>
                </c:pt>
                <c:pt idx="1966">
                  <c:v>37.219830000000002</c:v>
                </c:pt>
                <c:pt idx="1967">
                  <c:v>37.237340000000003</c:v>
                </c:pt>
                <c:pt idx="1968">
                  <c:v>37.253830000000001</c:v>
                </c:pt>
                <c:pt idx="1969">
                  <c:v>37.271170000000012</c:v>
                </c:pt>
                <c:pt idx="1970">
                  <c:v>37.287669999999999</c:v>
                </c:pt>
                <c:pt idx="1971">
                  <c:v>37.305</c:v>
                </c:pt>
                <c:pt idx="1972">
                  <c:v>37.3215</c:v>
                </c:pt>
                <c:pt idx="1973">
                  <c:v>37.338830000000002</c:v>
                </c:pt>
                <c:pt idx="1974">
                  <c:v>37.355330000000002</c:v>
                </c:pt>
                <c:pt idx="1975">
                  <c:v>37.37283</c:v>
                </c:pt>
                <c:pt idx="1976">
                  <c:v>37.389330000000001</c:v>
                </c:pt>
                <c:pt idx="1977">
                  <c:v>37.405670000000001</c:v>
                </c:pt>
                <c:pt idx="1978">
                  <c:v>37.423170000000013</c:v>
                </c:pt>
                <c:pt idx="1979">
                  <c:v>37.43967</c:v>
                </c:pt>
                <c:pt idx="1980">
                  <c:v>37.456999999999994</c:v>
                </c:pt>
                <c:pt idx="1981">
                  <c:v>37.473500000000001</c:v>
                </c:pt>
                <c:pt idx="1982">
                  <c:v>37.490830000000003</c:v>
                </c:pt>
                <c:pt idx="1983">
                  <c:v>37.507330000000003</c:v>
                </c:pt>
                <c:pt idx="1984">
                  <c:v>37.52467</c:v>
                </c:pt>
                <c:pt idx="1985">
                  <c:v>37.541170000000001</c:v>
                </c:pt>
                <c:pt idx="1986">
                  <c:v>37.557669999999995</c:v>
                </c:pt>
                <c:pt idx="1987">
                  <c:v>37.575160000000011</c:v>
                </c:pt>
                <c:pt idx="1988">
                  <c:v>37.591500000000003</c:v>
                </c:pt>
                <c:pt idx="1989">
                  <c:v>37.609000000000002</c:v>
                </c:pt>
                <c:pt idx="1990">
                  <c:v>37.625500000000024</c:v>
                </c:pt>
                <c:pt idx="1991">
                  <c:v>37.642830000000011</c:v>
                </c:pt>
                <c:pt idx="1992">
                  <c:v>37.659330000000011</c:v>
                </c:pt>
                <c:pt idx="1993">
                  <c:v>37.676670000000001</c:v>
                </c:pt>
                <c:pt idx="1994">
                  <c:v>37.693170000000023</c:v>
                </c:pt>
                <c:pt idx="1995">
                  <c:v>37.710500000000003</c:v>
                </c:pt>
                <c:pt idx="1996">
                  <c:v>37.727000000000011</c:v>
                </c:pt>
                <c:pt idx="1997">
                  <c:v>37.743500000000012</c:v>
                </c:pt>
                <c:pt idx="1998">
                  <c:v>37.761000000000003</c:v>
                </c:pt>
                <c:pt idx="1999">
                  <c:v>37.777330000000013</c:v>
                </c:pt>
                <c:pt idx="2000">
                  <c:v>37.794830000000012</c:v>
                </c:pt>
                <c:pt idx="2001">
                  <c:v>37.811329999999998</c:v>
                </c:pt>
                <c:pt idx="2002">
                  <c:v>37.828670000000002</c:v>
                </c:pt>
                <c:pt idx="2003">
                  <c:v>37.845170000000003</c:v>
                </c:pt>
                <c:pt idx="2004">
                  <c:v>37.862500000000011</c:v>
                </c:pt>
                <c:pt idx="2005">
                  <c:v>37.879000000000005</c:v>
                </c:pt>
                <c:pt idx="2006">
                  <c:v>37.895500000000013</c:v>
                </c:pt>
                <c:pt idx="2007">
                  <c:v>37.91283</c:v>
                </c:pt>
                <c:pt idx="2008">
                  <c:v>37.929330000000022</c:v>
                </c:pt>
                <c:pt idx="2009">
                  <c:v>37.946839999999995</c:v>
                </c:pt>
                <c:pt idx="2010">
                  <c:v>37.963170000000012</c:v>
                </c:pt>
                <c:pt idx="2011">
                  <c:v>37.980669999999996</c:v>
                </c:pt>
                <c:pt idx="2012">
                  <c:v>37.997170000000011</c:v>
                </c:pt>
                <c:pt idx="2013">
                  <c:v>38.014499999999998</c:v>
                </c:pt>
                <c:pt idx="2014">
                  <c:v>38.031000000000006</c:v>
                </c:pt>
                <c:pt idx="2015">
                  <c:v>38.048330000000021</c:v>
                </c:pt>
                <c:pt idx="2016">
                  <c:v>38.064840000000004</c:v>
                </c:pt>
                <c:pt idx="2017">
                  <c:v>38.081330000000001</c:v>
                </c:pt>
                <c:pt idx="2018">
                  <c:v>38.098670000000013</c:v>
                </c:pt>
                <c:pt idx="2019">
                  <c:v>38.115170000000013</c:v>
                </c:pt>
                <c:pt idx="2020">
                  <c:v>38.132670000000012</c:v>
                </c:pt>
                <c:pt idx="2021">
                  <c:v>38.149000000000001</c:v>
                </c:pt>
                <c:pt idx="2022">
                  <c:v>38.166500000000013</c:v>
                </c:pt>
                <c:pt idx="2023">
                  <c:v>38.183</c:v>
                </c:pt>
                <c:pt idx="2024">
                  <c:v>38.200330000000022</c:v>
                </c:pt>
                <c:pt idx="2025">
                  <c:v>38.216840000000005</c:v>
                </c:pt>
                <c:pt idx="2026">
                  <c:v>38.233330000000024</c:v>
                </c:pt>
                <c:pt idx="2027">
                  <c:v>38.25067</c:v>
                </c:pt>
                <c:pt idx="2028">
                  <c:v>38.267170000000021</c:v>
                </c:pt>
                <c:pt idx="2029">
                  <c:v>38.284500000000001</c:v>
                </c:pt>
                <c:pt idx="2030">
                  <c:v>38.300999999999995</c:v>
                </c:pt>
                <c:pt idx="2031">
                  <c:v>38.3185</c:v>
                </c:pt>
                <c:pt idx="2032">
                  <c:v>38.334829999999997</c:v>
                </c:pt>
                <c:pt idx="2033">
                  <c:v>38.352330000000002</c:v>
                </c:pt>
                <c:pt idx="2034">
                  <c:v>38.368830000000003</c:v>
                </c:pt>
                <c:pt idx="2035">
                  <c:v>38.38617</c:v>
                </c:pt>
                <c:pt idx="2036">
                  <c:v>38.402670000000001</c:v>
                </c:pt>
                <c:pt idx="2037">
                  <c:v>38.419170000000001</c:v>
                </c:pt>
                <c:pt idx="2038">
                  <c:v>38.436500000000002</c:v>
                </c:pt>
                <c:pt idx="2039">
                  <c:v>38.452999999999996</c:v>
                </c:pt>
                <c:pt idx="2040">
                  <c:v>38.470330000000011</c:v>
                </c:pt>
                <c:pt idx="2041">
                  <c:v>38.486829999999998</c:v>
                </c:pt>
                <c:pt idx="2042">
                  <c:v>38.504330000000003</c:v>
                </c:pt>
                <c:pt idx="2043">
                  <c:v>38.520670000000003</c:v>
                </c:pt>
                <c:pt idx="2044">
                  <c:v>38.538170000000022</c:v>
                </c:pt>
                <c:pt idx="2045">
                  <c:v>38.554669999999994</c:v>
                </c:pt>
                <c:pt idx="2046">
                  <c:v>38.572000000000003</c:v>
                </c:pt>
                <c:pt idx="2047">
                  <c:v>38.588500000000003</c:v>
                </c:pt>
                <c:pt idx="2048">
                  <c:v>38.605000000000011</c:v>
                </c:pt>
                <c:pt idx="2049">
                  <c:v>38.622330000000026</c:v>
                </c:pt>
                <c:pt idx="2050">
                  <c:v>38.638830000000013</c:v>
                </c:pt>
                <c:pt idx="2051">
                  <c:v>38.656170000000003</c:v>
                </c:pt>
                <c:pt idx="2052">
                  <c:v>38.672670000000011</c:v>
                </c:pt>
                <c:pt idx="2053">
                  <c:v>38.690000000000012</c:v>
                </c:pt>
                <c:pt idx="2054">
                  <c:v>38.706500000000013</c:v>
                </c:pt>
                <c:pt idx="2055">
                  <c:v>38.724000000000011</c:v>
                </c:pt>
                <c:pt idx="2056">
                  <c:v>38.740500000000011</c:v>
                </c:pt>
                <c:pt idx="2057">
                  <c:v>38.756830000000001</c:v>
                </c:pt>
                <c:pt idx="2058">
                  <c:v>38.774330000000013</c:v>
                </c:pt>
                <c:pt idx="2059">
                  <c:v>38.790830000000021</c:v>
                </c:pt>
                <c:pt idx="2060">
                  <c:v>38.808170000000011</c:v>
                </c:pt>
                <c:pt idx="2061">
                  <c:v>38.824669999999998</c:v>
                </c:pt>
                <c:pt idx="2062">
                  <c:v>38.841999999999999</c:v>
                </c:pt>
                <c:pt idx="2063">
                  <c:v>38.858499999999999</c:v>
                </c:pt>
                <c:pt idx="2064">
                  <c:v>38.875830000000001</c:v>
                </c:pt>
                <c:pt idx="2065">
                  <c:v>38.892330000000022</c:v>
                </c:pt>
                <c:pt idx="2066">
                  <c:v>38.909829999999999</c:v>
                </c:pt>
                <c:pt idx="2067">
                  <c:v>38.926330000000021</c:v>
                </c:pt>
                <c:pt idx="2068">
                  <c:v>38.942660000000004</c:v>
                </c:pt>
                <c:pt idx="2069">
                  <c:v>38.960170000000012</c:v>
                </c:pt>
                <c:pt idx="2070">
                  <c:v>38.976659999999995</c:v>
                </c:pt>
                <c:pt idx="2071">
                  <c:v>38.994</c:v>
                </c:pt>
                <c:pt idx="2072">
                  <c:v>39.0105</c:v>
                </c:pt>
                <c:pt idx="2073">
                  <c:v>39.027830000000002</c:v>
                </c:pt>
                <c:pt idx="2074">
                  <c:v>39.044330000000002</c:v>
                </c:pt>
                <c:pt idx="2075">
                  <c:v>39.061669999999999</c:v>
                </c:pt>
                <c:pt idx="2076">
                  <c:v>39.078170000000021</c:v>
                </c:pt>
                <c:pt idx="2077">
                  <c:v>39.095660000000002</c:v>
                </c:pt>
                <c:pt idx="2078">
                  <c:v>39.112170000000013</c:v>
                </c:pt>
                <c:pt idx="2079">
                  <c:v>39.128500000000024</c:v>
                </c:pt>
                <c:pt idx="2080">
                  <c:v>39.146000000000001</c:v>
                </c:pt>
                <c:pt idx="2081">
                  <c:v>39.162500000000023</c:v>
                </c:pt>
                <c:pt idx="2082">
                  <c:v>39.179830000000003</c:v>
                </c:pt>
                <c:pt idx="2083">
                  <c:v>39.196330000000025</c:v>
                </c:pt>
                <c:pt idx="2084">
                  <c:v>39.213660000000004</c:v>
                </c:pt>
                <c:pt idx="2085">
                  <c:v>39.230170000000022</c:v>
                </c:pt>
                <c:pt idx="2086">
                  <c:v>39.247500000000002</c:v>
                </c:pt>
                <c:pt idx="2087">
                  <c:v>39.264000000000003</c:v>
                </c:pt>
                <c:pt idx="2088">
                  <c:v>39.280500000000011</c:v>
                </c:pt>
                <c:pt idx="2089">
                  <c:v>39.298000000000023</c:v>
                </c:pt>
                <c:pt idx="2090">
                  <c:v>39.314339999999994</c:v>
                </c:pt>
                <c:pt idx="2091">
                  <c:v>39.331829999999997</c:v>
                </c:pt>
                <c:pt idx="2092">
                  <c:v>39.348330000000011</c:v>
                </c:pt>
                <c:pt idx="2093">
                  <c:v>39.365670000000001</c:v>
                </c:pt>
                <c:pt idx="2094">
                  <c:v>39.382170000000002</c:v>
                </c:pt>
                <c:pt idx="2095">
                  <c:v>39.399500000000003</c:v>
                </c:pt>
                <c:pt idx="2096">
                  <c:v>39.416000000000004</c:v>
                </c:pt>
                <c:pt idx="2097">
                  <c:v>39.433330000000012</c:v>
                </c:pt>
                <c:pt idx="2098">
                  <c:v>39.449829999999999</c:v>
                </c:pt>
                <c:pt idx="2099">
                  <c:v>39.466330000000013</c:v>
                </c:pt>
                <c:pt idx="2100">
                  <c:v>39.483829999999998</c:v>
                </c:pt>
                <c:pt idx="2101">
                  <c:v>39.500170000000011</c:v>
                </c:pt>
                <c:pt idx="2102">
                  <c:v>39.517669999999995</c:v>
                </c:pt>
                <c:pt idx="2103">
                  <c:v>39.534170000000003</c:v>
                </c:pt>
                <c:pt idx="2104">
                  <c:v>39.551499999999997</c:v>
                </c:pt>
                <c:pt idx="2105">
                  <c:v>39.568000000000012</c:v>
                </c:pt>
                <c:pt idx="2106">
                  <c:v>39.585340000000002</c:v>
                </c:pt>
                <c:pt idx="2107">
                  <c:v>39.60183</c:v>
                </c:pt>
                <c:pt idx="2108">
                  <c:v>39.618330000000022</c:v>
                </c:pt>
                <c:pt idx="2109">
                  <c:v>39.635670000000012</c:v>
                </c:pt>
                <c:pt idx="2110">
                  <c:v>39.652170000000012</c:v>
                </c:pt>
                <c:pt idx="2111">
                  <c:v>39.669670000000011</c:v>
                </c:pt>
                <c:pt idx="2112">
                  <c:v>39.686</c:v>
                </c:pt>
                <c:pt idx="2113">
                  <c:v>39.703500000000012</c:v>
                </c:pt>
                <c:pt idx="2114">
                  <c:v>39.720000000000013</c:v>
                </c:pt>
                <c:pt idx="2115">
                  <c:v>39.737340000000003</c:v>
                </c:pt>
                <c:pt idx="2116">
                  <c:v>39.753830000000001</c:v>
                </c:pt>
                <c:pt idx="2117">
                  <c:v>39.771170000000012</c:v>
                </c:pt>
                <c:pt idx="2118">
                  <c:v>39.787669999999999</c:v>
                </c:pt>
                <c:pt idx="2119">
                  <c:v>39.804159999999996</c:v>
                </c:pt>
                <c:pt idx="2120">
                  <c:v>39.8215</c:v>
                </c:pt>
                <c:pt idx="2121">
                  <c:v>39.838000000000001</c:v>
                </c:pt>
                <c:pt idx="2122">
                  <c:v>39.855499999999999</c:v>
                </c:pt>
                <c:pt idx="2123">
                  <c:v>39.871829999999996</c:v>
                </c:pt>
                <c:pt idx="2124">
                  <c:v>39.889330000000001</c:v>
                </c:pt>
                <c:pt idx="2125">
                  <c:v>39.905830000000002</c:v>
                </c:pt>
                <c:pt idx="2126">
                  <c:v>39.923170000000013</c:v>
                </c:pt>
                <c:pt idx="2127">
                  <c:v>39.93967</c:v>
                </c:pt>
                <c:pt idx="2128">
                  <c:v>39.956999999999994</c:v>
                </c:pt>
                <c:pt idx="2129">
                  <c:v>39.973500000000001</c:v>
                </c:pt>
                <c:pt idx="2130">
                  <c:v>39.99</c:v>
                </c:pt>
                <c:pt idx="2131">
                  <c:v>40.007330000000003</c:v>
                </c:pt>
                <c:pt idx="2132">
                  <c:v>40.023830000000011</c:v>
                </c:pt>
                <c:pt idx="2133">
                  <c:v>40.041170000000001</c:v>
                </c:pt>
                <c:pt idx="2134">
                  <c:v>40.057669999999995</c:v>
                </c:pt>
                <c:pt idx="2135">
                  <c:v>40.075160000000011</c:v>
                </c:pt>
                <c:pt idx="2136">
                  <c:v>40.091670000000001</c:v>
                </c:pt>
                <c:pt idx="2137">
                  <c:v>40.109000000000002</c:v>
                </c:pt>
                <c:pt idx="2138">
                  <c:v>40.125500000000024</c:v>
                </c:pt>
                <c:pt idx="2139">
                  <c:v>40.142000000000003</c:v>
                </c:pt>
                <c:pt idx="2140">
                  <c:v>40.159330000000011</c:v>
                </c:pt>
                <c:pt idx="2141">
                  <c:v>40.175830000000012</c:v>
                </c:pt>
                <c:pt idx="2142">
                  <c:v>40.193170000000023</c:v>
                </c:pt>
                <c:pt idx="2143">
                  <c:v>40.209670000000003</c:v>
                </c:pt>
                <c:pt idx="2144">
                  <c:v>40.227000000000011</c:v>
                </c:pt>
                <c:pt idx="2145">
                  <c:v>40.243500000000012</c:v>
                </c:pt>
                <c:pt idx="2146">
                  <c:v>40.261000000000003</c:v>
                </c:pt>
                <c:pt idx="2147">
                  <c:v>40.277500000000003</c:v>
                </c:pt>
                <c:pt idx="2148">
                  <c:v>40.293840000000003</c:v>
                </c:pt>
                <c:pt idx="2149">
                  <c:v>40.311329999999998</c:v>
                </c:pt>
                <c:pt idx="2150">
                  <c:v>40.327839999999995</c:v>
                </c:pt>
                <c:pt idx="2151">
                  <c:v>40.345170000000003</c:v>
                </c:pt>
                <c:pt idx="2152">
                  <c:v>40.361669999999997</c:v>
                </c:pt>
                <c:pt idx="2153">
                  <c:v>40.379000000000005</c:v>
                </c:pt>
                <c:pt idx="2154">
                  <c:v>40.395500000000013</c:v>
                </c:pt>
                <c:pt idx="2155">
                  <c:v>40.41283</c:v>
                </c:pt>
                <c:pt idx="2156">
                  <c:v>40.429330000000022</c:v>
                </c:pt>
                <c:pt idx="2157">
                  <c:v>40.446839999999995</c:v>
                </c:pt>
                <c:pt idx="2158">
                  <c:v>40.463330000000013</c:v>
                </c:pt>
                <c:pt idx="2159">
                  <c:v>40.479669999999999</c:v>
                </c:pt>
                <c:pt idx="2160">
                  <c:v>40.497170000000011</c:v>
                </c:pt>
                <c:pt idx="2161">
                  <c:v>40.513669999999998</c:v>
                </c:pt>
                <c:pt idx="2162">
                  <c:v>40.531000000000006</c:v>
                </c:pt>
                <c:pt idx="2163">
                  <c:v>40.547499999999999</c:v>
                </c:pt>
                <c:pt idx="2164">
                  <c:v>40.564840000000004</c:v>
                </c:pt>
                <c:pt idx="2165">
                  <c:v>40.581330000000001</c:v>
                </c:pt>
                <c:pt idx="2166">
                  <c:v>40.598670000000013</c:v>
                </c:pt>
                <c:pt idx="2167">
                  <c:v>40.615170000000013</c:v>
                </c:pt>
                <c:pt idx="2168">
                  <c:v>40.63167</c:v>
                </c:pt>
                <c:pt idx="2169">
                  <c:v>40.649170000000012</c:v>
                </c:pt>
                <c:pt idx="2170">
                  <c:v>40.665500000000023</c:v>
                </c:pt>
                <c:pt idx="2171">
                  <c:v>40.683</c:v>
                </c:pt>
                <c:pt idx="2172">
                  <c:v>40.699500000000022</c:v>
                </c:pt>
                <c:pt idx="2173">
                  <c:v>40.716840000000005</c:v>
                </c:pt>
                <c:pt idx="2174">
                  <c:v>40.733330000000024</c:v>
                </c:pt>
                <c:pt idx="2175">
                  <c:v>40.75067</c:v>
                </c:pt>
                <c:pt idx="2176">
                  <c:v>40.767170000000021</c:v>
                </c:pt>
                <c:pt idx="2177">
                  <c:v>40.783670000000001</c:v>
                </c:pt>
                <c:pt idx="2178">
                  <c:v>40.800999999999995</c:v>
                </c:pt>
                <c:pt idx="2179">
                  <c:v>40.817499999999995</c:v>
                </c:pt>
                <c:pt idx="2180">
                  <c:v>40.835000000000001</c:v>
                </c:pt>
                <c:pt idx="2181">
                  <c:v>40.851329999999997</c:v>
                </c:pt>
                <c:pt idx="2182">
                  <c:v>40.868830000000003</c:v>
                </c:pt>
                <c:pt idx="2183">
                  <c:v>40.885330000000003</c:v>
                </c:pt>
                <c:pt idx="2184">
                  <c:v>40.902670000000001</c:v>
                </c:pt>
                <c:pt idx="2185">
                  <c:v>40.919170000000001</c:v>
                </c:pt>
                <c:pt idx="2186">
                  <c:v>40.936500000000002</c:v>
                </c:pt>
                <c:pt idx="2187">
                  <c:v>40.952999999999996</c:v>
                </c:pt>
                <c:pt idx="2188">
                  <c:v>40.969500000000011</c:v>
                </c:pt>
                <c:pt idx="2189">
                  <c:v>40.986829999999998</c:v>
                </c:pt>
                <c:pt idx="2190">
                  <c:v>41.003330000000012</c:v>
                </c:pt>
                <c:pt idx="2191">
                  <c:v>41.020830000000011</c:v>
                </c:pt>
                <c:pt idx="2192">
                  <c:v>41.037170000000003</c:v>
                </c:pt>
                <c:pt idx="2193">
                  <c:v>41.054669999999994</c:v>
                </c:pt>
                <c:pt idx="2194">
                  <c:v>41.071170000000002</c:v>
                </c:pt>
                <c:pt idx="2195">
                  <c:v>41.088500000000003</c:v>
                </c:pt>
                <c:pt idx="2196">
                  <c:v>41.105000000000011</c:v>
                </c:pt>
                <c:pt idx="2197">
                  <c:v>41.121500000000012</c:v>
                </c:pt>
                <c:pt idx="2198">
                  <c:v>41.138830000000013</c:v>
                </c:pt>
                <c:pt idx="2199">
                  <c:v>41.155330000000021</c:v>
                </c:pt>
                <c:pt idx="2200">
                  <c:v>41.172670000000011</c:v>
                </c:pt>
                <c:pt idx="2201">
                  <c:v>41.189170000000011</c:v>
                </c:pt>
                <c:pt idx="2202">
                  <c:v>41.206670000000003</c:v>
                </c:pt>
                <c:pt idx="2203">
                  <c:v>41.223000000000013</c:v>
                </c:pt>
                <c:pt idx="2204">
                  <c:v>41.240500000000011</c:v>
                </c:pt>
                <c:pt idx="2205">
                  <c:v>41.257000000000005</c:v>
                </c:pt>
                <c:pt idx="2206">
                  <c:v>41.273340000000012</c:v>
                </c:pt>
                <c:pt idx="2207">
                  <c:v>41.290830000000021</c:v>
                </c:pt>
                <c:pt idx="2208">
                  <c:v>41.307339999999996</c:v>
                </c:pt>
                <c:pt idx="2209">
                  <c:v>41.324669999999998</c:v>
                </c:pt>
                <c:pt idx="2210">
                  <c:v>41.341169999999998</c:v>
                </c:pt>
                <c:pt idx="2211">
                  <c:v>41.358499999999999</c:v>
                </c:pt>
                <c:pt idx="2212">
                  <c:v>41.375</c:v>
                </c:pt>
                <c:pt idx="2213">
                  <c:v>41.392500000000013</c:v>
                </c:pt>
                <c:pt idx="2214">
                  <c:v>41.408830000000002</c:v>
                </c:pt>
                <c:pt idx="2215">
                  <c:v>41.426330000000021</c:v>
                </c:pt>
                <c:pt idx="2216">
                  <c:v>41.442830000000001</c:v>
                </c:pt>
                <c:pt idx="2217">
                  <c:v>41.45917</c:v>
                </c:pt>
                <c:pt idx="2218">
                  <c:v>41.476659999999995</c:v>
                </c:pt>
                <c:pt idx="2219">
                  <c:v>41.493170000000013</c:v>
                </c:pt>
                <c:pt idx="2220">
                  <c:v>41.5105</c:v>
                </c:pt>
                <c:pt idx="2221">
                  <c:v>41.527000000000001</c:v>
                </c:pt>
                <c:pt idx="2222">
                  <c:v>41.544330000000002</c:v>
                </c:pt>
                <c:pt idx="2223">
                  <c:v>41.560830000000003</c:v>
                </c:pt>
                <c:pt idx="2224">
                  <c:v>41.578170000000021</c:v>
                </c:pt>
                <c:pt idx="2225">
                  <c:v>41.594670000000001</c:v>
                </c:pt>
                <c:pt idx="2226">
                  <c:v>41.611170000000001</c:v>
                </c:pt>
                <c:pt idx="2227">
                  <c:v>41.628670000000021</c:v>
                </c:pt>
                <c:pt idx="2228">
                  <c:v>41.645000000000003</c:v>
                </c:pt>
                <c:pt idx="2229">
                  <c:v>41.662500000000023</c:v>
                </c:pt>
                <c:pt idx="2230">
                  <c:v>41.679000000000002</c:v>
                </c:pt>
                <c:pt idx="2231">
                  <c:v>41.696330000000025</c:v>
                </c:pt>
                <c:pt idx="2232">
                  <c:v>41.712830000000011</c:v>
                </c:pt>
                <c:pt idx="2233">
                  <c:v>41.730170000000022</c:v>
                </c:pt>
                <c:pt idx="2234">
                  <c:v>41.746670000000002</c:v>
                </c:pt>
                <c:pt idx="2235">
                  <c:v>41.763170000000024</c:v>
                </c:pt>
                <c:pt idx="2236">
                  <c:v>41.780500000000011</c:v>
                </c:pt>
                <c:pt idx="2237">
                  <c:v>41.797000000000011</c:v>
                </c:pt>
                <c:pt idx="2238">
                  <c:v>41.814499999999995</c:v>
                </c:pt>
                <c:pt idx="2239">
                  <c:v>41.830829999999999</c:v>
                </c:pt>
                <c:pt idx="2240">
                  <c:v>41.848330000000011</c:v>
                </c:pt>
                <c:pt idx="2241">
                  <c:v>41.864829999999998</c:v>
                </c:pt>
                <c:pt idx="2242">
                  <c:v>41.882170000000002</c:v>
                </c:pt>
                <c:pt idx="2243">
                  <c:v>41.898670000000003</c:v>
                </c:pt>
                <c:pt idx="2244">
                  <c:v>41.916000000000004</c:v>
                </c:pt>
                <c:pt idx="2245">
                  <c:v>41.932500000000012</c:v>
                </c:pt>
                <c:pt idx="2246">
                  <c:v>41.949000000000005</c:v>
                </c:pt>
                <c:pt idx="2247">
                  <c:v>41.966330000000013</c:v>
                </c:pt>
                <c:pt idx="2248">
                  <c:v>41.98283</c:v>
                </c:pt>
                <c:pt idx="2249">
                  <c:v>42.000330000000012</c:v>
                </c:pt>
                <c:pt idx="2250">
                  <c:v>42.016669999999998</c:v>
                </c:pt>
                <c:pt idx="2251">
                  <c:v>42.034170000000003</c:v>
                </c:pt>
                <c:pt idx="2252">
                  <c:v>42.050669999999997</c:v>
                </c:pt>
                <c:pt idx="2253">
                  <c:v>42.068000000000012</c:v>
                </c:pt>
                <c:pt idx="2254">
                  <c:v>42.084499999999998</c:v>
                </c:pt>
                <c:pt idx="2255">
                  <c:v>42.101000000000006</c:v>
                </c:pt>
                <c:pt idx="2256">
                  <c:v>42.118330000000022</c:v>
                </c:pt>
                <c:pt idx="2257">
                  <c:v>42.134830000000001</c:v>
                </c:pt>
                <c:pt idx="2258">
                  <c:v>42.152170000000012</c:v>
                </c:pt>
                <c:pt idx="2259">
                  <c:v>42.168670000000013</c:v>
                </c:pt>
                <c:pt idx="2260">
                  <c:v>42.186170000000011</c:v>
                </c:pt>
                <c:pt idx="2261">
                  <c:v>42.202500000000022</c:v>
                </c:pt>
                <c:pt idx="2262">
                  <c:v>42.220000000000013</c:v>
                </c:pt>
                <c:pt idx="2263">
                  <c:v>42.236500000000021</c:v>
                </c:pt>
                <c:pt idx="2264">
                  <c:v>42.252830000000003</c:v>
                </c:pt>
                <c:pt idx="2265">
                  <c:v>42.270330000000023</c:v>
                </c:pt>
                <c:pt idx="2266">
                  <c:v>42.286840000000005</c:v>
                </c:pt>
                <c:pt idx="2267">
                  <c:v>42.304159999999996</c:v>
                </c:pt>
                <c:pt idx="2268">
                  <c:v>42.32067</c:v>
                </c:pt>
                <c:pt idx="2269">
                  <c:v>42.338000000000001</c:v>
                </c:pt>
                <c:pt idx="2270">
                  <c:v>42.354499999999994</c:v>
                </c:pt>
                <c:pt idx="2271">
                  <c:v>42.372</c:v>
                </c:pt>
                <c:pt idx="2272">
                  <c:v>42.388330000000003</c:v>
                </c:pt>
                <c:pt idx="2273">
                  <c:v>42.405830000000002</c:v>
                </c:pt>
                <c:pt idx="2274">
                  <c:v>42.422330000000024</c:v>
                </c:pt>
                <c:pt idx="2275">
                  <c:v>42.438670000000002</c:v>
                </c:pt>
                <c:pt idx="2276">
                  <c:v>42.456160000000004</c:v>
                </c:pt>
                <c:pt idx="2277">
                  <c:v>42.472670000000001</c:v>
                </c:pt>
                <c:pt idx="2278">
                  <c:v>42.49</c:v>
                </c:pt>
                <c:pt idx="2279">
                  <c:v>42.506500000000003</c:v>
                </c:pt>
                <c:pt idx="2280">
                  <c:v>42.523830000000011</c:v>
                </c:pt>
                <c:pt idx="2281">
                  <c:v>42.540330000000012</c:v>
                </c:pt>
                <c:pt idx="2282">
                  <c:v>42.557829999999996</c:v>
                </c:pt>
                <c:pt idx="2283">
                  <c:v>42.574170000000002</c:v>
                </c:pt>
                <c:pt idx="2284">
                  <c:v>42.590670000000003</c:v>
                </c:pt>
                <c:pt idx="2285">
                  <c:v>42.608170000000023</c:v>
                </c:pt>
                <c:pt idx="2286">
                  <c:v>42.624500000000012</c:v>
                </c:pt>
                <c:pt idx="2287">
                  <c:v>42.642000000000003</c:v>
                </c:pt>
                <c:pt idx="2288">
                  <c:v>42.658500000000011</c:v>
                </c:pt>
                <c:pt idx="2289">
                  <c:v>42.675830000000012</c:v>
                </c:pt>
                <c:pt idx="2290">
                  <c:v>42.692330000000034</c:v>
                </c:pt>
                <c:pt idx="2291">
                  <c:v>42.709670000000003</c:v>
                </c:pt>
                <c:pt idx="2292">
                  <c:v>42.726170000000025</c:v>
                </c:pt>
                <c:pt idx="2293">
                  <c:v>42.742670000000011</c:v>
                </c:pt>
                <c:pt idx="2294">
                  <c:v>42.760000000000012</c:v>
                </c:pt>
                <c:pt idx="2295">
                  <c:v>42.776500000000013</c:v>
                </c:pt>
                <c:pt idx="2296">
                  <c:v>42.794000000000011</c:v>
                </c:pt>
                <c:pt idx="2297">
                  <c:v>42.81033</c:v>
                </c:pt>
                <c:pt idx="2298">
                  <c:v>42.827839999999995</c:v>
                </c:pt>
                <c:pt idx="2299">
                  <c:v>42.844329999999999</c:v>
                </c:pt>
                <c:pt idx="2300">
                  <c:v>42.861669999999997</c:v>
                </c:pt>
                <c:pt idx="2301">
                  <c:v>42.878170000000011</c:v>
                </c:pt>
                <c:pt idx="2302">
                  <c:v>42.895500000000013</c:v>
                </c:pt>
                <c:pt idx="2303">
                  <c:v>42.911999999999999</c:v>
                </c:pt>
                <c:pt idx="2304">
                  <c:v>42.928500000000021</c:v>
                </c:pt>
                <c:pt idx="2305">
                  <c:v>42.945840000000004</c:v>
                </c:pt>
                <c:pt idx="2306">
                  <c:v>42.962330000000023</c:v>
                </c:pt>
                <c:pt idx="2307">
                  <c:v>42.97983</c:v>
                </c:pt>
                <c:pt idx="2308">
                  <c:v>42.996170000000021</c:v>
                </c:pt>
                <c:pt idx="2309">
                  <c:v>43.013669999999998</c:v>
                </c:pt>
                <c:pt idx="2310">
                  <c:v>43.030170000000012</c:v>
                </c:pt>
                <c:pt idx="2311">
                  <c:v>43.047499999999999</c:v>
                </c:pt>
                <c:pt idx="2312">
                  <c:v>43.064</c:v>
                </c:pt>
                <c:pt idx="2313">
                  <c:v>43.080500000000001</c:v>
                </c:pt>
                <c:pt idx="2314">
                  <c:v>43.097830000000002</c:v>
                </c:pt>
                <c:pt idx="2315">
                  <c:v>43.114330000000002</c:v>
                </c:pt>
                <c:pt idx="2316">
                  <c:v>43.13167</c:v>
                </c:pt>
                <c:pt idx="2317">
                  <c:v>43.148170000000022</c:v>
                </c:pt>
                <c:pt idx="2318">
                  <c:v>43.165670000000013</c:v>
                </c:pt>
                <c:pt idx="2319">
                  <c:v>43.182000000000002</c:v>
                </c:pt>
                <c:pt idx="2320">
                  <c:v>43.199500000000022</c:v>
                </c:pt>
                <c:pt idx="2321">
                  <c:v>43.216000000000001</c:v>
                </c:pt>
                <c:pt idx="2322">
                  <c:v>43.232500000000023</c:v>
                </c:pt>
                <c:pt idx="2323">
                  <c:v>43.249830000000003</c:v>
                </c:pt>
                <c:pt idx="2324">
                  <c:v>43.266330000000039</c:v>
                </c:pt>
                <c:pt idx="2325">
                  <c:v>43.283670000000001</c:v>
                </c:pt>
                <c:pt idx="2326">
                  <c:v>43.300170000000001</c:v>
                </c:pt>
                <c:pt idx="2327">
                  <c:v>43.317499999999995</c:v>
                </c:pt>
                <c:pt idx="2328">
                  <c:v>43.333999999999996</c:v>
                </c:pt>
                <c:pt idx="2329">
                  <c:v>43.351499999999994</c:v>
                </c:pt>
                <c:pt idx="2330">
                  <c:v>43.367829999999998</c:v>
                </c:pt>
                <c:pt idx="2331">
                  <c:v>43.385330000000003</c:v>
                </c:pt>
                <c:pt idx="2332">
                  <c:v>43.401829999999997</c:v>
                </c:pt>
                <c:pt idx="2333">
                  <c:v>43.418330000000012</c:v>
                </c:pt>
                <c:pt idx="2334">
                  <c:v>43.435670000000002</c:v>
                </c:pt>
                <c:pt idx="2335">
                  <c:v>43.452170000000002</c:v>
                </c:pt>
                <c:pt idx="2336">
                  <c:v>43.469500000000011</c:v>
                </c:pt>
                <c:pt idx="2337">
                  <c:v>43.486000000000004</c:v>
                </c:pt>
                <c:pt idx="2338">
                  <c:v>43.503330000000012</c:v>
                </c:pt>
                <c:pt idx="2339">
                  <c:v>43.519829999999999</c:v>
                </c:pt>
                <c:pt idx="2340">
                  <c:v>43.537330000000011</c:v>
                </c:pt>
                <c:pt idx="2341">
                  <c:v>43.553669999999997</c:v>
                </c:pt>
                <c:pt idx="2342">
                  <c:v>43.570170000000012</c:v>
                </c:pt>
                <c:pt idx="2343">
                  <c:v>43.587669999999996</c:v>
                </c:pt>
                <c:pt idx="2344">
                  <c:v>43.604170000000003</c:v>
                </c:pt>
                <c:pt idx="2345">
                  <c:v>43.621500000000012</c:v>
                </c:pt>
                <c:pt idx="2346">
                  <c:v>43.638000000000012</c:v>
                </c:pt>
                <c:pt idx="2347">
                  <c:v>43.655330000000021</c:v>
                </c:pt>
                <c:pt idx="2348">
                  <c:v>43.67183</c:v>
                </c:pt>
                <c:pt idx="2349">
                  <c:v>43.689170000000011</c:v>
                </c:pt>
                <c:pt idx="2350">
                  <c:v>43.705670000000012</c:v>
                </c:pt>
                <c:pt idx="2351">
                  <c:v>43.723170000000025</c:v>
                </c:pt>
                <c:pt idx="2352">
                  <c:v>43.739500000000021</c:v>
                </c:pt>
                <c:pt idx="2353">
                  <c:v>43.756</c:v>
                </c:pt>
                <c:pt idx="2354">
                  <c:v>43.773500000000013</c:v>
                </c:pt>
                <c:pt idx="2355">
                  <c:v>43.789830000000002</c:v>
                </c:pt>
                <c:pt idx="2356">
                  <c:v>43.807339999999996</c:v>
                </c:pt>
                <c:pt idx="2357">
                  <c:v>43.823830000000001</c:v>
                </c:pt>
                <c:pt idx="2358">
                  <c:v>43.841169999999998</c:v>
                </c:pt>
                <c:pt idx="2359">
                  <c:v>43.857669999999978</c:v>
                </c:pt>
                <c:pt idx="2360">
                  <c:v>43.875</c:v>
                </c:pt>
                <c:pt idx="2361">
                  <c:v>43.891500000000001</c:v>
                </c:pt>
                <c:pt idx="2362">
                  <c:v>43.908000000000001</c:v>
                </c:pt>
                <c:pt idx="2363">
                  <c:v>43.925330000000024</c:v>
                </c:pt>
                <c:pt idx="2364">
                  <c:v>43.941829999999996</c:v>
                </c:pt>
                <c:pt idx="2365">
                  <c:v>43.959330000000001</c:v>
                </c:pt>
                <c:pt idx="2366">
                  <c:v>43.975670000000001</c:v>
                </c:pt>
                <c:pt idx="2367">
                  <c:v>43.993170000000013</c:v>
                </c:pt>
                <c:pt idx="2368">
                  <c:v>44.00967</c:v>
                </c:pt>
                <c:pt idx="2369">
                  <c:v>44.027000000000001</c:v>
                </c:pt>
                <c:pt idx="2370">
                  <c:v>44.043500000000002</c:v>
                </c:pt>
                <c:pt idx="2371">
                  <c:v>44.060830000000003</c:v>
                </c:pt>
                <c:pt idx="2372">
                  <c:v>44.077330000000003</c:v>
                </c:pt>
                <c:pt idx="2373">
                  <c:v>44.093830000000011</c:v>
                </c:pt>
                <c:pt idx="2374">
                  <c:v>44.111170000000001</c:v>
                </c:pt>
                <c:pt idx="2375">
                  <c:v>44.127670000000002</c:v>
                </c:pt>
                <c:pt idx="2376">
                  <c:v>44.145170000000022</c:v>
                </c:pt>
                <c:pt idx="2377">
                  <c:v>44.161500000000011</c:v>
                </c:pt>
                <c:pt idx="2378">
                  <c:v>44.179000000000002</c:v>
                </c:pt>
                <c:pt idx="2379">
                  <c:v>44.195500000000024</c:v>
                </c:pt>
                <c:pt idx="2380">
                  <c:v>44.212830000000011</c:v>
                </c:pt>
                <c:pt idx="2381">
                  <c:v>44.229330000000026</c:v>
                </c:pt>
                <c:pt idx="2382">
                  <c:v>44.245830000000012</c:v>
                </c:pt>
                <c:pt idx="2383">
                  <c:v>44.263170000000024</c:v>
                </c:pt>
                <c:pt idx="2384">
                  <c:v>44.279670000000003</c:v>
                </c:pt>
                <c:pt idx="2385">
                  <c:v>44.297000000000011</c:v>
                </c:pt>
                <c:pt idx="2386">
                  <c:v>44.313499999999998</c:v>
                </c:pt>
                <c:pt idx="2387">
                  <c:v>44.330999999999996</c:v>
                </c:pt>
                <c:pt idx="2388">
                  <c:v>44.347329999999999</c:v>
                </c:pt>
                <c:pt idx="2389">
                  <c:v>44.364829999999998</c:v>
                </c:pt>
                <c:pt idx="2390">
                  <c:v>44.381329999999998</c:v>
                </c:pt>
                <c:pt idx="2391">
                  <c:v>44.397839999999995</c:v>
                </c:pt>
                <c:pt idx="2392">
                  <c:v>44.415170000000003</c:v>
                </c:pt>
                <c:pt idx="2393">
                  <c:v>44.431669999999997</c:v>
                </c:pt>
                <c:pt idx="2394">
                  <c:v>44.449000000000005</c:v>
                </c:pt>
                <c:pt idx="2395">
                  <c:v>44.465500000000013</c:v>
                </c:pt>
                <c:pt idx="2396">
                  <c:v>44.48283</c:v>
                </c:pt>
                <c:pt idx="2397">
                  <c:v>44.499330000000022</c:v>
                </c:pt>
                <c:pt idx="2398">
                  <c:v>44.516829999999999</c:v>
                </c:pt>
                <c:pt idx="2399">
                  <c:v>44.533160000000002</c:v>
                </c:pt>
                <c:pt idx="2400">
                  <c:v>44.550669999999997</c:v>
                </c:pt>
                <c:pt idx="2401">
                  <c:v>44.567170000000011</c:v>
                </c:pt>
                <c:pt idx="2402">
                  <c:v>44.583669999999998</c:v>
                </c:pt>
                <c:pt idx="2403">
                  <c:v>44.601000000000006</c:v>
                </c:pt>
                <c:pt idx="2404">
                  <c:v>44.6175</c:v>
                </c:pt>
                <c:pt idx="2405">
                  <c:v>44.634830000000001</c:v>
                </c:pt>
                <c:pt idx="2406">
                  <c:v>44.651330000000002</c:v>
                </c:pt>
                <c:pt idx="2407">
                  <c:v>44.668670000000013</c:v>
                </c:pt>
                <c:pt idx="2408">
                  <c:v>44.685160000000003</c:v>
                </c:pt>
                <c:pt idx="2409">
                  <c:v>44.702670000000012</c:v>
                </c:pt>
                <c:pt idx="2410">
                  <c:v>44.719000000000001</c:v>
                </c:pt>
                <c:pt idx="2411">
                  <c:v>44.735500000000023</c:v>
                </c:pt>
                <c:pt idx="2412">
                  <c:v>44.753</c:v>
                </c:pt>
                <c:pt idx="2413">
                  <c:v>44.769500000000022</c:v>
                </c:pt>
                <c:pt idx="2414">
                  <c:v>44.786830000000002</c:v>
                </c:pt>
                <c:pt idx="2415">
                  <c:v>44.803330000000003</c:v>
                </c:pt>
                <c:pt idx="2416">
                  <c:v>44.82067</c:v>
                </c:pt>
                <c:pt idx="2417">
                  <c:v>44.83717</c:v>
                </c:pt>
                <c:pt idx="2418">
                  <c:v>44.854499999999994</c:v>
                </c:pt>
                <c:pt idx="2419">
                  <c:v>44.870999999999995</c:v>
                </c:pt>
                <c:pt idx="2420">
                  <c:v>44.887499999999996</c:v>
                </c:pt>
                <c:pt idx="2421">
                  <c:v>44.904829999999997</c:v>
                </c:pt>
                <c:pt idx="2422">
                  <c:v>44.921330000000012</c:v>
                </c:pt>
                <c:pt idx="2423">
                  <c:v>44.938830000000003</c:v>
                </c:pt>
                <c:pt idx="2424">
                  <c:v>44.955330000000011</c:v>
                </c:pt>
                <c:pt idx="2425">
                  <c:v>44.972670000000001</c:v>
                </c:pt>
                <c:pt idx="2426">
                  <c:v>44.989170000000001</c:v>
                </c:pt>
                <c:pt idx="2427">
                  <c:v>45.006500000000003</c:v>
                </c:pt>
                <c:pt idx="2428">
                  <c:v>45.023000000000003</c:v>
                </c:pt>
                <c:pt idx="2429">
                  <c:v>45.040330000000012</c:v>
                </c:pt>
                <c:pt idx="2430">
                  <c:v>45.056839999999994</c:v>
                </c:pt>
                <c:pt idx="2431">
                  <c:v>45.073330000000013</c:v>
                </c:pt>
                <c:pt idx="2432">
                  <c:v>45.090670000000003</c:v>
                </c:pt>
                <c:pt idx="2433">
                  <c:v>45.107170000000011</c:v>
                </c:pt>
                <c:pt idx="2434">
                  <c:v>45.124670000000002</c:v>
                </c:pt>
                <c:pt idx="2435">
                  <c:v>45.141000000000005</c:v>
                </c:pt>
                <c:pt idx="2436">
                  <c:v>45.158500000000011</c:v>
                </c:pt>
                <c:pt idx="2437">
                  <c:v>45.175000000000011</c:v>
                </c:pt>
                <c:pt idx="2438">
                  <c:v>45.192330000000034</c:v>
                </c:pt>
                <c:pt idx="2439">
                  <c:v>45.208830000000013</c:v>
                </c:pt>
                <c:pt idx="2440">
                  <c:v>45.225330000000042</c:v>
                </c:pt>
                <c:pt idx="2441">
                  <c:v>45.242670000000011</c:v>
                </c:pt>
                <c:pt idx="2442">
                  <c:v>45.259170000000012</c:v>
                </c:pt>
                <c:pt idx="2443">
                  <c:v>45.276500000000013</c:v>
                </c:pt>
                <c:pt idx="2444">
                  <c:v>45.293000000000013</c:v>
                </c:pt>
                <c:pt idx="2445">
                  <c:v>45.310499999999998</c:v>
                </c:pt>
                <c:pt idx="2446">
                  <c:v>45.326830000000001</c:v>
                </c:pt>
                <c:pt idx="2447">
                  <c:v>45.344329999999999</c:v>
                </c:pt>
                <c:pt idx="2448">
                  <c:v>45.36083</c:v>
                </c:pt>
                <c:pt idx="2449">
                  <c:v>45.377340000000004</c:v>
                </c:pt>
                <c:pt idx="2450">
                  <c:v>45.394669999999998</c:v>
                </c:pt>
                <c:pt idx="2451">
                  <c:v>45.411169999999998</c:v>
                </c:pt>
                <c:pt idx="2452">
                  <c:v>45.428500000000021</c:v>
                </c:pt>
                <c:pt idx="2453">
                  <c:v>45.445</c:v>
                </c:pt>
                <c:pt idx="2454">
                  <c:v>45.462330000000023</c:v>
                </c:pt>
                <c:pt idx="2455">
                  <c:v>45.478830000000002</c:v>
                </c:pt>
                <c:pt idx="2456">
                  <c:v>45.496330000000022</c:v>
                </c:pt>
                <c:pt idx="2457">
                  <c:v>45.512660000000004</c:v>
                </c:pt>
                <c:pt idx="2458">
                  <c:v>45.530170000000012</c:v>
                </c:pt>
                <c:pt idx="2459">
                  <c:v>45.546659999999996</c:v>
                </c:pt>
                <c:pt idx="2460">
                  <c:v>45.563170000000021</c:v>
                </c:pt>
                <c:pt idx="2461">
                  <c:v>45.580500000000001</c:v>
                </c:pt>
                <c:pt idx="2462">
                  <c:v>45.597000000000001</c:v>
                </c:pt>
                <c:pt idx="2463">
                  <c:v>45.614330000000002</c:v>
                </c:pt>
                <c:pt idx="2464">
                  <c:v>45.630830000000003</c:v>
                </c:pt>
                <c:pt idx="2465">
                  <c:v>45.648170000000022</c:v>
                </c:pt>
                <c:pt idx="2466">
                  <c:v>45.664660000000005</c:v>
                </c:pt>
                <c:pt idx="2467">
                  <c:v>45.682170000000013</c:v>
                </c:pt>
                <c:pt idx="2468">
                  <c:v>45.698500000000024</c:v>
                </c:pt>
                <c:pt idx="2469">
                  <c:v>45.715000000000003</c:v>
                </c:pt>
                <c:pt idx="2470">
                  <c:v>45.732500000000023</c:v>
                </c:pt>
                <c:pt idx="2471">
                  <c:v>45.749000000000002</c:v>
                </c:pt>
                <c:pt idx="2472">
                  <c:v>45.766330000000039</c:v>
                </c:pt>
                <c:pt idx="2473">
                  <c:v>45.782830000000011</c:v>
                </c:pt>
                <c:pt idx="2474">
                  <c:v>45.800170000000001</c:v>
                </c:pt>
                <c:pt idx="2475">
                  <c:v>45.816669999999995</c:v>
                </c:pt>
                <c:pt idx="2476">
                  <c:v>45.833999999999996</c:v>
                </c:pt>
                <c:pt idx="2477">
                  <c:v>45.850499999999997</c:v>
                </c:pt>
                <c:pt idx="2478">
                  <c:v>45.868000000000002</c:v>
                </c:pt>
                <c:pt idx="2479">
                  <c:v>45.884339999999995</c:v>
                </c:pt>
                <c:pt idx="2480">
                  <c:v>45.900829999999999</c:v>
                </c:pt>
                <c:pt idx="2481">
                  <c:v>45.918330000000012</c:v>
                </c:pt>
                <c:pt idx="2482">
                  <c:v>45.934829999999998</c:v>
                </c:pt>
                <c:pt idx="2483">
                  <c:v>45.952170000000002</c:v>
                </c:pt>
                <c:pt idx="2484">
                  <c:v>45.968670000000003</c:v>
                </c:pt>
                <c:pt idx="2485">
                  <c:v>45.986000000000004</c:v>
                </c:pt>
                <c:pt idx="2486">
                  <c:v>46.002500000000012</c:v>
                </c:pt>
                <c:pt idx="2487">
                  <c:v>46.019829999999999</c:v>
                </c:pt>
                <c:pt idx="2488">
                  <c:v>46.036340000000003</c:v>
                </c:pt>
                <c:pt idx="2489">
                  <c:v>46.05283</c:v>
                </c:pt>
                <c:pt idx="2490">
                  <c:v>46.070170000000012</c:v>
                </c:pt>
                <c:pt idx="2491">
                  <c:v>46.086669999999998</c:v>
                </c:pt>
                <c:pt idx="2492">
                  <c:v>46.104170000000003</c:v>
                </c:pt>
                <c:pt idx="2493">
                  <c:v>46.120670000000011</c:v>
                </c:pt>
                <c:pt idx="2494">
                  <c:v>46.138000000000012</c:v>
                </c:pt>
                <c:pt idx="2495">
                  <c:v>46.154499999999999</c:v>
                </c:pt>
                <c:pt idx="2496">
                  <c:v>46.17183</c:v>
                </c:pt>
                <c:pt idx="2497">
                  <c:v>46.188330000000022</c:v>
                </c:pt>
                <c:pt idx="2498">
                  <c:v>46.204830000000001</c:v>
                </c:pt>
                <c:pt idx="2499">
                  <c:v>46.222170000000034</c:v>
                </c:pt>
                <c:pt idx="2500">
                  <c:v>46.238670000000013</c:v>
                </c:pt>
                <c:pt idx="2501">
                  <c:v>46.256</c:v>
                </c:pt>
                <c:pt idx="2502">
                  <c:v>46.272500000000022</c:v>
                </c:pt>
                <c:pt idx="2503">
                  <c:v>46.290000000000013</c:v>
                </c:pt>
                <c:pt idx="2504">
                  <c:v>46.3065</c:v>
                </c:pt>
                <c:pt idx="2505">
                  <c:v>46.323830000000001</c:v>
                </c:pt>
                <c:pt idx="2506">
                  <c:v>46.340330000000002</c:v>
                </c:pt>
                <c:pt idx="2507">
                  <c:v>46.357669999999978</c:v>
                </c:pt>
                <c:pt idx="2508">
                  <c:v>46.374169999999999</c:v>
                </c:pt>
                <c:pt idx="2509">
                  <c:v>46.39067</c:v>
                </c:pt>
                <c:pt idx="2510">
                  <c:v>46.408000000000001</c:v>
                </c:pt>
                <c:pt idx="2511">
                  <c:v>46.424500000000002</c:v>
                </c:pt>
                <c:pt idx="2512">
                  <c:v>46.441829999999996</c:v>
                </c:pt>
                <c:pt idx="2513">
                  <c:v>46.458330000000011</c:v>
                </c:pt>
                <c:pt idx="2514">
                  <c:v>46.475830000000002</c:v>
                </c:pt>
                <c:pt idx="2515">
                  <c:v>46.492170000000023</c:v>
                </c:pt>
                <c:pt idx="2516">
                  <c:v>46.50967</c:v>
                </c:pt>
                <c:pt idx="2517">
                  <c:v>46.526160000000012</c:v>
                </c:pt>
                <c:pt idx="2518">
                  <c:v>46.542670000000001</c:v>
                </c:pt>
                <c:pt idx="2519">
                  <c:v>46.56</c:v>
                </c:pt>
                <c:pt idx="2520">
                  <c:v>46.576500000000003</c:v>
                </c:pt>
                <c:pt idx="2521">
                  <c:v>46.593830000000011</c:v>
                </c:pt>
                <c:pt idx="2522">
                  <c:v>46.610330000000012</c:v>
                </c:pt>
                <c:pt idx="2523">
                  <c:v>46.627670000000002</c:v>
                </c:pt>
                <c:pt idx="2524">
                  <c:v>46.644170000000003</c:v>
                </c:pt>
                <c:pt idx="2525">
                  <c:v>46.661670000000001</c:v>
                </c:pt>
                <c:pt idx="2526">
                  <c:v>46.678000000000011</c:v>
                </c:pt>
                <c:pt idx="2527">
                  <c:v>46.694500000000012</c:v>
                </c:pt>
                <c:pt idx="2528">
                  <c:v>46.712000000000003</c:v>
                </c:pt>
                <c:pt idx="2529">
                  <c:v>46.728500000000025</c:v>
                </c:pt>
                <c:pt idx="2530">
                  <c:v>46.745830000000012</c:v>
                </c:pt>
                <c:pt idx="2531">
                  <c:v>46.762330000000034</c:v>
                </c:pt>
                <c:pt idx="2532">
                  <c:v>46.779670000000003</c:v>
                </c:pt>
                <c:pt idx="2533">
                  <c:v>46.796170000000025</c:v>
                </c:pt>
                <c:pt idx="2534">
                  <c:v>46.813499999999998</c:v>
                </c:pt>
                <c:pt idx="2535">
                  <c:v>46.83</c:v>
                </c:pt>
                <c:pt idx="2536">
                  <c:v>46.847499999999997</c:v>
                </c:pt>
                <c:pt idx="2537">
                  <c:v>46.86383</c:v>
                </c:pt>
                <c:pt idx="2538">
                  <c:v>46.880330000000001</c:v>
                </c:pt>
                <c:pt idx="2539">
                  <c:v>46.897839999999995</c:v>
                </c:pt>
                <c:pt idx="2540">
                  <c:v>46.91433</c:v>
                </c:pt>
                <c:pt idx="2541">
                  <c:v>46.931669999999997</c:v>
                </c:pt>
                <c:pt idx="2542">
                  <c:v>46.948170000000012</c:v>
                </c:pt>
                <c:pt idx="2543">
                  <c:v>46.965500000000013</c:v>
                </c:pt>
                <c:pt idx="2544">
                  <c:v>46.981999999999999</c:v>
                </c:pt>
                <c:pt idx="2545">
                  <c:v>46.999330000000022</c:v>
                </c:pt>
                <c:pt idx="2546">
                  <c:v>47.015840000000004</c:v>
                </c:pt>
                <c:pt idx="2547">
                  <c:v>47.032330000000023</c:v>
                </c:pt>
                <c:pt idx="2548">
                  <c:v>47.049669999999999</c:v>
                </c:pt>
                <c:pt idx="2549">
                  <c:v>47.066170000000021</c:v>
                </c:pt>
                <c:pt idx="2550">
                  <c:v>47.083669999999998</c:v>
                </c:pt>
                <c:pt idx="2551">
                  <c:v>47.100170000000013</c:v>
                </c:pt>
                <c:pt idx="2552">
                  <c:v>47.1175</c:v>
                </c:pt>
                <c:pt idx="2553">
                  <c:v>47.134</c:v>
                </c:pt>
                <c:pt idx="2554">
                  <c:v>47.151330000000002</c:v>
                </c:pt>
                <c:pt idx="2555">
                  <c:v>47.167830000000002</c:v>
                </c:pt>
                <c:pt idx="2556">
                  <c:v>47.185160000000003</c:v>
                </c:pt>
                <c:pt idx="2557">
                  <c:v>47.20167</c:v>
                </c:pt>
                <c:pt idx="2558">
                  <c:v>47.218170000000022</c:v>
                </c:pt>
                <c:pt idx="2559">
                  <c:v>47.235500000000023</c:v>
                </c:pt>
                <c:pt idx="2560">
                  <c:v>47.252000000000002</c:v>
                </c:pt>
                <c:pt idx="2561">
                  <c:v>47.269500000000022</c:v>
                </c:pt>
                <c:pt idx="2562">
                  <c:v>47.286000000000001</c:v>
                </c:pt>
                <c:pt idx="2563">
                  <c:v>47.303330000000003</c:v>
                </c:pt>
                <c:pt idx="2564">
                  <c:v>47.319829999999996</c:v>
                </c:pt>
                <c:pt idx="2565">
                  <c:v>47.33717</c:v>
                </c:pt>
                <c:pt idx="2566">
                  <c:v>47.353669999999994</c:v>
                </c:pt>
                <c:pt idx="2567">
                  <c:v>47.370170000000002</c:v>
                </c:pt>
                <c:pt idx="2568">
                  <c:v>47.387499999999996</c:v>
                </c:pt>
                <c:pt idx="2569">
                  <c:v>47.403999999999996</c:v>
                </c:pt>
                <c:pt idx="2570">
                  <c:v>47.421330000000012</c:v>
                </c:pt>
                <c:pt idx="2571">
                  <c:v>47.437829999999998</c:v>
                </c:pt>
                <c:pt idx="2572">
                  <c:v>47.455330000000011</c:v>
                </c:pt>
                <c:pt idx="2573">
                  <c:v>47.471829999999997</c:v>
                </c:pt>
                <c:pt idx="2574">
                  <c:v>47.489170000000001</c:v>
                </c:pt>
                <c:pt idx="2575">
                  <c:v>47.505670000000002</c:v>
                </c:pt>
                <c:pt idx="2576">
                  <c:v>47.522170000000024</c:v>
                </c:pt>
                <c:pt idx="2577">
                  <c:v>47.539500000000011</c:v>
                </c:pt>
                <c:pt idx="2578">
                  <c:v>47.556000000000004</c:v>
                </c:pt>
                <c:pt idx="2579">
                  <c:v>47.573330000000013</c:v>
                </c:pt>
                <c:pt idx="2580">
                  <c:v>47.589829999999999</c:v>
                </c:pt>
                <c:pt idx="2581">
                  <c:v>47.607170000000011</c:v>
                </c:pt>
                <c:pt idx="2582">
                  <c:v>47.623670000000011</c:v>
                </c:pt>
                <c:pt idx="2583">
                  <c:v>47.641170000000002</c:v>
                </c:pt>
                <c:pt idx="2584">
                  <c:v>47.657669999999996</c:v>
                </c:pt>
                <c:pt idx="2585">
                  <c:v>47.675000000000011</c:v>
                </c:pt>
                <c:pt idx="2586">
                  <c:v>47.691500000000012</c:v>
                </c:pt>
                <c:pt idx="2587">
                  <c:v>47.708000000000013</c:v>
                </c:pt>
                <c:pt idx="2588">
                  <c:v>47.725330000000042</c:v>
                </c:pt>
                <c:pt idx="2589">
                  <c:v>47.74183</c:v>
                </c:pt>
                <c:pt idx="2590">
                  <c:v>47.759170000000012</c:v>
                </c:pt>
                <c:pt idx="2591">
                  <c:v>47.775670000000012</c:v>
                </c:pt>
                <c:pt idx="2592">
                  <c:v>47.793000000000013</c:v>
                </c:pt>
                <c:pt idx="2593">
                  <c:v>47.8095</c:v>
                </c:pt>
                <c:pt idx="2594">
                  <c:v>47.827000000000005</c:v>
                </c:pt>
                <c:pt idx="2595">
                  <c:v>47.843330000000002</c:v>
                </c:pt>
                <c:pt idx="2596">
                  <c:v>47.859829999999995</c:v>
                </c:pt>
                <c:pt idx="2597">
                  <c:v>47.877340000000004</c:v>
                </c:pt>
                <c:pt idx="2598">
                  <c:v>47.893830000000001</c:v>
                </c:pt>
                <c:pt idx="2599">
                  <c:v>47.911169999999998</c:v>
                </c:pt>
                <c:pt idx="2600">
                  <c:v>47.927669999999999</c:v>
                </c:pt>
                <c:pt idx="2601">
                  <c:v>47.945</c:v>
                </c:pt>
                <c:pt idx="2602">
                  <c:v>47.961500000000001</c:v>
                </c:pt>
                <c:pt idx="2603">
                  <c:v>47.978830000000002</c:v>
                </c:pt>
                <c:pt idx="2604">
                  <c:v>47.995330000000024</c:v>
                </c:pt>
                <c:pt idx="2605">
                  <c:v>48.011829999999996</c:v>
                </c:pt>
                <c:pt idx="2606">
                  <c:v>48.029170000000022</c:v>
                </c:pt>
                <c:pt idx="2607">
                  <c:v>48.045670000000001</c:v>
                </c:pt>
                <c:pt idx="2608">
                  <c:v>48.063170000000021</c:v>
                </c:pt>
                <c:pt idx="2609">
                  <c:v>48.07967</c:v>
                </c:pt>
                <c:pt idx="2610">
                  <c:v>48.097000000000001</c:v>
                </c:pt>
                <c:pt idx="2611">
                  <c:v>48.113500000000002</c:v>
                </c:pt>
                <c:pt idx="2612">
                  <c:v>48.130830000000003</c:v>
                </c:pt>
                <c:pt idx="2613">
                  <c:v>48.147330000000011</c:v>
                </c:pt>
                <c:pt idx="2614">
                  <c:v>48.163830000000011</c:v>
                </c:pt>
                <c:pt idx="2615">
                  <c:v>48.181170000000002</c:v>
                </c:pt>
                <c:pt idx="2616">
                  <c:v>48.197670000000002</c:v>
                </c:pt>
                <c:pt idx="2617">
                  <c:v>48.215000000000003</c:v>
                </c:pt>
                <c:pt idx="2618">
                  <c:v>48.231500000000011</c:v>
                </c:pt>
                <c:pt idx="2619">
                  <c:v>48.249000000000002</c:v>
                </c:pt>
                <c:pt idx="2620">
                  <c:v>48.265500000000024</c:v>
                </c:pt>
                <c:pt idx="2621">
                  <c:v>48.282830000000011</c:v>
                </c:pt>
                <c:pt idx="2622">
                  <c:v>48.299330000000026</c:v>
                </c:pt>
                <c:pt idx="2623">
                  <c:v>48.316669999999995</c:v>
                </c:pt>
                <c:pt idx="2624">
                  <c:v>48.333170000000003</c:v>
                </c:pt>
                <c:pt idx="2625">
                  <c:v>48.349669999999996</c:v>
                </c:pt>
                <c:pt idx="2626">
                  <c:v>48.367000000000004</c:v>
                </c:pt>
                <c:pt idx="2627">
                  <c:v>48.383499999999998</c:v>
                </c:pt>
                <c:pt idx="2628">
                  <c:v>48.400829999999999</c:v>
                </c:pt>
                <c:pt idx="2629">
                  <c:v>48.41733</c:v>
                </c:pt>
                <c:pt idx="2630">
                  <c:v>48.434829999999998</c:v>
                </c:pt>
                <c:pt idx="2631">
                  <c:v>48.451329999999999</c:v>
                </c:pt>
                <c:pt idx="2632">
                  <c:v>48.468670000000003</c:v>
                </c:pt>
                <c:pt idx="2633">
                  <c:v>48.485170000000011</c:v>
                </c:pt>
                <c:pt idx="2634">
                  <c:v>48.501669999999997</c:v>
                </c:pt>
                <c:pt idx="2635">
                  <c:v>48.519000000000005</c:v>
                </c:pt>
                <c:pt idx="2636">
                  <c:v>48.535500000000013</c:v>
                </c:pt>
                <c:pt idx="2637">
                  <c:v>48.55283</c:v>
                </c:pt>
                <c:pt idx="2638">
                  <c:v>48.569330000000022</c:v>
                </c:pt>
                <c:pt idx="2639">
                  <c:v>48.586669999999998</c:v>
                </c:pt>
                <c:pt idx="2640">
                  <c:v>48.603170000000013</c:v>
                </c:pt>
                <c:pt idx="2641">
                  <c:v>48.620670000000011</c:v>
                </c:pt>
                <c:pt idx="2642">
                  <c:v>48.637170000000012</c:v>
                </c:pt>
                <c:pt idx="2643">
                  <c:v>48.654499999999999</c:v>
                </c:pt>
                <c:pt idx="2644">
                  <c:v>48.671000000000006</c:v>
                </c:pt>
                <c:pt idx="2645">
                  <c:v>48.6875</c:v>
                </c:pt>
                <c:pt idx="2646">
                  <c:v>48.704830000000001</c:v>
                </c:pt>
                <c:pt idx="2647">
                  <c:v>48.721330000000023</c:v>
                </c:pt>
                <c:pt idx="2648">
                  <c:v>48.738670000000013</c:v>
                </c:pt>
                <c:pt idx="2649">
                  <c:v>48.755160000000011</c:v>
                </c:pt>
                <c:pt idx="2650">
                  <c:v>48.772500000000022</c:v>
                </c:pt>
                <c:pt idx="2651">
                  <c:v>48.789000000000001</c:v>
                </c:pt>
                <c:pt idx="2652">
                  <c:v>48.8065</c:v>
                </c:pt>
                <c:pt idx="2653">
                  <c:v>48.823</c:v>
                </c:pt>
                <c:pt idx="2654">
                  <c:v>48.839330000000011</c:v>
                </c:pt>
                <c:pt idx="2655">
                  <c:v>48.856829999999995</c:v>
                </c:pt>
                <c:pt idx="2656">
                  <c:v>48.873330000000003</c:v>
                </c:pt>
                <c:pt idx="2657">
                  <c:v>48.89067</c:v>
                </c:pt>
                <c:pt idx="2658">
                  <c:v>48.907170000000001</c:v>
                </c:pt>
                <c:pt idx="2659">
                  <c:v>48.924500000000002</c:v>
                </c:pt>
                <c:pt idx="2660">
                  <c:v>48.940999999999995</c:v>
                </c:pt>
                <c:pt idx="2661">
                  <c:v>48.958330000000011</c:v>
                </c:pt>
                <c:pt idx="2662">
                  <c:v>48.974829999999997</c:v>
                </c:pt>
                <c:pt idx="2663">
                  <c:v>48.992330000000024</c:v>
                </c:pt>
                <c:pt idx="2664">
                  <c:v>49.008830000000003</c:v>
                </c:pt>
                <c:pt idx="2665">
                  <c:v>49.025170000000024</c:v>
                </c:pt>
                <c:pt idx="2666">
                  <c:v>49.042670000000001</c:v>
                </c:pt>
                <c:pt idx="2667">
                  <c:v>49.059170000000002</c:v>
                </c:pt>
                <c:pt idx="2668">
                  <c:v>49.076500000000003</c:v>
                </c:pt>
                <c:pt idx="2669">
                  <c:v>49.093000000000011</c:v>
                </c:pt>
                <c:pt idx="2670">
                  <c:v>49.110330000000012</c:v>
                </c:pt>
                <c:pt idx="2671">
                  <c:v>49.126840000000001</c:v>
                </c:pt>
                <c:pt idx="2672">
                  <c:v>49.144170000000003</c:v>
                </c:pt>
                <c:pt idx="2673">
                  <c:v>49.160670000000003</c:v>
                </c:pt>
                <c:pt idx="2674">
                  <c:v>49.177170000000011</c:v>
                </c:pt>
                <c:pt idx="2675">
                  <c:v>49.194500000000012</c:v>
                </c:pt>
                <c:pt idx="2676">
                  <c:v>49.211000000000006</c:v>
                </c:pt>
                <c:pt idx="2677">
                  <c:v>49.228500000000025</c:v>
                </c:pt>
                <c:pt idx="2678">
                  <c:v>49.245000000000012</c:v>
                </c:pt>
                <c:pt idx="2679">
                  <c:v>49.262330000000034</c:v>
                </c:pt>
                <c:pt idx="2680">
                  <c:v>49.278830000000013</c:v>
                </c:pt>
                <c:pt idx="2681">
                  <c:v>49.296170000000025</c:v>
                </c:pt>
                <c:pt idx="2682">
                  <c:v>49.312669999999997</c:v>
                </c:pt>
                <c:pt idx="2683">
                  <c:v>49.329170000000012</c:v>
                </c:pt>
                <c:pt idx="2684">
                  <c:v>49.346499999999999</c:v>
                </c:pt>
                <c:pt idx="2685">
                  <c:v>49.363</c:v>
                </c:pt>
                <c:pt idx="2686">
                  <c:v>49.380330000000001</c:v>
                </c:pt>
                <c:pt idx="2687">
                  <c:v>49.396830000000001</c:v>
                </c:pt>
                <c:pt idx="2688">
                  <c:v>49.41433</c:v>
                </c:pt>
                <c:pt idx="2689">
                  <c:v>49.43083</c:v>
                </c:pt>
                <c:pt idx="2690">
                  <c:v>49.448170000000012</c:v>
                </c:pt>
                <c:pt idx="2691">
                  <c:v>49.464669999999998</c:v>
                </c:pt>
                <c:pt idx="2692">
                  <c:v>49.481999999999999</c:v>
                </c:pt>
                <c:pt idx="2693">
                  <c:v>49.498500000000021</c:v>
                </c:pt>
                <c:pt idx="2694">
                  <c:v>49.515000000000001</c:v>
                </c:pt>
                <c:pt idx="2695">
                  <c:v>49.532330000000023</c:v>
                </c:pt>
                <c:pt idx="2696">
                  <c:v>49.548830000000002</c:v>
                </c:pt>
                <c:pt idx="2697">
                  <c:v>49.566170000000021</c:v>
                </c:pt>
                <c:pt idx="2698">
                  <c:v>49.58267</c:v>
                </c:pt>
                <c:pt idx="2699">
                  <c:v>49.600170000000013</c:v>
                </c:pt>
                <c:pt idx="2700">
                  <c:v>49.616659999999996</c:v>
                </c:pt>
                <c:pt idx="2701">
                  <c:v>49.634</c:v>
                </c:pt>
                <c:pt idx="2702">
                  <c:v>49.650500000000001</c:v>
                </c:pt>
                <c:pt idx="2703">
                  <c:v>49.667000000000002</c:v>
                </c:pt>
                <c:pt idx="2704">
                  <c:v>49.684330000000003</c:v>
                </c:pt>
                <c:pt idx="2705">
                  <c:v>49.700830000000003</c:v>
                </c:pt>
                <c:pt idx="2706">
                  <c:v>49.718170000000022</c:v>
                </c:pt>
                <c:pt idx="2707">
                  <c:v>49.734670000000001</c:v>
                </c:pt>
                <c:pt idx="2708">
                  <c:v>49.752000000000002</c:v>
                </c:pt>
                <c:pt idx="2709">
                  <c:v>49.768500000000024</c:v>
                </c:pt>
                <c:pt idx="2710">
                  <c:v>49.786000000000001</c:v>
                </c:pt>
                <c:pt idx="2711">
                  <c:v>49.802500000000002</c:v>
                </c:pt>
                <c:pt idx="2712">
                  <c:v>49.818829999999998</c:v>
                </c:pt>
                <c:pt idx="2713">
                  <c:v>49.836330000000011</c:v>
                </c:pt>
                <c:pt idx="2714">
                  <c:v>49.852829999999997</c:v>
                </c:pt>
                <c:pt idx="2715">
                  <c:v>49.870170000000002</c:v>
                </c:pt>
                <c:pt idx="2716">
                  <c:v>49.886669999999995</c:v>
                </c:pt>
                <c:pt idx="2717">
                  <c:v>49.903999999999996</c:v>
                </c:pt>
                <c:pt idx="2718">
                  <c:v>49.920500000000011</c:v>
                </c:pt>
                <c:pt idx="2719">
                  <c:v>49.937829999999998</c:v>
                </c:pt>
                <c:pt idx="2720">
                  <c:v>49.954329999999999</c:v>
                </c:pt>
                <c:pt idx="2721">
                  <c:v>49.971829999999997</c:v>
                </c:pt>
                <c:pt idx="2722">
                  <c:v>49.988330000000012</c:v>
                </c:pt>
                <c:pt idx="2723">
                  <c:v>50.004669999999997</c:v>
                </c:pt>
                <c:pt idx="2724">
                  <c:v>50.022170000000024</c:v>
                </c:pt>
                <c:pt idx="2725">
                  <c:v>50.038670000000003</c:v>
                </c:pt>
                <c:pt idx="2726">
                  <c:v>50.056000000000004</c:v>
                </c:pt>
                <c:pt idx="2727">
                  <c:v>50.072500000000012</c:v>
                </c:pt>
                <c:pt idx="2728">
                  <c:v>50.089829999999999</c:v>
                </c:pt>
                <c:pt idx="2729">
                  <c:v>50.106340000000003</c:v>
                </c:pt>
                <c:pt idx="2730">
                  <c:v>50.123670000000011</c:v>
                </c:pt>
                <c:pt idx="2731">
                  <c:v>50.140170000000012</c:v>
                </c:pt>
                <c:pt idx="2732">
                  <c:v>50.156669999999998</c:v>
                </c:pt>
                <c:pt idx="2733">
                  <c:v>50.174170000000011</c:v>
                </c:pt>
                <c:pt idx="2734">
                  <c:v>50.190500000000021</c:v>
                </c:pt>
                <c:pt idx="2735">
                  <c:v>50.208000000000013</c:v>
                </c:pt>
                <c:pt idx="2736">
                  <c:v>50.224500000000013</c:v>
                </c:pt>
                <c:pt idx="2737">
                  <c:v>50.24183</c:v>
                </c:pt>
                <c:pt idx="2738">
                  <c:v>50.258340000000011</c:v>
                </c:pt>
                <c:pt idx="2739">
                  <c:v>50.275660000000002</c:v>
                </c:pt>
                <c:pt idx="2740">
                  <c:v>50.292170000000034</c:v>
                </c:pt>
                <c:pt idx="2741">
                  <c:v>50.3095</c:v>
                </c:pt>
                <c:pt idx="2742">
                  <c:v>50.326000000000001</c:v>
                </c:pt>
                <c:pt idx="2743">
                  <c:v>50.342500000000001</c:v>
                </c:pt>
                <c:pt idx="2744">
                  <c:v>50.36</c:v>
                </c:pt>
                <c:pt idx="2745">
                  <c:v>50.376330000000003</c:v>
                </c:pt>
                <c:pt idx="2746">
                  <c:v>50.393830000000001</c:v>
                </c:pt>
                <c:pt idx="2747">
                  <c:v>50.410330000000002</c:v>
                </c:pt>
                <c:pt idx="2748">
                  <c:v>50.427669999999999</c:v>
                </c:pt>
                <c:pt idx="2749">
                  <c:v>50.44417</c:v>
                </c:pt>
                <c:pt idx="2750">
                  <c:v>50.461500000000001</c:v>
                </c:pt>
                <c:pt idx="2751">
                  <c:v>50.478000000000002</c:v>
                </c:pt>
                <c:pt idx="2752">
                  <c:v>50.494500000000002</c:v>
                </c:pt>
                <c:pt idx="2753">
                  <c:v>50.511829999999996</c:v>
                </c:pt>
                <c:pt idx="2754">
                  <c:v>50.528330000000025</c:v>
                </c:pt>
                <c:pt idx="2755">
                  <c:v>50.545830000000002</c:v>
                </c:pt>
                <c:pt idx="2756">
                  <c:v>50.562170000000023</c:v>
                </c:pt>
                <c:pt idx="2757">
                  <c:v>50.57967</c:v>
                </c:pt>
                <c:pt idx="2758">
                  <c:v>50.596170000000022</c:v>
                </c:pt>
                <c:pt idx="2759">
                  <c:v>50.613500000000002</c:v>
                </c:pt>
                <c:pt idx="2760">
                  <c:v>50.63</c:v>
                </c:pt>
                <c:pt idx="2761">
                  <c:v>50.646500000000003</c:v>
                </c:pt>
                <c:pt idx="2762">
                  <c:v>50.663830000000011</c:v>
                </c:pt>
                <c:pt idx="2763">
                  <c:v>50.680330000000012</c:v>
                </c:pt>
                <c:pt idx="2764">
                  <c:v>50.697670000000002</c:v>
                </c:pt>
                <c:pt idx="2765">
                  <c:v>50.714170000000003</c:v>
                </c:pt>
                <c:pt idx="2766">
                  <c:v>50.731500000000011</c:v>
                </c:pt>
                <c:pt idx="2767">
                  <c:v>50.748000000000012</c:v>
                </c:pt>
                <c:pt idx="2768">
                  <c:v>50.765500000000024</c:v>
                </c:pt>
                <c:pt idx="2769">
                  <c:v>50.782000000000011</c:v>
                </c:pt>
                <c:pt idx="2770">
                  <c:v>50.799330000000026</c:v>
                </c:pt>
                <c:pt idx="2771">
                  <c:v>50.815829999999998</c:v>
                </c:pt>
                <c:pt idx="2772">
                  <c:v>50.832330000000013</c:v>
                </c:pt>
                <c:pt idx="2773">
                  <c:v>50.849669999999996</c:v>
                </c:pt>
                <c:pt idx="2774">
                  <c:v>50.866170000000011</c:v>
                </c:pt>
                <c:pt idx="2775">
                  <c:v>50.883499999999998</c:v>
                </c:pt>
                <c:pt idx="2776">
                  <c:v>50.9</c:v>
                </c:pt>
                <c:pt idx="2777">
                  <c:v>50.91733</c:v>
                </c:pt>
                <c:pt idx="2778">
                  <c:v>50.93383</c:v>
                </c:pt>
                <c:pt idx="2779">
                  <c:v>50.951329999999999</c:v>
                </c:pt>
                <c:pt idx="2780">
                  <c:v>50.967829999999999</c:v>
                </c:pt>
                <c:pt idx="2781">
                  <c:v>50.984159999999996</c:v>
                </c:pt>
                <c:pt idx="2782">
                  <c:v>51.001669999999997</c:v>
                </c:pt>
                <c:pt idx="2783">
                  <c:v>51.018170000000012</c:v>
                </c:pt>
                <c:pt idx="2784">
                  <c:v>51.035500000000013</c:v>
                </c:pt>
                <c:pt idx="2785">
                  <c:v>51.052</c:v>
                </c:pt>
                <c:pt idx="2786">
                  <c:v>51.069330000000022</c:v>
                </c:pt>
                <c:pt idx="2787">
                  <c:v>51.085840000000005</c:v>
                </c:pt>
                <c:pt idx="2788">
                  <c:v>51.103170000000013</c:v>
                </c:pt>
                <c:pt idx="2789">
                  <c:v>51.119669999999999</c:v>
                </c:pt>
                <c:pt idx="2790">
                  <c:v>51.137170000000012</c:v>
                </c:pt>
                <c:pt idx="2791">
                  <c:v>51.153669999999998</c:v>
                </c:pt>
                <c:pt idx="2792">
                  <c:v>51.17</c:v>
                </c:pt>
                <c:pt idx="2793">
                  <c:v>51.1875</c:v>
                </c:pt>
                <c:pt idx="2794">
                  <c:v>51.204000000000001</c:v>
                </c:pt>
                <c:pt idx="2795">
                  <c:v>51.221330000000023</c:v>
                </c:pt>
                <c:pt idx="2796">
                  <c:v>51.237830000000002</c:v>
                </c:pt>
                <c:pt idx="2797">
                  <c:v>51.255160000000011</c:v>
                </c:pt>
                <c:pt idx="2798">
                  <c:v>51.27167</c:v>
                </c:pt>
                <c:pt idx="2799">
                  <c:v>51.289000000000001</c:v>
                </c:pt>
                <c:pt idx="2800">
                  <c:v>51.305500000000002</c:v>
                </c:pt>
                <c:pt idx="2801">
                  <c:v>51.322000000000003</c:v>
                </c:pt>
                <c:pt idx="2802">
                  <c:v>51.339500000000001</c:v>
                </c:pt>
                <c:pt idx="2803">
                  <c:v>51.355829999999997</c:v>
                </c:pt>
                <c:pt idx="2804">
                  <c:v>51.373330000000003</c:v>
                </c:pt>
                <c:pt idx="2805">
                  <c:v>51.389829999999996</c:v>
                </c:pt>
                <c:pt idx="2806">
                  <c:v>51.407170000000001</c:v>
                </c:pt>
                <c:pt idx="2807">
                  <c:v>51.423670000000001</c:v>
                </c:pt>
                <c:pt idx="2808">
                  <c:v>51.440999999999995</c:v>
                </c:pt>
                <c:pt idx="2809">
                  <c:v>51.457499999999996</c:v>
                </c:pt>
                <c:pt idx="2810">
                  <c:v>51.474000000000004</c:v>
                </c:pt>
                <c:pt idx="2811">
                  <c:v>51.491330000000012</c:v>
                </c:pt>
                <c:pt idx="2812">
                  <c:v>51.507829999999998</c:v>
                </c:pt>
                <c:pt idx="2813">
                  <c:v>51.525330000000025</c:v>
                </c:pt>
                <c:pt idx="2814">
                  <c:v>51.541669999999996</c:v>
                </c:pt>
                <c:pt idx="2815">
                  <c:v>51.559170000000002</c:v>
                </c:pt>
                <c:pt idx="2816">
                  <c:v>51.575670000000002</c:v>
                </c:pt>
                <c:pt idx="2817">
                  <c:v>51.593000000000011</c:v>
                </c:pt>
                <c:pt idx="2818">
                  <c:v>51.609500000000011</c:v>
                </c:pt>
                <c:pt idx="2819">
                  <c:v>51.626840000000001</c:v>
                </c:pt>
                <c:pt idx="2820">
                  <c:v>51.643330000000013</c:v>
                </c:pt>
                <c:pt idx="2821">
                  <c:v>51.659829999999999</c:v>
                </c:pt>
                <c:pt idx="2822">
                  <c:v>51.677170000000011</c:v>
                </c:pt>
                <c:pt idx="2823">
                  <c:v>51.693670000000012</c:v>
                </c:pt>
                <c:pt idx="2824">
                  <c:v>51.711170000000003</c:v>
                </c:pt>
                <c:pt idx="2825">
                  <c:v>51.727500000000013</c:v>
                </c:pt>
                <c:pt idx="2826">
                  <c:v>51.745000000000012</c:v>
                </c:pt>
                <c:pt idx="2827">
                  <c:v>51.761500000000012</c:v>
                </c:pt>
                <c:pt idx="2828">
                  <c:v>51.778830000000013</c:v>
                </c:pt>
                <c:pt idx="2829">
                  <c:v>51.795330000000043</c:v>
                </c:pt>
                <c:pt idx="2830">
                  <c:v>51.811829999999979</c:v>
                </c:pt>
                <c:pt idx="2831">
                  <c:v>51.829170000000012</c:v>
                </c:pt>
                <c:pt idx="2832">
                  <c:v>51.845659999999995</c:v>
                </c:pt>
                <c:pt idx="2833">
                  <c:v>51.863</c:v>
                </c:pt>
                <c:pt idx="2834">
                  <c:v>51.8795</c:v>
                </c:pt>
                <c:pt idx="2835">
                  <c:v>51.897000000000006</c:v>
                </c:pt>
                <c:pt idx="2836">
                  <c:v>51.913330000000002</c:v>
                </c:pt>
                <c:pt idx="2837">
                  <c:v>51.93083</c:v>
                </c:pt>
                <c:pt idx="2838">
                  <c:v>51.947330000000001</c:v>
                </c:pt>
                <c:pt idx="2839">
                  <c:v>51.964669999999998</c:v>
                </c:pt>
                <c:pt idx="2840">
                  <c:v>51.981169999999999</c:v>
                </c:pt>
                <c:pt idx="2841">
                  <c:v>51.997659999999996</c:v>
                </c:pt>
                <c:pt idx="2842">
                  <c:v>52.015000000000001</c:v>
                </c:pt>
                <c:pt idx="2843">
                  <c:v>52.031500000000001</c:v>
                </c:pt>
                <c:pt idx="2844">
                  <c:v>52.048830000000002</c:v>
                </c:pt>
                <c:pt idx="2845">
                  <c:v>52.065330000000024</c:v>
                </c:pt>
                <c:pt idx="2846">
                  <c:v>52.08267</c:v>
                </c:pt>
                <c:pt idx="2847">
                  <c:v>52.099170000000022</c:v>
                </c:pt>
                <c:pt idx="2848">
                  <c:v>52.116659999999996</c:v>
                </c:pt>
                <c:pt idx="2849">
                  <c:v>52.133170000000021</c:v>
                </c:pt>
                <c:pt idx="2850">
                  <c:v>52.149500000000003</c:v>
                </c:pt>
                <c:pt idx="2851">
                  <c:v>52.167000000000002</c:v>
                </c:pt>
                <c:pt idx="2852">
                  <c:v>52.183500000000002</c:v>
                </c:pt>
                <c:pt idx="2853">
                  <c:v>52.200830000000003</c:v>
                </c:pt>
                <c:pt idx="2854">
                  <c:v>52.217330000000011</c:v>
                </c:pt>
                <c:pt idx="2855">
                  <c:v>52.234670000000001</c:v>
                </c:pt>
                <c:pt idx="2856">
                  <c:v>52.251170000000002</c:v>
                </c:pt>
                <c:pt idx="2857">
                  <c:v>52.268500000000024</c:v>
                </c:pt>
                <c:pt idx="2858">
                  <c:v>52.285000000000011</c:v>
                </c:pt>
                <c:pt idx="2859">
                  <c:v>52.301499999999997</c:v>
                </c:pt>
                <c:pt idx="2860">
                  <c:v>52.318999999999996</c:v>
                </c:pt>
                <c:pt idx="2861">
                  <c:v>52.335340000000002</c:v>
                </c:pt>
                <c:pt idx="2862">
                  <c:v>52.352829999999997</c:v>
                </c:pt>
                <c:pt idx="2863">
                  <c:v>52.369340000000001</c:v>
                </c:pt>
                <c:pt idx="2864">
                  <c:v>52.386669999999995</c:v>
                </c:pt>
                <c:pt idx="2865">
                  <c:v>52.403170000000003</c:v>
                </c:pt>
                <c:pt idx="2866">
                  <c:v>52.420500000000011</c:v>
                </c:pt>
                <c:pt idx="2867">
                  <c:v>52.437000000000005</c:v>
                </c:pt>
                <c:pt idx="2868">
                  <c:v>52.454329999999999</c:v>
                </c:pt>
                <c:pt idx="2869">
                  <c:v>52.470829999999999</c:v>
                </c:pt>
                <c:pt idx="2870">
                  <c:v>52.487339999999996</c:v>
                </c:pt>
                <c:pt idx="2871">
                  <c:v>52.504829999999998</c:v>
                </c:pt>
                <c:pt idx="2872">
                  <c:v>52.521170000000012</c:v>
                </c:pt>
                <c:pt idx="2873">
                  <c:v>52.538670000000003</c:v>
                </c:pt>
                <c:pt idx="2874">
                  <c:v>52.555170000000011</c:v>
                </c:pt>
                <c:pt idx="2875">
                  <c:v>52.572500000000012</c:v>
                </c:pt>
                <c:pt idx="2876">
                  <c:v>52.589000000000006</c:v>
                </c:pt>
                <c:pt idx="2877">
                  <c:v>52.606340000000003</c:v>
                </c:pt>
                <c:pt idx="2878">
                  <c:v>52.622830000000022</c:v>
                </c:pt>
                <c:pt idx="2879">
                  <c:v>52.639330000000022</c:v>
                </c:pt>
                <c:pt idx="2880">
                  <c:v>52.656669999999998</c:v>
                </c:pt>
                <c:pt idx="2881">
                  <c:v>52.673170000000013</c:v>
                </c:pt>
                <c:pt idx="2882">
                  <c:v>52.690670000000011</c:v>
                </c:pt>
                <c:pt idx="2883">
                  <c:v>52.707000000000001</c:v>
                </c:pt>
                <c:pt idx="2884">
                  <c:v>52.724500000000013</c:v>
                </c:pt>
                <c:pt idx="2885">
                  <c:v>52.741</c:v>
                </c:pt>
                <c:pt idx="2886">
                  <c:v>52.758340000000011</c:v>
                </c:pt>
                <c:pt idx="2887">
                  <c:v>52.774830000000001</c:v>
                </c:pt>
                <c:pt idx="2888">
                  <c:v>52.792170000000034</c:v>
                </c:pt>
                <c:pt idx="2889">
                  <c:v>52.808669999999999</c:v>
                </c:pt>
                <c:pt idx="2890">
                  <c:v>52.825160000000011</c:v>
                </c:pt>
                <c:pt idx="2891">
                  <c:v>52.842500000000001</c:v>
                </c:pt>
                <c:pt idx="2892">
                  <c:v>52.858999999999995</c:v>
                </c:pt>
                <c:pt idx="2893">
                  <c:v>52.8765</c:v>
                </c:pt>
                <c:pt idx="2894">
                  <c:v>52.892830000000011</c:v>
                </c:pt>
                <c:pt idx="2895">
                  <c:v>52.910330000000002</c:v>
                </c:pt>
                <c:pt idx="2896">
                  <c:v>52.926830000000002</c:v>
                </c:pt>
                <c:pt idx="2897">
                  <c:v>52.94417</c:v>
                </c:pt>
                <c:pt idx="2898">
                  <c:v>52.96067</c:v>
                </c:pt>
                <c:pt idx="2899">
                  <c:v>52.977160000000005</c:v>
                </c:pt>
                <c:pt idx="2900">
                  <c:v>52.994500000000002</c:v>
                </c:pt>
                <c:pt idx="2901">
                  <c:v>53.010999999999996</c:v>
                </c:pt>
                <c:pt idx="2902">
                  <c:v>53.028330000000025</c:v>
                </c:pt>
                <c:pt idx="2903">
                  <c:v>53.044829999999997</c:v>
                </c:pt>
                <c:pt idx="2904">
                  <c:v>53.062330000000024</c:v>
                </c:pt>
                <c:pt idx="2905">
                  <c:v>53.078670000000002</c:v>
                </c:pt>
                <c:pt idx="2906">
                  <c:v>53.096170000000022</c:v>
                </c:pt>
                <c:pt idx="2907">
                  <c:v>53.112670000000001</c:v>
                </c:pt>
                <c:pt idx="2908">
                  <c:v>53.129000000000012</c:v>
                </c:pt>
                <c:pt idx="2909">
                  <c:v>53.146500000000003</c:v>
                </c:pt>
                <c:pt idx="2910">
                  <c:v>53.163000000000011</c:v>
                </c:pt>
                <c:pt idx="2911">
                  <c:v>53.180330000000012</c:v>
                </c:pt>
                <c:pt idx="2912">
                  <c:v>53.196840000000002</c:v>
                </c:pt>
                <c:pt idx="2913">
                  <c:v>53.214170000000003</c:v>
                </c:pt>
                <c:pt idx="2914">
                  <c:v>53.230670000000003</c:v>
                </c:pt>
                <c:pt idx="2915">
                  <c:v>53.248170000000023</c:v>
                </c:pt>
                <c:pt idx="2916">
                  <c:v>53.264500000000012</c:v>
                </c:pt>
                <c:pt idx="2917">
                  <c:v>53.282000000000011</c:v>
                </c:pt>
                <c:pt idx="2918">
                  <c:v>53.298500000000026</c:v>
                </c:pt>
                <c:pt idx="2919">
                  <c:v>53.314839999999997</c:v>
                </c:pt>
                <c:pt idx="2920">
                  <c:v>53.332330000000013</c:v>
                </c:pt>
                <c:pt idx="2921">
                  <c:v>53.348839999999996</c:v>
                </c:pt>
                <c:pt idx="2922">
                  <c:v>53.366170000000011</c:v>
                </c:pt>
                <c:pt idx="2923">
                  <c:v>53.382669999999997</c:v>
                </c:pt>
                <c:pt idx="2924">
                  <c:v>53.4</c:v>
                </c:pt>
                <c:pt idx="2925">
                  <c:v>53.416499999999999</c:v>
                </c:pt>
                <c:pt idx="2926">
                  <c:v>53.43383</c:v>
                </c:pt>
                <c:pt idx="2927">
                  <c:v>53.450330000000001</c:v>
                </c:pt>
                <c:pt idx="2928">
                  <c:v>53.466840000000005</c:v>
                </c:pt>
                <c:pt idx="2929">
                  <c:v>53.48433</c:v>
                </c:pt>
                <c:pt idx="2930">
                  <c:v>53.50067</c:v>
                </c:pt>
                <c:pt idx="2931">
                  <c:v>53.518170000000012</c:v>
                </c:pt>
                <c:pt idx="2932">
                  <c:v>53.534669999999998</c:v>
                </c:pt>
                <c:pt idx="2933">
                  <c:v>53.552</c:v>
                </c:pt>
                <c:pt idx="2934">
                  <c:v>53.568500000000022</c:v>
                </c:pt>
                <c:pt idx="2935">
                  <c:v>53.585840000000005</c:v>
                </c:pt>
                <c:pt idx="2936">
                  <c:v>53.602330000000023</c:v>
                </c:pt>
                <c:pt idx="2937">
                  <c:v>53.619669999999999</c:v>
                </c:pt>
                <c:pt idx="2938">
                  <c:v>53.636170000000021</c:v>
                </c:pt>
                <c:pt idx="2939">
                  <c:v>53.652670000000001</c:v>
                </c:pt>
                <c:pt idx="2940">
                  <c:v>53.670170000000013</c:v>
                </c:pt>
                <c:pt idx="2941">
                  <c:v>53.686500000000002</c:v>
                </c:pt>
                <c:pt idx="2942">
                  <c:v>53.704000000000001</c:v>
                </c:pt>
                <c:pt idx="2943">
                  <c:v>53.720500000000023</c:v>
                </c:pt>
                <c:pt idx="2944">
                  <c:v>53.737830000000002</c:v>
                </c:pt>
                <c:pt idx="2945">
                  <c:v>53.754330000000003</c:v>
                </c:pt>
                <c:pt idx="2946">
                  <c:v>53.77167</c:v>
                </c:pt>
                <c:pt idx="2947">
                  <c:v>53.788170000000022</c:v>
                </c:pt>
                <c:pt idx="2948">
                  <c:v>53.805500000000002</c:v>
                </c:pt>
                <c:pt idx="2949">
                  <c:v>53.822000000000003</c:v>
                </c:pt>
                <c:pt idx="2950">
                  <c:v>53.838500000000003</c:v>
                </c:pt>
                <c:pt idx="2951">
                  <c:v>53.855999999999995</c:v>
                </c:pt>
                <c:pt idx="2952">
                  <c:v>53.872330000000012</c:v>
                </c:pt>
                <c:pt idx="2953">
                  <c:v>53.889829999999996</c:v>
                </c:pt>
                <c:pt idx="2954">
                  <c:v>53.906330000000011</c:v>
                </c:pt>
                <c:pt idx="2955">
                  <c:v>53.923670000000001</c:v>
                </c:pt>
                <c:pt idx="2956">
                  <c:v>53.940170000000002</c:v>
                </c:pt>
                <c:pt idx="2957">
                  <c:v>53.957499999999996</c:v>
                </c:pt>
                <c:pt idx="2958">
                  <c:v>53.974000000000004</c:v>
                </c:pt>
                <c:pt idx="2959">
                  <c:v>53.990500000000011</c:v>
                </c:pt>
                <c:pt idx="2960">
                  <c:v>54.007829999999998</c:v>
                </c:pt>
                <c:pt idx="2961">
                  <c:v>54.024330000000013</c:v>
                </c:pt>
                <c:pt idx="2962">
                  <c:v>54.041829999999997</c:v>
                </c:pt>
                <c:pt idx="2963">
                  <c:v>54.058170000000011</c:v>
                </c:pt>
                <c:pt idx="2964">
                  <c:v>54.075670000000002</c:v>
                </c:pt>
                <c:pt idx="2965">
                  <c:v>54.092170000000024</c:v>
                </c:pt>
                <c:pt idx="2966">
                  <c:v>54.109500000000011</c:v>
                </c:pt>
                <c:pt idx="2967">
                  <c:v>54.126000000000012</c:v>
                </c:pt>
                <c:pt idx="2968">
                  <c:v>54.143330000000013</c:v>
                </c:pt>
                <c:pt idx="2969">
                  <c:v>54.159829999999999</c:v>
                </c:pt>
                <c:pt idx="2970">
                  <c:v>54.176330000000021</c:v>
                </c:pt>
                <c:pt idx="2971">
                  <c:v>54.193670000000012</c:v>
                </c:pt>
                <c:pt idx="2972">
                  <c:v>54.210170000000012</c:v>
                </c:pt>
                <c:pt idx="2973">
                  <c:v>54.227670000000003</c:v>
                </c:pt>
                <c:pt idx="2974">
                  <c:v>54.244</c:v>
                </c:pt>
                <c:pt idx="2975">
                  <c:v>54.261500000000012</c:v>
                </c:pt>
                <c:pt idx="2976">
                  <c:v>54.278000000000013</c:v>
                </c:pt>
                <c:pt idx="2977">
                  <c:v>54.295330000000043</c:v>
                </c:pt>
                <c:pt idx="2978">
                  <c:v>54.311829999999979</c:v>
                </c:pt>
                <c:pt idx="2979">
                  <c:v>54.328340000000011</c:v>
                </c:pt>
                <c:pt idx="2980">
                  <c:v>54.345659999999995</c:v>
                </c:pt>
                <c:pt idx="2981">
                  <c:v>54.362170000000013</c:v>
                </c:pt>
                <c:pt idx="2982">
                  <c:v>54.3795</c:v>
                </c:pt>
                <c:pt idx="2983">
                  <c:v>54.396000000000001</c:v>
                </c:pt>
                <c:pt idx="2984">
                  <c:v>54.413499999999999</c:v>
                </c:pt>
                <c:pt idx="2985">
                  <c:v>54.429830000000003</c:v>
                </c:pt>
                <c:pt idx="2986">
                  <c:v>54.447330000000001</c:v>
                </c:pt>
                <c:pt idx="2987">
                  <c:v>54.463830000000002</c:v>
                </c:pt>
                <c:pt idx="2988">
                  <c:v>54.480170000000001</c:v>
                </c:pt>
                <c:pt idx="2989">
                  <c:v>54.497659999999996</c:v>
                </c:pt>
                <c:pt idx="2990">
                  <c:v>54.51417</c:v>
                </c:pt>
                <c:pt idx="2991">
                  <c:v>54.531500000000001</c:v>
                </c:pt>
                <c:pt idx="2992">
                  <c:v>54.548000000000002</c:v>
                </c:pt>
                <c:pt idx="2993">
                  <c:v>54.565330000000024</c:v>
                </c:pt>
                <c:pt idx="2994">
                  <c:v>54.581829999999997</c:v>
                </c:pt>
                <c:pt idx="2995">
                  <c:v>54.599330000000023</c:v>
                </c:pt>
                <c:pt idx="2996">
                  <c:v>54.615670000000001</c:v>
                </c:pt>
                <c:pt idx="2997">
                  <c:v>54.633170000000021</c:v>
                </c:pt>
                <c:pt idx="2998">
                  <c:v>54.64967</c:v>
                </c:pt>
                <c:pt idx="2999">
                  <c:v>54.666000000000011</c:v>
                </c:pt>
                <c:pt idx="3000">
                  <c:v>54.683500000000002</c:v>
                </c:pt>
                <c:pt idx="3001">
                  <c:v>54.7</c:v>
                </c:pt>
                <c:pt idx="3002">
                  <c:v>54.717330000000011</c:v>
                </c:pt>
                <c:pt idx="3003">
                  <c:v>54.733830000000012</c:v>
                </c:pt>
                <c:pt idx="3004">
                  <c:v>54.751170000000002</c:v>
                </c:pt>
                <c:pt idx="3005">
                  <c:v>54.767670000000003</c:v>
                </c:pt>
                <c:pt idx="3006">
                  <c:v>54.785000000000011</c:v>
                </c:pt>
                <c:pt idx="3007">
                  <c:v>54.801499999999997</c:v>
                </c:pt>
                <c:pt idx="3008">
                  <c:v>54.817999999999998</c:v>
                </c:pt>
                <c:pt idx="3009">
                  <c:v>54.835500000000003</c:v>
                </c:pt>
                <c:pt idx="3010">
                  <c:v>54.851829999999978</c:v>
                </c:pt>
                <c:pt idx="3011">
                  <c:v>54.869340000000001</c:v>
                </c:pt>
                <c:pt idx="3012">
                  <c:v>54.885829999999999</c:v>
                </c:pt>
                <c:pt idx="3013">
                  <c:v>54.903170000000003</c:v>
                </c:pt>
                <c:pt idx="3014">
                  <c:v>54.919670000000004</c:v>
                </c:pt>
                <c:pt idx="3015">
                  <c:v>54.937000000000005</c:v>
                </c:pt>
                <c:pt idx="3016">
                  <c:v>54.953499999999998</c:v>
                </c:pt>
                <c:pt idx="3017">
                  <c:v>54.97</c:v>
                </c:pt>
                <c:pt idx="3018">
                  <c:v>54.987339999999996</c:v>
                </c:pt>
                <c:pt idx="3019">
                  <c:v>55.003830000000001</c:v>
                </c:pt>
                <c:pt idx="3020">
                  <c:v>55.021330000000013</c:v>
                </c:pt>
                <c:pt idx="3021">
                  <c:v>55.037669999999999</c:v>
                </c:pt>
                <c:pt idx="3022">
                  <c:v>55.055170000000011</c:v>
                </c:pt>
                <c:pt idx="3023">
                  <c:v>55.071669999999997</c:v>
                </c:pt>
                <c:pt idx="3024">
                  <c:v>55.089000000000006</c:v>
                </c:pt>
                <c:pt idx="3025">
                  <c:v>55.105500000000013</c:v>
                </c:pt>
                <c:pt idx="3026">
                  <c:v>55.122830000000022</c:v>
                </c:pt>
                <c:pt idx="3027">
                  <c:v>55.139330000000022</c:v>
                </c:pt>
                <c:pt idx="3028">
                  <c:v>55.155830000000002</c:v>
                </c:pt>
                <c:pt idx="3029">
                  <c:v>55.173170000000013</c:v>
                </c:pt>
                <c:pt idx="3030">
                  <c:v>55.18967</c:v>
                </c:pt>
                <c:pt idx="3031">
                  <c:v>55.207170000000012</c:v>
                </c:pt>
                <c:pt idx="3032">
                  <c:v>55.223500000000023</c:v>
                </c:pt>
                <c:pt idx="3033">
                  <c:v>55.241</c:v>
                </c:pt>
                <c:pt idx="3034">
                  <c:v>55.2575</c:v>
                </c:pt>
                <c:pt idx="3035">
                  <c:v>55.274830000000001</c:v>
                </c:pt>
                <c:pt idx="3036">
                  <c:v>55.291330000000023</c:v>
                </c:pt>
                <c:pt idx="3037">
                  <c:v>55.307829999999996</c:v>
                </c:pt>
                <c:pt idx="3038">
                  <c:v>55.325160000000011</c:v>
                </c:pt>
                <c:pt idx="3039">
                  <c:v>55.341669999999979</c:v>
                </c:pt>
                <c:pt idx="3040">
                  <c:v>55.358999999999995</c:v>
                </c:pt>
                <c:pt idx="3041">
                  <c:v>55.375500000000002</c:v>
                </c:pt>
                <c:pt idx="3042">
                  <c:v>55.393000000000001</c:v>
                </c:pt>
                <c:pt idx="3043">
                  <c:v>55.409330000000011</c:v>
                </c:pt>
                <c:pt idx="3044">
                  <c:v>55.426830000000002</c:v>
                </c:pt>
                <c:pt idx="3045">
                  <c:v>55.443330000000003</c:v>
                </c:pt>
                <c:pt idx="3046">
                  <c:v>55.46067</c:v>
                </c:pt>
                <c:pt idx="3047">
                  <c:v>55.477160000000005</c:v>
                </c:pt>
                <c:pt idx="3048">
                  <c:v>55.493670000000002</c:v>
                </c:pt>
                <c:pt idx="3049">
                  <c:v>55.510999999999996</c:v>
                </c:pt>
                <c:pt idx="3050">
                  <c:v>55.527500000000003</c:v>
                </c:pt>
                <c:pt idx="3051">
                  <c:v>55.544829999999997</c:v>
                </c:pt>
                <c:pt idx="3052">
                  <c:v>55.561330000000012</c:v>
                </c:pt>
                <c:pt idx="3053">
                  <c:v>55.578830000000011</c:v>
                </c:pt>
                <c:pt idx="3054">
                  <c:v>55.595170000000024</c:v>
                </c:pt>
                <c:pt idx="3055">
                  <c:v>55.612670000000001</c:v>
                </c:pt>
                <c:pt idx="3056">
                  <c:v>55.629170000000023</c:v>
                </c:pt>
                <c:pt idx="3057">
                  <c:v>55.645500000000013</c:v>
                </c:pt>
                <c:pt idx="3058">
                  <c:v>55.663000000000011</c:v>
                </c:pt>
                <c:pt idx="3059">
                  <c:v>55.679500000000012</c:v>
                </c:pt>
                <c:pt idx="3060">
                  <c:v>55.696840000000002</c:v>
                </c:pt>
                <c:pt idx="3061">
                  <c:v>55.713330000000013</c:v>
                </c:pt>
                <c:pt idx="3062">
                  <c:v>55.730670000000003</c:v>
                </c:pt>
                <c:pt idx="3063">
                  <c:v>55.747170000000011</c:v>
                </c:pt>
                <c:pt idx="3064">
                  <c:v>55.764670000000002</c:v>
                </c:pt>
                <c:pt idx="3065">
                  <c:v>55.781000000000006</c:v>
                </c:pt>
                <c:pt idx="3066">
                  <c:v>55.797500000000021</c:v>
                </c:pt>
                <c:pt idx="3067">
                  <c:v>55.814999999999998</c:v>
                </c:pt>
                <c:pt idx="3068">
                  <c:v>55.831330000000001</c:v>
                </c:pt>
                <c:pt idx="3069">
                  <c:v>55.848839999999996</c:v>
                </c:pt>
                <c:pt idx="3070">
                  <c:v>55.865330000000021</c:v>
                </c:pt>
                <c:pt idx="3071">
                  <c:v>55.882669999999997</c:v>
                </c:pt>
                <c:pt idx="3072">
                  <c:v>55.899170000000012</c:v>
                </c:pt>
                <c:pt idx="3073">
                  <c:v>55.916499999999999</c:v>
                </c:pt>
                <c:pt idx="3074">
                  <c:v>55.933</c:v>
                </c:pt>
                <c:pt idx="3075">
                  <c:v>55.950499999999998</c:v>
                </c:pt>
                <c:pt idx="3076">
                  <c:v>55.966840000000005</c:v>
                </c:pt>
                <c:pt idx="3077">
                  <c:v>55.983330000000002</c:v>
                </c:pt>
                <c:pt idx="3078">
                  <c:v>56.000830000000001</c:v>
                </c:pt>
                <c:pt idx="3079">
                  <c:v>56.01717</c:v>
                </c:pt>
                <c:pt idx="3080">
                  <c:v>56.034669999999998</c:v>
                </c:pt>
                <c:pt idx="3081">
                  <c:v>56.051169999999999</c:v>
                </c:pt>
                <c:pt idx="3082">
                  <c:v>56.068500000000022</c:v>
                </c:pt>
                <c:pt idx="3083">
                  <c:v>56.085000000000001</c:v>
                </c:pt>
                <c:pt idx="3084">
                  <c:v>56.102330000000023</c:v>
                </c:pt>
                <c:pt idx="3085">
                  <c:v>56.118830000000003</c:v>
                </c:pt>
                <c:pt idx="3086">
                  <c:v>56.135330000000025</c:v>
                </c:pt>
                <c:pt idx="3087">
                  <c:v>56.152670000000001</c:v>
                </c:pt>
                <c:pt idx="3088">
                  <c:v>56.169170000000022</c:v>
                </c:pt>
                <c:pt idx="3089">
                  <c:v>56.186669999999999</c:v>
                </c:pt>
                <c:pt idx="3090">
                  <c:v>56.203000000000003</c:v>
                </c:pt>
                <c:pt idx="3091">
                  <c:v>56.220500000000023</c:v>
                </c:pt>
                <c:pt idx="3092">
                  <c:v>56.237000000000002</c:v>
                </c:pt>
                <c:pt idx="3093">
                  <c:v>56.254330000000003</c:v>
                </c:pt>
                <c:pt idx="3094">
                  <c:v>56.270830000000011</c:v>
                </c:pt>
                <c:pt idx="3095">
                  <c:v>56.288170000000022</c:v>
                </c:pt>
                <c:pt idx="3096">
                  <c:v>56.304669999999994</c:v>
                </c:pt>
                <c:pt idx="3097">
                  <c:v>56.321170000000002</c:v>
                </c:pt>
                <c:pt idx="3098">
                  <c:v>56.338500000000003</c:v>
                </c:pt>
                <c:pt idx="3099">
                  <c:v>56.354999999999997</c:v>
                </c:pt>
                <c:pt idx="3100">
                  <c:v>56.372500000000002</c:v>
                </c:pt>
                <c:pt idx="3101">
                  <c:v>56.388829999999999</c:v>
                </c:pt>
                <c:pt idx="3102">
                  <c:v>56.406330000000011</c:v>
                </c:pt>
                <c:pt idx="3103">
                  <c:v>56.422830000000012</c:v>
                </c:pt>
                <c:pt idx="3104">
                  <c:v>56.440170000000002</c:v>
                </c:pt>
                <c:pt idx="3105">
                  <c:v>56.456669999999995</c:v>
                </c:pt>
                <c:pt idx="3106">
                  <c:v>56.473170000000003</c:v>
                </c:pt>
                <c:pt idx="3107">
                  <c:v>56.490500000000011</c:v>
                </c:pt>
                <c:pt idx="3108">
                  <c:v>56.507000000000005</c:v>
                </c:pt>
                <c:pt idx="3109">
                  <c:v>56.524330000000013</c:v>
                </c:pt>
                <c:pt idx="3110">
                  <c:v>56.54083</c:v>
                </c:pt>
                <c:pt idx="3111">
                  <c:v>56.558330000000012</c:v>
                </c:pt>
                <c:pt idx="3112">
                  <c:v>56.574669999999998</c:v>
                </c:pt>
                <c:pt idx="3113">
                  <c:v>56.592170000000024</c:v>
                </c:pt>
                <c:pt idx="3114">
                  <c:v>56.608670000000011</c:v>
                </c:pt>
                <c:pt idx="3115">
                  <c:v>56.626000000000012</c:v>
                </c:pt>
                <c:pt idx="3116">
                  <c:v>56.642500000000013</c:v>
                </c:pt>
                <c:pt idx="3117">
                  <c:v>56.659000000000006</c:v>
                </c:pt>
                <c:pt idx="3118">
                  <c:v>56.676330000000021</c:v>
                </c:pt>
                <c:pt idx="3119">
                  <c:v>56.692830000000022</c:v>
                </c:pt>
                <c:pt idx="3120">
                  <c:v>56.710170000000012</c:v>
                </c:pt>
                <c:pt idx="3121">
                  <c:v>56.726660000000003</c:v>
                </c:pt>
                <c:pt idx="3122">
                  <c:v>56.744170000000011</c:v>
                </c:pt>
                <c:pt idx="3123">
                  <c:v>56.760500000000022</c:v>
                </c:pt>
                <c:pt idx="3124">
                  <c:v>56.778000000000013</c:v>
                </c:pt>
                <c:pt idx="3125">
                  <c:v>56.794500000000021</c:v>
                </c:pt>
                <c:pt idx="3126">
                  <c:v>56.810999999999993</c:v>
                </c:pt>
                <c:pt idx="3127">
                  <c:v>56.828340000000011</c:v>
                </c:pt>
                <c:pt idx="3128">
                  <c:v>56.844829999999995</c:v>
                </c:pt>
                <c:pt idx="3129">
                  <c:v>56.862170000000013</c:v>
                </c:pt>
                <c:pt idx="3130">
                  <c:v>56.87867</c:v>
                </c:pt>
                <c:pt idx="3131">
                  <c:v>56.896000000000001</c:v>
                </c:pt>
                <c:pt idx="3132">
                  <c:v>56.912500000000001</c:v>
                </c:pt>
                <c:pt idx="3133">
                  <c:v>56.93</c:v>
                </c:pt>
                <c:pt idx="3134">
                  <c:v>56.946330000000003</c:v>
                </c:pt>
                <c:pt idx="3135">
                  <c:v>56.963830000000002</c:v>
                </c:pt>
                <c:pt idx="3136">
                  <c:v>56.980330000000002</c:v>
                </c:pt>
                <c:pt idx="3137">
                  <c:v>56.996670000000002</c:v>
                </c:pt>
                <c:pt idx="3138">
                  <c:v>57.01417</c:v>
                </c:pt>
                <c:pt idx="3139">
                  <c:v>57.030670000000001</c:v>
                </c:pt>
                <c:pt idx="3140">
                  <c:v>57.048000000000002</c:v>
                </c:pt>
                <c:pt idx="3141">
                  <c:v>57.064500000000002</c:v>
                </c:pt>
                <c:pt idx="3142">
                  <c:v>57.081829999999997</c:v>
                </c:pt>
                <c:pt idx="3143">
                  <c:v>57.098330000000026</c:v>
                </c:pt>
                <c:pt idx="3144">
                  <c:v>57.115830000000003</c:v>
                </c:pt>
                <c:pt idx="3145">
                  <c:v>57.132170000000023</c:v>
                </c:pt>
                <c:pt idx="3146">
                  <c:v>57.148670000000003</c:v>
                </c:pt>
                <c:pt idx="3147">
                  <c:v>57.166170000000022</c:v>
                </c:pt>
                <c:pt idx="3148">
                  <c:v>57.182500000000012</c:v>
                </c:pt>
                <c:pt idx="3149">
                  <c:v>57.2</c:v>
                </c:pt>
                <c:pt idx="3150">
                  <c:v>57.216500000000003</c:v>
                </c:pt>
                <c:pt idx="3151">
                  <c:v>57.233830000000012</c:v>
                </c:pt>
                <c:pt idx="3152">
                  <c:v>57.250330000000012</c:v>
                </c:pt>
                <c:pt idx="3153">
                  <c:v>57.267670000000003</c:v>
                </c:pt>
                <c:pt idx="3154">
                  <c:v>57.284170000000003</c:v>
                </c:pt>
                <c:pt idx="3155">
                  <c:v>57.301669999999994</c:v>
                </c:pt>
                <c:pt idx="3156">
                  <c:v>57.317999999999998</c:v>
                </c:pt>
                <c:pt idx="3157">
                  <c:v>57.334499999999998</c:v>
                </c:pt>
                <c:pt idx="3158">
                  <c:v>57.351999999999997</c:v>
                </c:pt>
                <c:pt idx="3159">
                  <c:v>57.368330000000022</c:v>
                </c:pt>
                <c:pt idx="3160">
                  <c:v>57.385829999999999</c:v>
                </c:pt>
                <c:pt idx="3161">
                  <c:v>57.402330000000013</c:v>
                </c:pt>
                <c:pt idx="3162">
                  <c:v>57.419670000000004</c:v>
                </c:pt>
                <c:pt idx="3163">
                  <c:v>57.436170000000011</c:v>
                </c:pt>
                <c:pt idx="3164">
                  <c:v>57.453499999999998</c:v>
                </c:pt>
                <c:pt idx="3165">
                  <c:v>57.47</c:v>
                </c:pt>
                <c:pt idx="3166">
                  <c:v>57.486499999999999</c:v>
                </c:pt>
                <c:pt idx="3167">
                  <c:v>57.503830000000001</c:v>
                </c:pt>
                <c:pt idx="3168">
                  <c:v>57.520330000000023</c:v>
                </c:pt>
                <c:pt idx="3169">
                  <c:v>57.53783</c:v>
                </c:pt>
                <c:pt idx="3170">
                  <c:v>57.554159999999996</c:v>
                </c:pt>
                <c:pt idx="3171">
                  <c:v>57.571669999999997</c:v>
                </c:pt>
                <c:pt idx="3172">
                  <c:v>57.588170000000012</c:v>
                </c:pt>
                <c:pt idx="3173">
                  <c:v>57.605500000000013</c:v>
                </c:pt>
                <c:pt idx="3174">
                  <c:v>57.622000000000021</c:v>
                </c:pt>
                <c:pt idx="3175">
                  <c:v>57.638500000000022</c:v>
                </c:pt>
                <c:pt idx="3176">
                  <c:v>57.655830000000002</c:v>
                </c:pt>
                <c:pt idx="3177">
                  <c:v>57.672330000000024</c:v>
                </c:pt>
                <c:pt idx="3178">
                  <c:v>57.68967</c:v>
                </c:pt>
                <c:pt idx="3179">
                  <c:v>57.706160000000011</c:v>
                </c:pt>
                <c:pt idx="3180">
                  <c:v>57.723670000000013</c:v>
                </c:pt>
                <c:pt idx="3181">
                  <c:v>57.74</c:v>
                </c:pt>
                <c:pt idx="3182">
                  <c:v>57.7575</c:v>
                </c:pt>
                <c:pt idx="3183">
                  <c:v>57.774000000000001</c:v>
                </c:pt>
                <c:pt idx="3184">
                  <c:v>57.791330000000023</c:v>
                </c:pt>
                <c:pt idx="3185">
                  <c:v>57.807829999999996</c:v>
                </c:pt>
                <c:pt idx="3186">
                  <c:v>57.824330000000003</c:v>
                </c:pt>
                <c:pt idx="3187">
                  <c:v>57.841669999999979</c:v>
                </c:pt>
                <c:pt idx="3188">
                  <c:v>57.858170000000001</c:v>
                </c:pt>
                <c:pt idx="3189">
                  <c:v>57.875500000000002</c:v>
                </c:pt>
                <c:pt idx="3190">
                  <c:v>57.892000000000003</c:v>
                </c:pt>
                <c:pt idx="3191">
                  <c:v>57.909500000000001</c:v>
                </c:pt>
                <c:pt idx="3192">
                  <c:v>57.925830000000012</c:v>
                </c:pt>
                <c:pt idx="3193">
                  <c:v>57.943330000000003</c:v>
                </c:pt>
                <c:pt idx="3194">
                  <c:v>57.959829999999997</c:v>
                </c:pt>
                <c:pt idx="3195">
                  <c:v>57.976330000000011</c:v>
                </c:pt>
                <c:pt idx="3196">
                  <c:v>57.993670000000002</c:v>
                </c:pt>
                <c:pt idx="3197">
                  <c:v>58.010170000000002</c:v>
                </c:pt>
                <c:pt idx="3198">
                  <c:v>58.027500000000003</c:v>
                </c:pt>
                <c:pt idx="3199">
                  <c:v>58.044000000000004</c:v>
                </c:pt>
                <c:pt idx="3200">
                  <c:v>58.061330000000012</c:v>
                </c:pt>
                <c:pt idx="3201">
                  <c:v>58.077839999999995</c:v>
                </c:pt>
                <c:pt idx="3202">
                  <c:v>58.095330000000025</c:v>
                </c:pt>
                <c:pt idx="3203">
                  <c:v>58.111669999999997</c:v>
                </c:pt>
                <c:pt idx="3204">
                  <c:v>58.129170000000023</c:v>
                </c:pt>
                <c:pt idx="3205">
                  <c:v>58.145670000000003</c:v>
                </c:pt>
                <c:pt idx="3206">
                  <c:v>58.162170000000025</c:v>
                </c:pt>
                <c:pt idx="3207">
                  <c:v>58.179500000000012</c:v>
                </c:pt>
                <c:pt idx="3208">
                  <c:v>58.196000000000012</c:v>
                </c:pt>
                <c:pt idx="3209">
                  <c:v>58.213330000000013</c:v>
                </c:pt>
                <c:pt idx="3210">
                  <c:v>58.229830000000021</c:v>
                </c:pt>
                <c:pt idx="3211">
                  <c:v>58.247170000000011</c:v>
                </c:pt>
                <c:pt idx="3212">
                  <c:v>58.263670000000012</c:v>
                </c:pt>
                <c:pt idx="3213">
                  <c:v>58.281170000000003</c:v>
                </c:pt>
                <c:pt idx="3214">
                  <c:v>58.297500000000021</c:v>
                </c:pt>
                <c:pt idx="3215">
                  <c:v>58.313999999999993</c:v>
                </c:pt>
                <c:pt idx="3216">
                  <c:v>58.331499999999998</c:v>
                </c:pt>
                <c:pt idx="3217">
                  <c:v>58.347829999999995</c:v>
                </c:pt>
                <c:pt idx="3218">
                  <c:v>58.365330000000021</c:v>
                </c:pt>
                <c:pt idx="3219">
                  <c:v>58.381829999999994</c:v>
                </c:pt>
                <c:pt idx="3220">
                  <c:v>58.399170000000012</c:v>
                </c:pt>
                <c:pt idx="3221">
                  <c:v>58.415669999999999</c:v>
                </c:pt>
                <c:pt idx="3222">
                  <c:v>58.433</c:v>
                </c:pt>
                <c:pt idx="3223">
                  <c:v>58.4495</c:v>
                </c:pt>
                <c:pt idx="3224">
                  <c:v>58.467000000000006</c:v>
                </c:pt>
                <c:pt idx="3225">
                  <c:v>58.483330000000002</c:v>
                </c:pt>
                <c:pt idx="3226">
                  <c:v>58.499830000000003</c:v>
                </c:pt>
                <c:pt idx="3227">
                  <c:v>58.517330000000001</c:v>
                </c:pt>
                <c:pt idx="3228">
                  <c:v>58.533670000000001</c:v>
                </c:pt>
                <c:pt idx="3229">
                  <c:v>58.551169999999999</c:v>
                </c:pt>
                <c:pt idx="3230">
                  <c:v>58.567660000000004</c:v>
                </c:pt>
                <c:pt idx="3231">
                  <c:v>58.585000000000001</c:v>
                </c:pt>
                <c:pt idx="3232">
                  <c:v>58.601500000000001</c:v>
                </c:pt>
                <c:pt idx="3233">
                  <c:v>58.618830000000003</c:v>
                </c:pt>
                <c:pt idx="3234">
                  <c:v>58.635330000000025</c:v>
                </c:pt>
                <c:pt idx="3235">
                  <c:v>58.651829999999997</c:v>
                </c:pt>
                <c:pt idx="3236">
                  <c:v>58.669170000000022</c:v>
                </c:pt>
                <c:pt idx="3237">
                  <c:v>58.685670000000002</c:v>
                </c:pt>
                <c:pt idx="3238">
                  <c:v>58.703170000000021</c:v>
                </c:pt>
                <c:pt idx="3239">
                  <c:v>58.719500000000011</c:v>
                </c:pt>
                <c:pt idx="3240">
                  <c:v>58.737000000000002</c:v>
                </c:pt>
                <c:pt idx="3241">
                  <c:v>58.753500000000003</c:v>
                </c:pt>
                <c:pt idx="3242">
                  <c:v>58.770830000000011</c:v>
                </c:pt>
                <c:pt idx="3243">
                  <c:v>58.787330000000011</c:v>
                </c:pt>
                <c:pt idx="3244">
                  <c:v>58.804669999999994</c:v>
                </c:pt>
                <c:pt idx="3245">
                  <c:v>58.821170000000002</c:v>
                </c:pt>
                <c:pt idx="3246">
                  <c:v>58.837669999999996</c:v>
                </c:pt>
                <c:pt idx="3247">
                  <c:v>58.854999999999997</c:v>
                </c:pt>
                <c:pt idx="3248">
                  <c:v>58.871499999999997</c:v>
                </c:pt>
                <c:pt idx="3249">
                  <c:v>58.888999999999996</c:v>
                </c:pt>
                <c:pt idx="3250">
                  <c:v>58.905330000000021</c:v>
                </c:pt>
                <c:pt idx="3251">
                  <c:v>58.922830000000012</c:v>
                </c:pt>
                <c:pt idx="3252">
                  <c:v>58.939340000000001</c:v>
                </c:pt>
                <c:pt idx="3253">
                  <c:v>58.956669999999995</c:v>
                </c:pt>
                <c:pt idx="3254">
                  <c:v>58.973170000000003</c:v>
                </c:pt>
                <c:pt idx="3255">
                  <c:v>58.989669999999997</c:v>
                </c:pt>
                <c:pt idx="3256">
                  <c:v>59.007000000000005</c:v>
                </c:pt>
                <c:pt idx="3257">
                  <c:v>59.023500000000013</c:v>
                </c:pt>
                <c:pt idx="3258">
                  <c:v>59.04083</c:v>
                </c:pt>
                <c:pt idx="3259">
                  <c:v>59.057339999999996</c:v>
                </c:pt>
                <c:pt idx="3260">
                  <c:v>59.074829999999999</c:v>
                </c:pt>
                <c:pt idx="3261">
                  <c:v>59.091170000000012</c:v>
                </c:pt>
                <c:pt idx="3262">
                  <c:v>59.108670000000011</c:v>
                </c:pt>
                <c:pt idx="3263">
                  <c:v>59.125170000000026</c:v>
                </c:pt>
                <c:pt idx="3264">
                  <c:v>59.142500000000013</c:v>
                </c:pt>
                <c:pt idx="3265">
                  <c:v>59.159000000000006</c:v>
                </c:pt>
                <c:pt idx="3266">
                  <c:v>59.175500000000021</c:v>
                </c:pt>
                <c:pt idx="3267">
                  <c:v>59.192830000000022</c:v>
                </c:pt>
                <c:pt idx="3268">
                  <c:v>59.209330000000023</c:v>
                </c:pt>
                <c:pt idx="3269">
                  <c:v>59.226660000000003</c:v>
                </c:pt>
                <c:pt idx="3270">
                  <c:v>59.243170000000013</c:v>
                </c:pt>
                <c:pt idx="3271">
                  <c:v>59.260670000000012</c:v>
                </c:pt>
                <c:pt idx="3272">
                  <c:v>59.277000000000001</c:v>
                </c:pt>
                <c:pt idx="3273">
                  <c:v>59.294500000000021</c:v>
                </c:pt>
                <c:pt idx="3274">
                  <c:v>59.310999999999993</c:v>
                </c:pt>
                <c:pt idx="3275">
                  <c:v>59.327500000000001</c:v>
                </c:pt>
                <c:pt idx="3276">
                  <c:v>59.344829999999995</c:v>
                </c:pt>
                <c:pt idx="3277">
                  <c:v>59.361330000000002</c:v>
                </c:pt>
                <c:pt idx="3278">
                  <c:v>59.37867</c:v>
                </c:pt>
                <c:pt idx="3279">
                  <c:v>59.395170000000022</c:v>
                </c:pt>
                <c:pt idx="3280">
                  <c:v>59.412500000000001</c:v>
                </c:pt>
                <c:pt idx="3281">
                  <c:v>59.429000000000002</c:v>
                </c:pt>
                <c:pt idx="3282">
                  <c:v>59.4465</c:v>
                </c:pt>
                <c:pt idx="3283">
                  <c:v>59.462830000000011</c:v>
                </c:pt>
                <c:pt idx="3284">
                  <c:v>59.480330000000002</c:v>
                </c:pt>
                <c:pt idx="3285">
                  <c:v>59.496830000000003</c:v>
                </c:pt>
                <c:pt idx="3286">
                  <c:v>59.513330000000003</c:v>
                </c:pt>
                <c:pt idx="3287">
                  <c:v>59.530670000000001</c:v>
                </c:pt>
                <c:pt idx="3288">
                  <c:v>59.547170000000001</c:v>
                </c:pt>
                <c:pt idx="3289">
                  <c:v>59.564500000000002</c:v>
                </c:pt>
                <c:pt idx="3290">
                  <c:v>59.580999999999996</c:v>
                </c:pt>
                <c:pt idx="3291">
                  <c:v>59.598330000000026</c:v>
                </c:pt>
                <c:pt idx="3292">
                  <c:v>59.614829999999998</c:v>
                </c:pt>
                <c:pt idx="3293">
                  <c:v>59.632330000000024</c:v>
                </c:pt>
                <c:pt idx="3294">
                  <c:v>59.648670000000003</c:v>
                </c:pt>
                <c:pt idx="3295">
                  <c:v>59.665170000000025</c:v>
                </c:pt>
                <c:pt idx="3296">
                  <c:v>59.682670000000002</c:v>
                </c:pt>
                <c:pt idx="3297">
                  <c:v>59.699170000000024</c:v>
                </c:pt>
                <c:pt idx="3298">
                  <c:v>59.716500000000003</c:v>
                </c:pt>
                <c:pt idx="3299">
                  <c:v>59.733000000000011</c:v>
                </c:pt>
                <c:pt idx="3300">
                  <c:v>59.750330000000012</c:v>
                </c:pt>
                <c:pt idx="3301">
                  <c:v>59.766830000000013</c:v>
                </c:pt>
                <c:pt idx="3302">
                  <c:v>59.784170000000003</c:v>
                </c:pt>
                <c:pt idx="3303">
                  <c:v>59.800669999999997</c:v>
                </c:pt>
                <c:pt idx="3304">
                  <c:v>59.818170000000002</c:v>
                </c:pt>
                <c:pt idx="3305">
                  <c:v>59.834499999999998</c:v>
                </c:pt>
                <c:pt idx="3306">
                  <c:v>59.850999999999999</c:v>
                </c:pt>
                <c:pt idx="3307">
                  <c:v>59.868500000000012</c:v>
                </c:pt>
                <c:pt idx="3308">
                  <c:v>59.884829999999994</c:v>
                </c:pt>
                <c:pt idx="3309">
                  <c:v>59.902330000000013</c:v>
                </c:pt>
                <c:pt idx="3310">
                  <c:v>59.918839999999996</c:v>
                </c:pt>
                <c:pt idx="3311">
                  <c:v>59.936170000000011</c:v>
                </c:pt>
                <c:pt idx="3312">
                  <c:v>59.952669999999998</c:v>
                </c:pt>
                <c:pt idx="3313">
                  <c:v>59.97</c:v>
                </c:pt>
                <c:pt idx="3314">
                  <c:v>59.986499999999999</c:v>
                </c:pt>
                <c:pt idx="3315">
                  <c:v>60.003</c:v>
                </c:pt>
                <c:pt idx="3316">
                  <c:v>60.020330000000023</c:v>
                </c:pt>
                <c:pt idx="3317">
                  <c:v>60.036840000000005</c:v>
                </c:pt>
                <c:pt idx="3318">
                  <c:v>60.05433</c:v>
                </c:pt>
                <c:pt idx="3319">
                  <c:v>60.07067</c:v>
                </c:pt>
                <c:pt idx="3320">
                  <c:v>60.088160000000002</c:v>
                </c:pt>
                <c:pt idx="3321">
                  <c:v>60.104669999999999</c:v>
                </c:pt>
                <c:pt idx="3322">
                  <c:v>60.122000000000021</c:v>
                </c:pt>
                <c:pt idx="3323">
                  <c:v>60.138500000000022</c:v>
                </c:pt>
                <c:pt idx="3324">
                  <c:v>60.155830000000002</c:v>
                </c:pt>
                <c:pt idx="3325">
                  <c:v>60.172330000000024</c:v>
                </c:pt>
                <c:pt idx="3326">
                  <c:v>60.188830000000003</c:v>
                </c:pt>
                <c:pt idx="3327">
                  <c:v>60.206160000000011</c:v>
                </c:pt>
                <c:pt idx="3328">
                  <c:v>60.222670000000022</c:v>
                </c:pt>
                <c:pt idx="3329">
                  <c:v>60.240170000000013</c:v>
                </c:pt>
                <c:pt idx="3330">
                  <c:v>60.256500000000003</c:v>
                </c:pt>
                <c:pt idx="3331">
                  <c:v>60.274000000000001</c:v>
                </c:pt>
                <c:pt idx="3332">
                  <c:v>60.290500000000023</c:v>
                </c:pt>
                <c:pt idx="3333">
                  <c:v>60.307829999999996</c:v>
                </c:pt>
                <c:pt idx="3334">
                  <c:v>60.324330000000003</c:v>
                </c:pt>
                <c:pt idx="3335">
                  <c:v>60.340829999999997</c:v>
                </c:pt>
                <c:pt idx="3336">
                  <c:v>60.358170000000001</c:v>
                </c:pt>
                <c:pt idx="3337">
                  <c:v>60.374669999999995</c:v>
                </c:pt>
                <c:pt idx="3338">
                  <c:v>60.392000000000003</c:v>
                </c:pt>
                <c:pt idx="3339">
                  <c:v>60.408500000000011</c:v>
                </c:pt>
                <c:pt idx="3340">
                  <c:v>60.426000000000002</c:v>
                </c:pt>
                <c:pt idx="3341">
                  <c:v>60.442330000000013</c:v>
                </c:pt>
                <c:pt idx="3342">
                  <c:v>60.459829999999997</c:v>
                </c:pt>
                <c:pt idx="3343">
                  <c:v>60.476330000000011</c:v>
                </c:pt>
                <c:pt idx="3344">
                  <c:v>60.493670000000002</c:v>
                </c:pt>
                <c:pt idx="3345">
                  <c:v>60.510170000000002</c:v>
                </c:pt>
                <c:pt idx="3346">
                  <c:v>60.526670000000003</c:v>
                </c:pt>
                <c:pt idx="3347">
                  <c:v>60.544000000000004</c:v>
                </c:pt>
                <c:pt idx="3348">
                  <c:v>60.560500000000012</c:v>
                </c:pt>
                <c:pt idx="3349">
                  <c:v>60.577839999999995</c:v>
                </c:pt>
                <c:pt idx="3350">
                  <c:v>60.594330000000021</c:v>
                </c:pt>
                <c:pt idx="3351">
                  <c:v>60.611829999999998</c:v>
                </c:pt>
                <c:pt idx="3352">
                  <c:v>60.628170000000026</c:v>
                </c:pt>
                <c:pt idx="3353">
                  <c:v>60.645670000000003</c:v>
                </c:pt>
                <c:pt idx="3354">
                  <c:v>60.662170000000025</c:v>
                </c:pt>
                <c:pt idx="3355">
                  <c:v>60.678670000000011</c:v>
                </c:pt>
                <c:pt idx="3356">
                  <c:v>60.696000000000012</c:v>
                </c:pt>
                <c:pt idx="3357">
                  <c:v>60.712500000000013</c:v>
                </c:pt>
                <c:pt idx="3358">
                  <c:v>60.729830000000021</c:v>
                </c:pt>
                <c:pt idx="3359">
                  <c:v>60.746330000000022</c:v>
                </c:pt>
                <c:pt idx="3360">
                  <c:v>60.763670000000012</c:v>
                </c:pt>
                <c:pt idx="3361">
                  <c:v>60.780170000000012</c:v>
                </c:pt>
                <c:pt idx="3362">
                  <c:v>60.797670000000011</c:v>
                </c:pt>
                <c:pt idx="3363">
                  <c:v>60.813999999999993</c:v>
                </c:pt>
                <c:pt idx="3364">
                  <c:v>60.830500000000001</c:v>
                </c:pt>
                <c:pt idx="3365">
                  <c:v>60.847999999999999</c:v>
                </c:pt>
                <c:pt idx="3366">
                  <c:v>60.8645</c:v>
                </c:pt>
                <c:pt idx="3367">
                  <c:v>60.881829999999994</c:v>
                </c:pt>
                <c:pt idx="3368">
                  <c:v>60.898340000000012</c:v>
                </c:pt>
                <c:pt idx="3369">
                  <c:v>60.915669999999999</c:v>
                </c:pt>
                <c:pt idx="3370">
                  <c:v>60.932170000000013</c:v>
                </c:pt>
                <c:pt idx="3371">
                  <c:v>60.9495</c:v>
                </c:pt>
                <c:pt idx="3372">
                  <c:v>60.966000000000001</c:v>
                </c:pt>
                <c:pt idx="3373">
                  <c:v>60.983499999999999</c:v>
                </c:pt>
                <c:pt idx="3374">
                  <c:v>60.999830000000003</c:v>
                </c:pt>
                <c:pt idx="3375">
                  <c:v>61.016330000000011</c:v>
                </c:pt>
                <c:pt idx="3376">
                  <c:v>61.033830000000002</c:v>
                </c:pt>
                <c:pt idx="3377">
                  <c:v>61.050330000000002</c:v>
                </c:pt>
                <c:pt idx="3378">
                  <c:v>61.067660000000004</c:v>
                </c:pt>
                <c:pt idx="3379">
                  <c:v>61.08417</c:v>
                </c:pt>
                <c:pt idx="3380">
                  <c:v>61.101500000000001</c:v>
                </c:pt>
                <c:pt idx="3381">
                  <c:v>61.118000000000002</c:v>
                </c:pt>
                <c:pt idx="3382">
                  <c:v>61.135330000000025</c:v>
                </c:pt>
                <c:pt idx="3383">
                  <c:v>61.151829999999997</c:v>
                </c:pt>
                <c:pt idx="3384">
                  <c:v>61.169330000000024</c:v>
                </c:pt>
                <c:pt idx="3385">
                  <c:v>61.185670000000002</c:v>
                </c:pt>
                <c:pt idx="3386">
                  <c:v>61.202170000000024</c:v>
                </c:pt>
                <c:pt idx="3387">
                  <c:v>61.219670000000001</c:v>
                </c:pt>
                <c:pt idx="3388">
                  <c:v>61.236000000000011</c:v>
                </c:pt>
                <c:pt idx="3389">
                  <c:v>61.253500000000003</c:v>
                </c:pt>
                <c:pt idx="3390">
                  <c:v>61.27</c:v>
                </c:pt>
                <c:pt idx="3391">
                  <c:v>61.287330000000011</c:v>
                </c:pt>
                <c:pt idx="3392">
                  <c:v>61.303829999999998</c:v>
                </c:pt>
                <c:pt idx="3393">
                  <c:v>61.321170000000002</c:v>
                </c:pt>
                <c:pt idx="3394">
                  <c:v>61.337669999999996</c:v>
                </c:pt>
                <c:pt idx="3395">
                  <c:v>61.354169999999996</c:v>
                </c:pt>
                <c:pt idx="3396">
                  <c:v>61.371499999999997</c:v>
                </c:pt>
                <c:pt idx="3397">
                  <c:v>61.387999999999998</c:v>
                </c:pt>
                <c:pt idx="3398">
                  <c:v>61.405500000000011</c:v>
                </c:pt>
                <c:pt idx="3399">
                  <c:v>61.42183</c:v>
                </c:pt>
                <c:pt idx="3400">
                  <c:v>61.439340000000001</c:v>
                </c:pt>
                <c:pt idx="3401">
                  <c:v>61.455829999999999</c:v>
                </c:pt>
                <c:pt idx="3402">
                  <c:v>61.473170000000003</c:v>
                </c:pt>
                <c:pt idx="3403">
                  <c:v>61.489669999999997</c:v>
                </c:pt>
                <c:pt idx="3404">
                  <c:v>61.506170000000012</c:v>
                </c:pt>
                <c:pt idx="3405">
                  <c:v>61.523500000000013</c:v>
                </c:pt>
                <c:pt idx="3406">
                  <c:v>61.54</c:v>
                </c:pt>
                <c:pt idx="3407">
                  <c:v>61.557339999999996</c:v>
                </c:pt>
                <c:pt idx="3408">
                  <c:v>61.573830000000001</c:v>
                </c:pt>
                <c:pt idx="3409">
                  <c:v>61.591330000000013</c:v>
                </c:pt>
                <c:pt idx="3410">
                  <c:v>61.607669999999999</c:v>
                </c:pt>
                <c:pt idx="3411">
                  <c:v>61.625170000000026</c:v>
                </c:pt>
                <c:pt idx="3412">
                  <c:v>61.641669999999998</c:v>
                </c:pt>
                <c:pt idx="3413">
                  <c:v>61.659000000000006</c:v>
                </c:pt>
                <c:pt idx="3414">
                  <c:v>61.675500000000021</c:v>
                </c:pt>
                <c:pt idx="3415">
                  <c:v>61.692000000000021</c:v>
                </c:pt>
                <c:pt idx="3416">
                  <c:v>61.709330000000023</c:v>
                </c:pt>
                <c:pt idx="3417">
                  <c:v>61.725830000000023</c:v>
                </c:pt>
                <c:pt idx="3418">
                  <c:v>61.743170000000013</c:v>
                </c:pt>
                <c:pt idx="3419">
                  <c:v>61.75967</c:v>
                </c:pt>
                <c:pt idx="3420">
                  <c:v>61.777170000000012</c:v>
                </c:pt>
                <c:pt idx="3421">
                  <c:v>61.793500000000023</c:v>
                </c:pt>
                <c:pt idx="3422">
                  <c:v>61.810999999999993</c:v>
                </c:pt>
                <c:pt idx="3423">
                  <c:v>61.827500000000001</c:v>
                </c:pt>
                <c:pt idx="3424">
                  <c:v>61.843999999999994</c:v>
                </c:pt>
                <c:pt idx="3425">
                  <c:v>61.861330000000002</c:v>
                </c:pt>
                <c:pt idx="3426">
                  <c:v>61.877829999999996</c:v>
                </c:pt>
                <c:pt idx="3427">
                  <c:v>61.895170000000022</c:v>
                </c:pt>
                <c:pt idx="3428">
                  <c:v>61.911669999999994</c:v>
                </c:pt>
                <c:pt idx="3429">
                  <c:v>61.929000000000002</c:v>
                </c:pt>
                <c:pt idx="3430">
                  <c:v>61.945500000000003</c:v>
                </c:pt>
                <c:pt idx="3431">
                  <c:v>61.963000000000001</c:v>
                </c:pt>
                <c:pt idx="3432">
                  <c:v>61.979330000000012</c:v>
                </c:pt>
                <c:pt idx="3433">
                  <c:v>61.996830000000003</c:v>
                </c:pt>
                <c:pt idx="3434">
                  <c:v>62.013330000000003</c:v>
                </c:pt>
                <c:pt idx="3435">
                  <c:v>62.029830000000011</c:v>
                </c:pt>
                <c:pt idx="3436">
                  <c:v>62.047170000000001</c:v>
                </c:pt>
                <c:pt idx="3437">
                  <c:v>62.063670000000002</c:v>
                </c:pt>
                <c:pt idx="3438">
                  <c:v>62.080999999999996</c:v>
                </c:pt>
                <c:pt idx="3439">
                  <c:v>62.097500000000011</c:v>
                </c:pt>
                <c:pt idx="3440">
                  <c:v>62.114829999999998</c:v>
                </c:pt>
                <c:pt idx="3441">
                  <c:v>62.131330000000013</c:v>
                </c:pt>
                <c:pt idx="3442">
                  <c:v>62.148830000000011</c:v>
                </c:pt>
                <c:pt idx="3443">
                  <c:v>62.165170000000025</c:v>
                </c:pt>
                <c:pt idx="3444">
                  <c:v>62.181669999999997</c:v>
                </c:pt>
                <c:pt idx="3445">
                  <c:v>62.199170000000024</c:v>
                </c:pt>
                <c:pt idx="3446">
                  <c:v>62.215670000000003</c:v>
                </c:pt>
                <c:pt idx="3447">
                  <c:v>62.233000000000011</c:v>
                </c:pt>
                <c:pt idx="3448">
                  <c:v>62.249500000000012</c:v>
                </c:pt>
                <c:pt idx="3449">
                  <c:v>62.266830000000013</c:v>
                </c:pt>
                <c:pt idx="3450">
                  <c:v>62.283330000000021</c:v>
                </c:pt>
                <c:pt idx="3451">
                  <c:v>62.300669999999997</c:v>
                </c:pt>
                <c:pt idx="3452">
                  <c:v>62.317169999999997</c:v>
                </c:pt>
                <c:pt idx="3453">
                  <c:v>62.333669999999998</c:v>
                </c:pt>
                <c:pt idx="3454">
                  <c:v>62.350999999999999</c:v>
                </c:pt>
                <c:pt idx="3455">
                  <c:v>62.3675</c:v>
                </c:pt>
                <c:pt idx="3456">
                  <c:v>62.384999999999998</c:v>
                </c:pt>
                <c:pt idx="3457">
                  <c:v>62.401499999999999</c:v>
                </c:pt>
                <c:pt idx="3458">
                  <c:v>62.418839999999996</c:v>
                </c:pt>
                <c:pt idx="3459">
                  <c:v>62.435330000000022</c:v>
                </c:pt>
                <c:pt idx="3460">
                  <c:v>62.452669999999998</c:v>
                </c:pt>
                <c:pt idx="3461">
                  <c:v>62.469170000000013</c:v>
                </c:pt>
                <c:pt idx="3462">
                  <c:v>62.486499999999999</c:v>
                </c:pt>
                <c:pt idx="3463">
                  <c:v>62.503</c:v>
                </c:pt>
                <c:pt idx="3464">
                  <c:v>62.519500000000001</c:v>
                </c:pt>
                <c:pt idx="3465">
                  <c:v>62.536830000000002</c:v>
                </c:pt>
                <c:pt idx="3466">
                  <c:v>62.553330000000003</c:v>
                </c:pt>
                <c:pt idx="3467">
                  <c:v>62.570840000000004</c:v>
                </c:pt>
                <c:pt idx="3468">
                  <c:v>62.58717</c:v>
                </c:pt>
                <c:pt idx="3469">
                  <c:v>62.604669999999999</c:v>
                </c:pt>
                <c:pt idx="3470">
                  <c:v>62.621170000000021</c:v>
                </c:pt>
                <c:pt idx="3471">
                  <c:v>62.638500000000022</c:v>
                </c:pt>
                <c:pt idx="3472">
                  <c:v>62.655000000000001</c:v>
                </c:pt>
                <c:pt idx="3473">
                  <c:v>62.671500000000002</c:v>
                </c:pt>
                <c:pt idx="3474">
                  <c:v>62.688830000000003</c:v>
                </c:pt>
                <c:pt idx="3475">
                  <c:v>62.705330000000025</c:v>
                </c:pt>
                <c:pt idx="3476">
                  <c:v>62.722670000000022</c:v>
                </c:pt>
                <c:pt idx="3477">
                  <c:v>62.739170000000023</c:v>
                </c:pt>
                <c:pt idx="3478">
                  <c:v>62.75667</c:v>
                </c:pt>
                <c:pt idx="3479">
                  <c:v>62.773000000000003</c:v>
                </c:pt>
                <c:pt idx="3480">
                  <c:v>62.790500000000023</c:v>
                </c:pt>
                <c:pt idx="3481">
                  <c:v>62.806999999999995</c:v>
                </c:pt>
                <c:pt idx="3482">
                  <c:v>62.824330000000003</c:v>
                </c:pt>
                <c:pt idx="3483">
                  <c:v>62.840829999999997</c:v>
                </c:pt>
                <c:pt idx="3484">
                  <c:v>62.857329999999997</c:v>
                </c:pt>
                <c:pt idx="3485">
                  <c:v>62.874669999999995</c:v>
                </c:pt>
                <c:pt idx="3486">
                  <c:v>62.891170000000002</c:v>
                </c:pt>
                <c:pt idx="3487">
                  <c:v>62.908500000000011</c:v>
                </c:pt>
                <c:pt idx="3488">
                  <c:v>62.925000000000011</c:v>
                </c:pt>
                <c:pt idx="3489">
                  <c:v>62.942500000000003</c:v>
                </c:pt>
                <c:pt idx="3490">
                  <c:v>62.958829999999999</c:v>
                </c:pt>
                <c:pt idx="3491">
                  <c:v>62.976330000000011</c:v>
                </c:pt>
                <c:pt idx="3492">
                  <c:v>62.992830000000012</c:v>
                </c:pt>
                <c:pt idx="3493">
                  <c:v>63.009340000000002</c:v>
                </c:pt>
                <c:pt idx="3494">
                  <c:v>63.026670000000003</c:v>
                </c:pt>
                <c:pt idx="3495">
                  <c:v>63.043170000000003</c:v>
                </c:pt>
                <c:pt idx="3496">
                  <c:v>63.060500000000012</c:v>
                </c:pt>
                <c:pt idx="3497">
                  <c:v>63.077000000000005</c:v>
                </c:pt>
                <c:pt idx="3498">
                  <c:v>63.094330000000021</c:v>
                </c:pt>
                <c:pt idx="3499">
                  <c:v>63.11083</c:v>
                </c:pt>
                <c:pt idx="3500">
                  <c:v>63.128330000000034</c:v>
                </c:pt>
                <c:pt idx="3501">
                  <c:v>63.144669999999998</c:v>
                </c:pt>
                <c:pt idx="3502">
                  <c:v>63.162170000000025</c:v>
                </c:pt>
                <c:pt idx="3503">
                  <c:v>63.178670000000011</c:v>
                </c:pt>
                <c:pt idx="3504">
                  <c:v>63.195170000000026</c:v>
                </c:pt>
                <c:pt idx="3505">
                  <c:v>63.212500000000013</c:v>
                </c:pt>
                <c:pt idx="3506">
                  <c:v>63.229000000000013</c:v>
                </c:pt>
                <c:pt idx="3507">
                  <c:v>63.246330000000022</c:v>
                </c:pt>
                <c:pt idx="3508">
                  <c:v>63.262830000000022</c:v>
                </c:pt>
                <c:pt idx="3509">
                  <c:v>63.280170000000012</c:v>
                </c:pt>
                <c:pt idx="3510">
                  <c:v>63.296660000000003</c:v>
                </c:pt>
                <c:pt idx="3511">
                  <c:v>63.314169999999997</c:v>
                </c:pt>
                <c:pt idx="3512">
                  <c:v>63.330500000000001</c:v>
                </c:pt>
                <c:pt idx="3513">
                  <c:v>63.346999999999994</c:v>
                </c:pt>
                <c:pt idx="3514">
                  <c:v>63.3645</c:v>
                </c:pt>
                <c:pt idx="3515">
                  <c:v>63.380999999999993</c:v>
                </c:pt>
                <c:pt idx="3516">
                  <c:v>63.398340000000012</c:v>
                </c:pt>
                <c:pt idx="3517">
                  <c:v>63.414829999999995</c:v>
                </c:pt>
                <c:pt idx="3518">
                  <c:v>63.432170000000013</c:v>
                </c:pt>
                <c:pt idx="3519">
                  <c:v>63.44867</c:v>
                </c:pt>
                <c:pt idx="3520">
                  <c:v>63.466000000000001</c:v>
                </c:pt>
                <c:pt idx="3521">
                  <c:v>63.482500000000002</c:v>
                </c:pt>
                <c:pt idx="3522">
                  <c:v>63.5</c:v>
                </c:pt>
                <c:pt idx="3523">
                  <c:v>63.516330000000011</c:v>
                </c:pt>
                <c:pt idx="3524">
                  <c:v>63.532830000000011</c:v>
                </c:pt>
                <c:pt idx="3525">
                  <c:v>63.550330000000002</c:v>
                </c:pt>
                <c:pt idx="3526">
                  <c:v>63.566830000000003</c:v>
                </c:pt>
                <c:pt idx="3527">
                  <c:v>63.58417</c:v>
                </c:pt>
                <c:pt idx="3528">
                  <c:v>63.600670000000001</c:v>
                </c:pt>
                <c:pt idx="3529">
                  <c:v>63.618000000000002</c:v>
                </c:pt>
                <c:pt idx="3530">
                  <c:v>63.634500000000003</c:v>
                </c:pt>
                <c:pt idx="3531">
                  <c:v>63.651829999999997</c:v>
                </c:pt>
                <c:pt idx="3532">
                  <c:v>63.668330000000026</c:v>
                </c:pt>
                <c:pt idx="3533">
                  <c:v>63.684829999999998</c:v>
                </c:pt>
                <c:pt idx="3534">
                  <c:v>63.702170000000024</c:v>
                </c:pt>
                <c:pt idx="3535">
                  <c:v>63.718670000000003</c:v>
                </c:pt>
                <c:pt idx="3536">
                  <c:v>63.736170000000023</c:v>
                </c:pt>
                <c:pt idx="3537">
                  <c:v>63.752670000000002</c:v>
                </c:pt>
                <c:pt idx="3538">
                  <c:v>63.77</c:v>
                </c:pt>
                <c:pt idx="3539">
                  <c:v>63.786500000000011</c:v>
                </c:pt>
                <c:pt idx="3540">
                  <c:v>63.803829999999998</c:v>
                </c:pt>
                <c:pt idx="3541">
                  <c:v>63.820330000000013</c:v>
                </c:pt>
                <c:pt idx="3542">
                  <c:v>63.837669999999996</c:v>
                </c:pt>
                <c:pt idx="3543">
                  <c:v>63.854169999999996</c:v>
                </c:pt>
                <c:pt idx="3544">
                  <c:v>63.870669999999997</c:v>
                </c:pt>
                <c:pt idx="3545">
                  <c:v>63.887999999999998</c:v>
                </c:pt>
                <c:pt idx="3546">
                  <c:v>63.904499999999999</c:v>
                </c:pt>
                <c:pt idx="3547">
                  <c:v>63.922000000000011</c:v>
                </c:pt>
                <c:pt idx="3548">
                  <c:v>63.938330000000022</c:v>
                </c:pt>
                <c:pt idx="3549">
                  <c:v>63.955829999999999</c:v>
                </c:pt>
                <c:pt idx="3550">
                  <c:v>63.972330000000021</c:v>
                </c:pt>
                <c:pt idx="3551">
                  <c:v>63.989669999999997</c:v>
                </c:pt>
                <c:pt idx="3552">
                  <c:v>64.006159999999994</c:v>
                </c:pt>
                <c:pt idx="3553">
                  <c:v>64.022669999999991</c:v>
                </c:pt>
                <c:pt idx="3554">
                  <c:v>64.040000000000006</c:v>
                </c:pt>
                <c:pt idx="3555">
                  <c:v>64.0565</c:v>
                </c:pt>
                <c:pt idx="3556">
                  <c:v>64.073829999999987</c:v>
                </c:pt>
                <c:pt idx="3557">
                  <c:v>64.090329999999994</c:v>
                </c:pt>
                <c:pt idx="3558">
                  <c:v>64.107829999999993</c:v>
                </c:pt>
                <c:pt idx="3559">
                  <c:v>64.124169999999992</c:v>
                </c:pt>
                <c:pt idx="3560">
                  <c:v>64.141670000000005</c:v>
                </c:pt>
                <c:pt idx="3561">
                  <c:v>64.158159999999981</c:v>
                </c:pt>
                <c:pt idx="3562">
                  <c:v>64.175499999999957</c:v>
                </c:pt>
                <c:pt idx="3563">
                  <c:v>64.191999999999993</c:v>
                </c:pt>
                <c:pt idx="3564">
                  <c:v>64.208500000000001</c:v>
                </c:pt>
                <c:pt idx="3565">
                  <c:v>64.225829999999988</c:v>
                </c:pt>
                <c:pt idx="3566">
                  <c:v>64.242329999999995</c:v>
                </c:pt>
                <c:pt idx="3567">
                  <c:v>64.25967</c:v>
                </c:pt>
                <c:pt idx="3568">
                  <c:v>64.276169999999993</c:v>
                </c:pt>
                <c:pt idx="3569">
                  <c:v>64.293660000000045</c:v>
                </c:pt>
                <c:pt idx="3570">
                  <c:v>64.31</c:v>
                </c:pt>
                <c:pt idx="3571">
                  <c:v>64.327500000000001</c:v>
                </c:pt>
                <c:pt idx="3572">
                  <c:v>64.343999999999994</c:v>
                </c:pt>
                <c:pt idx="3573">
                  <c:v>64.360500000000002</c:v>
                </c:pt>
                <c:pt idx="3574">
                  <c:v>64.377829999999989</c:v>
                </c:pt>
                <c:pt idx="3575">
                  <c:v>64.394329999999997</c:v>
                </c:pt>
                <c:pt idx="3576">
                  <c:v>64.411670000000044</c:v>
                </c:pt>
                <c:pt idx="3577">
                  <c:v>64.428169999999994</c:v>
                </c:pt>
                <c:pt idx="3578">
                  <c:v>64.445499999999996</c:v>
                </c:pt>
                <c:pt idx="3579">
                  <c:v>64.462000000000003</c:v>
                </c:pt>
                <c:pt idx="3580">
                  <c:v>64.479500000000002</c:v>
                </c:pt>
                <c:pt idx="3581">
                  <c:v>64.495830000000012</c:v>
                </c:pt>
                <c:pt idx="3582">
                  <c:v>64.51233999999998</c:v>
                </c:pt>
                <c:pt idx="3583">
                  <c:v>64.52982999999999</c:v>
                </c:pt>
                <c:pt idx="3584">
                  <c:v>64.546330000000012</c:v>
                </c:pt>
                <c:pt idx="3585">
                  <c:v>64.563670000000002</c:v>
                </c:pt>
                <c:pt idx="3586">
                  <c:v>64.580169999999995</c:v>
                </c:pt>
                <c:pt idx="3587">
                  <c:v>64.597499999999997</c:v>
                </c:pt>
                <c:pt idx="3588">
                  <c:v>64.614000000000004</c:v>
                </c:pt>
                <c:pt idx="3589">
                  <c:v>64.631329999999991</c:v>
                </c:pt>
                <c:pt idx="3590">
                  <c:v>64.647840000000002</c:v>
                </c:pt>
                <c:pt idx="3591">
                  <c:v>64.665339999999958</c:v>
                </c:pt>
                <c:pt idx="3592">
                  <c:v>64.681659999999994</c:v>
                </c:pt>
                <c:pt idx="3593">
                  <c:v>64.69816999999999</c:v>
                </c:pt>
                <c:pt idx="3594">
                  <c:v>64.715670000000003</c:v>
                </c:pt>
                <c:pt idx="3595">
                  <c:v>64.732169999999996</c:v>
                </c:pt>
                <c:pt idx="3596">
                  <c:v>64.749500000000026</c:v>
                </c:pt>
                <c:pt idx="3597">
                  <c:v>64.766000000000005</c:v>
                </c:pt>
                <c:pt idx="3598">
                  <c:v>64.783329999999992</c:v>
                </c:pt>
                <c:pt idx="3599">
                  <c:v>64.799840000000003</c:v>
                </c:pt>
                <c:pt idx="3600">
                  <c:v>64.817170000000004</c:v>
                </c:pt>
                <c:pt idx="3601">
                  <c:v>64.833659999999995</c:v>
                </c:pt>
                <c:pt idx="3602">
                  <c:v>64.850169999999991</c:v>
                </c:pt>
                <c:pt idx="3603">
                  <c:v>64.867500000000007</c:v>
                </c:pt>
                <c:pt idx="3604">
                  <c:v>64.884</c:v>
                </c:pt>
                <c:pt idx="3605">
                  <c:v>64.901500000000027</c:v>
                </c:pt>
                <c:pt idx="3606">
                  <c:v>64.918000000000006</c:v>
                </c:pt>
                <c:pt idx="3607">
                  <c:v>64.935329999999993</c:v>
                </c:pt>
                <c:pt idx="3608">
                  <c:v>64.951840000000004</c:v>
                </c:pt>
                <c:pt idx="3609">
                  <c:v>64.969170000000005</c:v>
                </c:pt>
                <c:pt idx="3610">
                  <c:v>64.985659999999996</c:v>
                </c:pt>
                <c:pt idx="3611">
                  <c:v>65.003</c:v>
                </c:pt>
                <c:pt idx="3612">
                  <c:v>65.019499999999994</c:v>
                </c:pt>
                <c:pt idx="3613">
                  <c:v>65.036000000000001</c:v>
                </c:pt>
                <c:pt idx="3614">
                  <c:v>65.053339999999963</c:v>
                </c:pt>
                <c:pt idx="3615">
                  <c:v>65.069829999999996</c:v>
                </c:pt>
                <c:pt idx="3616">
                  <c:v>65.087329999999994</c:v>
                </c:pt>
                <c:pt idx="3617">
                  <c:v>65.103839999999963</c:v>
                </c:pt>
                <c:pt idx="3618">
                  <c:v>65.121169999999992</c:v>
                </c:pt>
                <c:pt idx="3619">
                  <c:v>65.137659999999997</c:v>
                </c:pt>
                <c:pt idx="3620">
                  <c:v>65.154999999999987</c:v>
                </c:pt>
                <c:pt idx="3621">
                  <c:v>65.17149999999998</c:v>
                </c:pt>
                <c:pt idx="3622">
                  <c:v>65.187999999999988</c:v>
                </c:pt>
                <c:pt idx="3623">
                  <c:v>65.205329999999989</c:v>
                </c:pt>
                <c:pt idx="3624">
                  <c:v>65.221829999999997</c:v>
                </c:pt>
                <c:pt idx="3625">
                  <c:v>65.239170000000001</c:v>
                </c:pt>
                <c:pt idx="3626">
                  <c:v>65.255669999999995</c:v>
                </c:pt>
                <c:pt idx="3627">
                  <c:v>65.273169999999993</c:v>
                </c:pt>
                <c:pt idx="3628">
                  <c:v>65.289660000000026</c:v>
                </c:pt>
                <c:pt idx="3629">
                  <c:v>65.307000000000002</c:v>
                </c:pt>
                <c:pt idx="3630">
                  <c:v>65.323499999999981</c:v>
                </c:pt>
                <c:pt idx="3631">
                  <c:v>65.34084</c:v>
                </c:pt>
                <c:pt idx="3632">
                  <c:v>65.35732999999999</c:v>
                </c:pt>
                <c:pt idx="3633">
                  <c:v>65.373829999999998</c:v>
                </c:pt>
                <c:pt idx="3634">
                  <c:v>65.391170000000002</c:v>
                </c:pt>
                <c:pt idx="3635">
                  <c:v>65.407670000000024</c:v>
                </c:pt>
                <c:pt idx="3636">
                  <c:v>65.424999999999997</c:v>
                </c:pt>
                <c:pt idx="3637">
                  <c:v>65.441500000000076</c:v>
                </c:pt>
                <c:pt idx="3638">
                  <c:v>65.459000000000003</c:v>
                </c:pt>
                <c:pt idx="3639">
                  <c:v>65.475329999999985</c:v>
                </c:pt>
                <c:pt idx="3640">
                  <c:v>65.492840000000001</c:v>
                </c:pt>
                <c:pt idx="3641">
                  <c:v>65.509329999999991</c:v>
                </c:pt>
                <c:pt idx="3642">
                  <c:v>65.525829999999999</c:v>
                </c:pt>
                <c:pt idx="3643">
                  <c:v>65.543170000000003</c:v>
                </c:pt>
                <c:pt idx="3644">
                  <c:v>65.559669999999997</c:v>
                </c:pt>
                <c:pt idx="3645">
                  <c:v>65.576999999999998</c:v>
                </c:pt>
                <c:pt idx="3646">
                  <c:v>65.593500000000006</c:v>
                </c:pt>
                <c:pt idx="3647">
                  <c:v>65.610829999999993</c:v>
                </c:pt>
                <c:pt idx="3648">
                  <c:v>65.627339999999961</c:v>
                </c:pt>
                <c:pt idx="3649">
                  <c:v>65.644840000000002</c:v>
                </c:pt>
                <c:pt idx="3650">
                  <c:v>65.661159999999995</c:v>
                </c:pt>
                <c:pt idx="3651">
                  <c:v>65.678659999999979</c:v>
                </c:pt>
                <c:pt idx="3652">
                  <c:v>65.69516999999999</c:v>
                </c:pt>
                <c:pt idx="3653">
                  <c:v>65.711670000000026</c:v>
                </c:pt>
                <c:pt idx="3654">
                  <c:v>65.728999999999999</c:v>
                </c:pt>
                <c:pt idx="3655">
                  <c:v>65.745500000000007</c:v>
                </c:pt>
                <c:pt idx="3656">
                  <c:v>65.762829999999994</c:v>
                </c:pt>
                <c:pt idx="3657">
                  <c:v>65.779339999999962</c:v>
                </c:pt>
                <c:pt idx="3658">
                  <c:v>65.796670000000006</c:v>
                </c:pt>
                <c:pt idx="3659">
                  <c:v>65.813159999999996</c:v>
                </c:pt>
                <c:pt idx="3660">
                  <c:v>65.830670000000012</c:v>
                </c:pt>
                <c:pt idx="3661">
                  <c:v>65.846999999999994</c:v>
                </c:pt>
                <c:pt idx="3662">
                  <c:v>65.863500000000002</c:v>
                </c:pt>
                <c:pt idx="3663">
                  <c:v>65.881</c:v>
                </c:pt>
                <c:pt idx="3664">
                  <c:v>65.897499999999994</c:v>
                </c:pt>
                <c:pt idx="3665">
                  <c:v>65.914830000000023</c:v>
                </c:pt>
                <c:pt idx="3666">
                  <c:v>65.931340000000006</c:v>
                </c:pt>
                <c:pt idx="3667">
                  <c:v>65.948670000000007</c:v>
                </c:pt>
                <c:pt idx="3668">
                  <c:v>65.965159999999997</c:v>
                </c:pt>
                <c:pt idx="3669">
                  <c:v>65.982500000000002</c:v>
                </c:pt>
                <c:pt idx="3670">
                  <c:v>65.998999999999995</c:v>
                </c:pt>
                <c:pt idx="3671">
                  <c:v>66.015500000000003</c:v>
                </c:pt>
                <c:pt idx="3672">
                  <c:v>66.032839999999979</c:v>
                </c:pt>
                <c:pt idx="3673">
                  <c:v>66.049330000000012</c:v>
                </c:pt>
                <c:pt idx="3674">
                  <c:v>66.066829999999996</c:v>
                </c:pt>
                <c:pt idx="3675">
                  <c:v>66.083339999999978</c:v>
                </c:pt>
                <c:pt idx="3676">
                  <c:v>66.100669999999994</c:v>
                </c:pt>
                <c:pt idx="3677">
                  <c:v>66.117170000000002</c:v>
                </c:pt>
                <c:pt idx="3678">
                  <c:v>66.134500000000003</c:v>
                </c:pt>
                <c:pt idx="3679">
                  <c:v>66.150999999999982</c:v>
                </c:pt>
                <c:pt idx="3680">
                  <c:v>66.168329999999983</c:v>
                </c:pt>
                <c:pt idx="3681">
                  <c:v>66.184829999999991</c:v>
                </c:pt>
                <c:pt idx="3682">
                  <c:v>66.201330000000013</c:v>
                </c:pt>
                <c:pt idx="3683">
                  <c:v>66.218670000000003</c:v>
                </c:pt>
                <c:pt idx="3684">
                  <c:v>66.235169999999997</c:v>
                </c:pt>
                <c:pt idx="3685">
                  <c:v>66.252669999999995</c:v>
                </c:pt>
                <c:pt idx="3686">
                  <c:v>66.269170000000003</c:v>
                </c:pt>
                <c:pt idx="3687">
                  <c:v>66.286500000000004</c:v>
                </c:pt>
                <c:pt idx="3688">
                  <c:v>66.302999999999983</c:v>
                </c:pt>
                <c:pt idx="3689">
                  <c:v>66.320339999999959</c:v>
                </c:pt>
                <c:pt idx="3690">
                  <c:v>66.336829999999992</c:v>
                </c:pt>
                <c:pt idx="3691">
                  <c:v>66.353329999999985</c:v>
                </c:pt>
                <c:pt idx="3692">
                  <c:v>66.37066999999999</c:v>
                </c:pt>
                <c:pt idx="3693">
                  <c:v>66.387170000000012</c:v>
                </c:pt>
                <c:pt idx="3694">
                  <c:v>66.404500000000027</c:v>
                </c:pt>
                <c:pt idx="3695">
                  <c:v>66.421000000000006</c:v>
                </c:pt>
                <c:pt idx="3696">
                  <c:v>66.438500000000005</c:v>
                </c:pt>
                <c:pt idx="3697">
                  <c:v>66.455000000000013</c:v>
                </c:pt>
                <c:pt idx="3698">
                  <c:v>66.472339999999988</c:v>
                </c:pt>
                <c:pt idx="3699">
                  <c:v>66.488829999999993</c:v>
                </c:pt>
                <c:pt idx="3700">
                  <c:v>66.506159999999994</c:v>
                </c:pt>
                <c:pt idx="3701">
                  <c:v>66.522669999999991</c:v>
                </c:pt>
                <c:pt idx="3702">
                  <c:v>66.539170000000013</c:v>
                </c:pt>
                <c:pt idx="3703">
                  <c:v>66.5565</c:v>
                </c:pt>
                <c:pt idx="3704">
                  <c:v>66.572999999999979</c:v>
                </c:pt>
                <c:pt idx="3705">
                  <c:v>66.590329999999994</c:v>
                </c:pt>
                <c:pt idx="3706">
                  <c:v>66.606829999999988</c:v>
                </c:pt>
                <c:pt idx="3707">
                  <c:v>66.624339999999989</c:v>
                </c:pt>
                <c:pt idx="3708">
                  <c:v>66.640829999999994</c:v>
                </c:pt>
                <c:pt idx="3709">
                  <c:v>66.658159999999981</c:v>
                </c:pt>
                <c:pt idx="3710">
                  <c:v>66.674669999999992</c:v>
                </c:pt>
                <c:pt idx="3711">
                  <c:v>66.69117</c:v>
                </c:pt>
                <c:pt idx="3712">
                  <c:v>66.708500000000001</c:v>
                </c:pt>
                <c:pt idx="3713">
                  <c:v>66.724999999999994</c:v>
                </c:pt>
                <c:pt idx="3714">
                  <c:v>66.742329999999995</c:v>
                </c:pt>
                <c:pt idx="3715">
                  <c:v>66.758839999999978</c:v>
                </c:pt>
                <c:pt idx="3716">
                  <c:v>66.776169999999993</c:v>
                </c:pt>
                <c:pt idx="3717">
                  <c:v>66.792660000000026</c:v>
                </c:pt>
                <c:pt idx="3718">
                  <c:v>66.810159999999996</c:v>
                </c:pt>
                <c:pt idx="3719">
                  <c:v>66.826499999999982</c:v>
                </c:pt>
                <c:pt idx="3720">
                  <c:v>66.843999999999994</c:v>
                </c:pt>
                <c:pt idx="3721">
                  <c:v>66.860500000000002</c:v>
                </c:pt>
                <c:pt idx="3722">
                  <c:v>66.876999999999981</c:v>
                </c:pt>
                <c:pt idx="3723">
                  <c:v>66.894329999999997</c:v>
                </c:pt>
                <c:pt idx="3724">
                  <c:v>66.910839999999993</c:v>
                </c:pt>
                <c:pt idx="3725">
                  <c:v>66.928169999999994</c:v>
                </c:pt>
                <c:pt idx="3726">
                  <c:v>66.94466000000007</c:v>
                </c:pt>
                <c:pt idx="3727">
                  <c:v>66.962000000000003</c:v>
                </c:pt>
                <c:pt idx="3728">
                  <c:v>66.978499999999983</c:v>
                </c:pt>
                <c:pt idx="3729">
                  <c:v>66.995999999999995</c:v>
                </c:pt>
                <c:pt idx="3730">
                  <c:v>67.01233999999998</c:v>
                </c:pt>
                <c:pt idx="3731">
                  <c:v>67.028829999999999</c:v>
                </c:pt>
                <c:pt idx="3732">
                  <c:v>67.046330000000012</c:v>
                </c:pt>
                <c:pt idx="3733">
                  <c:v>67.06283999999998</c:v>
                </c:pt>
                <c:pt idx="3734">
                  <c:v>67.080169999999995</c:v>
                </c:pt>
                <c:pt idx="3735">
                  <c:v>67.096660000000043</c:v>
                </c:pt>
                <c:pt idx="3736">
                  <c:v>67.114000000000004</c:v>
                </c:pt>
                <c:pt idx="3737">
                  <c:v>67.130499999999998</c:v>
                </c:pt>
                <c:pt idx="3738">
                  <c:v>67.147840000000002</c:v>
                </c:pt>
                <c:pt idx="3739">
                  <c:v>67.164329999999993</c:v>
                </c:pt>
                <c:pt idx="3740">
                  <c:v>67.180829999999986</c:v>
                </c:pt>
                <c:pt idx="3741">
                  <c:v>67.19816999999999</c:v>
                </c:pt>
                <c:pt idx="3742">
                  <c:v>67.214670000000027</c:v>
                </c:pt>
                <c:pt idx="3743">
                  <c:v>67.232169999999996</c:v>
                </c:pt>
                <c:pt idx="3744">
                  <c:v>67.248670000000004</c:v>
                </c:pt>
                <c:pt idx="3745">
                  <c:v>67.266000000000005</c:v>
                </c:pt>
                <c:pt idx="3746">
                  <c:v>67.282499999999999</c:v>
                </c:pt>
                <c:pt idx="3747">
                  <c:v>67.299840000000003</c:v>
                </c:pt>
                <c:pt idx="3748">
                  <c:v>67.316329999999994</c:v>
                </c:pt>
                <c:pt idx="3749">
                  <c:v>67.333659999999995</c:v>
                </c:pt>
                <c:pt idx="3750">
                  <c:v>67.350169999999991</c:v>
                </c:pt>
                <c:pt idx="3751">
                  <c:v>67.366670000000013</c:v>
                </c:pt>
                <c:pt idx="3752">
                  <c:v>67.384</c:v>
                </c:pt>
                <c:pt idx="3753">
                  <c:v>67.400499999999994</c:v>
                </c:pt>
                <c:pt idx="3754">
                  <c:v>67.418000000000006</c:v>
                </c:pt>
                <c:pt idx="3755">
                  <c:v>67.434500000000043</c:v>
                </c:pt>
                <c:pt idx="3756">
                  <c:v>67.451840000000004</c:v>
                </c:pt>
                <c:pt idx="3757">
                  <c:v>67.468329999999995</c:v>
                </c:pt>
                <c:pt idx="3758">
                  <c:v>67.485659999999996</c:v>
                </c:pt>
                <c:pt idx="3759">
                  <c:v>67.502169999999992</c:v>
                </c:pt>
                <c:pt idx="3760">
                  <c:v>67.51867</c:v>
                </c:pt>
                <c:pt idx="3761">
                  <c:v>67.536000000000001</c:v>
                </c:pt>
                <c:pt idx="3762">
                  <c:v>67.552499999999981</c:v>
                </c:pt>
                <c:pt idx="3763">
                  <c:v>67.569829999999996</c:v>
                </c:pt>
                <c:pt idx="3764">
                  <c:v>67.58632999999999</c:v>
                </c:pt>
                <c:pt idx="3765">
                  <c:v>67.603839999999963</c:v>
                </c:pt>
                <c:pt idx="3766">
                  <c:v>67.620329999999981</c:v>
                </c:pt>
                <c:pt idx="3767">
                  <c:v>67.637659999999997</c:v>
                </c:pt>
                <c:pt idx="3768">
                  <c:v>67.654169999999993</c:v>
                </c:pt>
                <c:pt idx="3769">
                  <c:v>67.670669999999987</c:v>
                </c:pt>
                <c:pt idx="3770">
                  <c:v>67.687999999999988</c:v>
                </c:pt>
                <c:pt idx="3771">
                  <c:v>67.704499999999996</c:v>
                </c:pt>
                <c:pt idx="3772">
                  <c:v>67.721829999999997</c:v>
                </c:pt>
                <c:pt idx="3773">
                  <c:v>67.73833999999998</c:v>
                </c:pt>
                <c:pt idx="3774">
                  <c:v>67.755669999999995</c:v>
                </c:pt>
                <c:pt idx="3775">
                  <c:v>67.77216</c:v>
                </c:pt>
                <c:pt idx="3776">
                  <c:v>67.789660000000026</c:v>
                </c:pt>
                <c:pt idx="3777">
                  <c:v>67.806169999999995</c:v>
                </c:pt>
                <c:pt idx="3778">
                  <c:v>67.823499999999981</c:v>
                </c:pt>
                <c:pt idx="3779">
                  <c:v>67.84</c:v>
                </c:pt>
                <c:pt idx="3780">
                  <c:v>67.856499999999983</c:v>
                </c:pt>
                <c:pt idx="3781">
                  <c:v>67.873829999999998</c:v>
                </c:pt>
                <c:pt idx="3782">
                  <c:v>67.890329999999992</c:v>
                </c:pt>
                <c:pt idx="3783">
                  <c:v>67.907670000000024</c:v>
                </c:pt>
                <c:pt idx="3784">
                  <c:v>67.924160000000043</c:v>
                </c:pt>
                <c:pt idx="3785">
                  <c:v>67.941500000000076</c:v>
                </c:pt>
                <c:pt idx="3786">
                  <c:v>67.958000000000013</c:v>
                </c:pt>
                <c:pt idx="3787">
                  <c:v>67.975499999999982</c:v>
                </c:pt>
                <c:pt idx="3788">
                  <c:v>67.992000000000004</c:v>
                </c:pt>
                <c:pt idx="3789">
                  <c:v>68.008329999999987</c:v>
                </c:pt>
                <c:pt idx="3790">
                  <c:v>68.025829999999999</c:v>
                </c:pt>
                <c:pt idx="3791">
                  <c:v>68.042339999999982</c:v>
                </c:pt>
                <c:pt idx="3792">
                  <c:v>68.059669999999997</c:v>
                </c:pt>
                <c:pt idx="3793">
                  <c:v>68.076160000000002</c:v>
                </c:pt>
                <c:pt idx="3794">
                  <c:v>68.093500000000006</c:v>
                </c:pt>
                <c:pt idx="3795">
                  <c:v>68.11</c:v>
                </c:pt>
                <c:pt idx="3796">
                  <c:v>68.127339999999961</c:v>
                </c:pt>
                <c:pt idx="3797">
                  <c:v>68.143839999999983</c:v>
                </c:pt>
                <c:pt idx="3798">
                  <c:v>68.161329999999992</c:v>
                </c:pt>
                <c:pt idx="3799">
                  <c:v>68.177669999999992</c:v>
                </c:pt>
                <c:pt idx="3800">
                  <c:v>68.19417</c:v>
                </c:pt>
                <c:pt idx="3801">
                  <c:v>68.211670000000026</c:v>
                </c:pt>
                <c:pt idx="3802">
                  <c:v>68.228169999999992</c:v>
                </c:pt>
                <c:pt idx="3803">
                  <c:v>68.245500000000007</c:v>
                </c:pt>
                <c:pt idx="3804">
                  <c:v>68.262</c:v>
                </c:pt>
                <c:pt idx="3805">
                  <c:v>68.279339999999962</c:v>
                </c:pt>
                <c:pt idx="3806">
                  <c:v>68.295829999999995</c:v>
                </c:pt>
                <c:pt idx="3807">
                  <c:v>68.313159999999996</c:v>
                </c:pt>
                <c:pt idx="3808">
                  <c:v>68.329669999999993</c:v>
                </c:pt>
                <c:pt idx="3809">
                  <c:v>68.346170000000001</c:v>
                </c:pt>
                <c:pt idx="3810">
                  <c:v>68.363500000000002</c:v>
                </c:pt>
                <c:pt idx="3811">
                  <c:v>68.38</c:v>
                </c:pt>
                <c:pt idx="3812">
                  <c:v>68.397499999999994</c:v>
                </c:pt>
                <c:pt idx="3813">
                  <c:v>68.414000000000044</c:v>
                </c:pt>
                <c:pt idx="3814">
                  <c:v>68.431340000000006</c:v>
                </c:pt>
                <c:pt idx="3815">
                  <c:v>68.447830000000025</c:v>
                </c:pt>
                <c:pt idx="3816">
                  <c:v>68.465159999999997</c:v>
                </c:pt>
                <c:pt idx="3817">
                  <c:v>68.481670000000022</c:v>
                </c:pt>
                <c:pt idx="3818">
                  <c:v>68.498999999999995</c:v>
                </c:pt>
                <c:pt idx="3819">
                  <c:v>68.515500000000003</c:v>
                </c:pt>
                <c:pt idx="3820">
                  <c:v>68.531999999999996</c:v>
                </c:pt>
                <c:pt idx="3821">
                  <c:v>68.549330000000012</c:v>
                </c:pt>
                <c:pt idx="3822">
                  <c:v>68.565829999999991</c:v>
                </c:pt>
                <c:pt idx="3823">
                  <c:v>68.583339999999978</c:v>
                </c:pt>
                <c:pt idx="3824">
                  <c:v>68.599829999999997</c:v>
                </c:pt>
                <c:pt idx="3825">
                  <c:v>68.617170000000002</c:v>
                </c:pt>
                <c:pt idx="3826">
                  <c:v>68.633669999999995</c:v>
                </c:pt>
                <c:pt idx="3827">
                  <c:v>68.650999999999982</c:v>
                </c:pt>
                <c:pt idx="3828">
                  <c:v>68.667500000000004</c:v>
                </c:pt>
                <c:pt idx="3829">
                  <c:v>68.683999999999983</c:v>
                </c:pt>
                <c:pt idx="3830">
                  <c:v>68.701330000000013</c:v>
                </c:pt>
                <c:pt idx="3831">
                  <c:v>68.717830000000006</c:v>
                </c:pt>
                <c:pt idx="3832">
                  <c:v>68.735169999999997</c:v>
                </c:pt>
                <c:pt idx="3833">
                  <c:v>68.751660000000044</c:v>
                </c:pt>
                <c:pt idx="3834">
                  <c:v>68.769170000000003</c:v>
                </c:pt>
                <c:pt idx="3835">
                  <c:v>68.785669999999996</c:v>
                </c:pt>
                <c:pt idx="3836">
                  <c:v>68.802999999999983</c:v>
                </c:pt>
                <c:pt idx="3837">
                  <c:v>68.819500000000005</c:v>
                </c:pt>
                <c:pt idx="3838">
                  <c:v>68.836829999999992</c:v>
                </c:pt>
                <c:pt idx="3839">
                  <c:v>68.853329999999985</c:v>
                </c:pt>
                <c:pt idx="3840">
                  <c:v>68.869829999999993</c:v>
                </c:pt>
                <c:pt idx="3841">
                  <c:v>68.887170000000012</c:v>
                </c:pt>
                <c:pt idx="3842">
                  <c:v>68.903660000000045</c:v>
                </c:pt>
                <c:pt idx="3843">
                  <c:v>68.921000000000006</c:v>
                </c:pt>
                <c:pt idx="3844">
                  <c:v>68.937500000000043</c:v>
                </c:pt>
                <c:pt idx="3845">
                  <c:v>68.955000000000013</c:v>
                </c:pt>
                <c:pt idx="3846">
                  <c:v>68.971500000000006</c:v>
                </c:pt>
                <c:pt idx="3847">
                  <c:v>68.988829999999993</c:v>
                </c:pt>
                <c:pt idx="3848">
                  <c:v>69.005329999999987</c:v>
                </c:pt>
                <c:pt idx="3849">
                  <c:v>69.021829999999994</c:v>
                </c:pt>
                <c:pt idx="3850">
                  <c:v>69.039170000000013</c:v>
                </c:pt>
                <c:pt idx="3851">
                  <c:v>69.055660000000003</c:v>
                </c:pt>
                <c:pt idx="3852">
                  <c:v>69.072999999999979</c:v>
                </c:pt>
                <c:pt idx="3853">
                  <c:v>69.089500000000001</c:v>
                </c:pt>
                <c:pt idx="3854">
                  <c:v>69.106829999999988</c:v>
                </c:pt>
                <c:pt idx="3855">
                  <c:v>69.123339999999956</c:v>
                </c:pt>
                <c:pt idx="3856">
                  <c:v>69.140829999999994</c:v>
                </c:pt>
                <c:pt idx="3857">
                  <c:v>69.157329999999988</c:v>
                </c:pt>
                <c:pt idx="3858">
                  <c:v>69.174669999999992</c:v>
                </c:pt>
                <c:pt idx="3859">
                  <c:v>69.19117</c:v>
                </c:pt>
                <c:pt idx="3860">
                  <c:v>69.207660000000061</c:v>
                </c:pt>
                <c:pt idx="3861">
                  <c:v>69.224999999999994</c:v>
                </c:pt>
                <c:pt idx="3862">
                  <c:v>69.241500000000045</c:v>
                </c:pt>
                <c:pt idx="3863">
                  <c:v>69.258839999999978</c:v>
                </c:pt>
                <c:pt idx="3864">
                  <c:v>69.275329999999983</c:v>
                </c:pt>
                <c:pt idx="3865">
                  <c:v>69.292660000000026</c:v>
                </c:pt>
                <c:pt idx="3866">
                  <c:v>69.309169999999995</c:v>
                </c:pt>
                <c:pt idx="3867">
                  <c:v>69.326669999999993</c:v>
                </c:pt>
                <c:pt idx="3868">
                  <c:v>69.343170000000001</c:v>
                </c:pt>
                <c:pt idx="3869">
                  <c:v>69.359499999999983</c:v>
                </c:pt>
                <c:pt idx="3870">
                  <c:v>69.376999999999981</c:v>
                </c:pt>
                <c:pt idx="3871">
                  <c:v>69.393500000000003</c:v>
                </c:pt>
                <c:pt idx="3872">
                  <c:v>69.410839999999993</c:v>
                </c:pt>
                <c:pt idx="3873">
                  <c:v>69.427330000000012</c:v>
                </c:pt>
                <c:pt idx="3874">
                  <c:v>69.44466000000007</c:v>
                </c:pt>
                <c:pt idx="3875">
                  <c:v>69.461170000000024</c:v>
                </c:pt>
                <c:pt idx="3876">
                  <c:v>69.478499999999983</c:v>
                </c:pt>
                <c:pt idx="3877">
                  <c:v>69.495000000000005</c:v>
                </c:pt>
                <c:pt idx="3878">
                  <c:v>69.512500000000003</c:v>
                </c:pt>
                <c:pt idx="3879">
                  <c:v>69.528829999999999</c:v>
                </c:pt>
                <c:pt idx="3880">
                  <c:v>69.545329999999993</c:v>
                </c:pt>
                <c:pt idx="3881">
                  <c:v>69.56283999999998</c:v>
                </c:pt>
                <c:pt idx="3882">
                  <c:v>69.579329999999999</c:v>
                </c:pt>
                <c:pt idx="3883">
                  <c:v>69.596660000000043</c:v>
                </c:pt>
                <c:pt idx="3884">
                  <c:v>69.613169999999997</c:v>
                </c:pt>
                <c:pt idx="3885">
                  <c:v>69.630499999999998</c:v>
                </c:pt>
                <c:pt idx="3886">
                  <c:v>69.647000000000006</c:v>
                </c:pt>
                <c:pt idx="3887">
                  <c:v>69.664329999999993</c:v>
                </c:pt>
                <c:pt idx="3888">
                  <c:v>69.680829999999986</c:v>
                </c:pt>
                <c:pt idx="3889">
                  <c:v>69.697329999999994</c:v>
                </c:pt>
                <c:pt idx="3890">
                  <c:v>69.714670000000027</c:v>
                </c:pt>
                <c:pt idx="3891">
                  <c:v>69.731160000000045</c:v>
                </c:pt>
                <c:pt idx="3892">
                  <c:v>69.748670000000004</c:v>
                </c:pt>
                <c:pt idx="3893">
                  <c:v>69.765170000000012</c:v>
                </c:pt>
                <c:pt idx="3894">
                  <c:v>69.782499999999999</c:v>
                </c:pt>
                <c:pt idx="3895">
                  <c:v>69.799000000000007</c:v>
                </c:pt>
                <c:pt idx="3896">
                  <c:v>69.816329999999994</c:v>
                </c:pt>
                <c:pt idx="3897">
                  <c:v>69.832829999999987</c:v>
                </c:pt>
                <c:pt idx="3898">
                  <c:v>69.850169999999991</c:v>
                </c:pt>
                <c:pt idx="3899">
                  <c:v>69.866670000000013</c:v>
                </c:pt>
                <c:pt idx="3900">
                  <c:v>69.883160000000004</c:v>
                </c:pt>
                <c:pt idx="3901">
                  <c:v>69.900499999999994</c:v>
                </c:pt>
                <c:pt idx="3902">
                  <c:v>69.917000000000044</c:v>
                </c:pt>
                <c:pt idx="3903">
                  <c:v>69.934500000000043</c:v>
                </c:pt>
                <c:pt idx="3904">
                  <c:v>69.950999999999993</c:v>
                </c:pt>
                <c:pt idx="3905">
                  <c:v>69.968329999999995</c:v>
                </c:pt>
                <c:pt idx="3906">
                  <c:v>69.984830000000002</c:v>
                </c:pt>
                <c:pt idx="3907">
                  <c:v>70.002169999999992</c:v>
                </c:pt>
              </c:numCache>
            </c:numRef>
          </c:cat>
          <c:val>
            <c:numRef>
              <c:f>Sayfa1!$B$3:$B$3910</c:f>
              <c:numCache>
                <c:formatCode>General</c:formatCode>
                <c:ptCount val="3908"/>
                <c:pt idx="0">
                  <c:v>240</c:v>
                </c:pt>
                <c:pt idx="1">
                  <c:v>260</c:v>
                </c:pt>
                <c:pt idx="2">
                  <c:v>243</c:v>
                </c:pt>
                <c:pt idx="3">
                  <c:v>201</c:v>
                </c:pt>
                <c:pt idx="4">
                  <c:v>240</c:v>
                </c:pt>
                <c:pt idx="5">
                  <c:v>240</c:v>
                </c:pt>
                <c:pt idx="6">
                  <c:v>224</c:v>
                </c:pt>
                <c:pt idx="7">
                  <c:v>241</c:v>
                </c:pt>
                <c:pt idx="8">
                  <c:v>221</c:v>
                </c:pt>
                <c:pt idx="9">
                  <c:v>227</c:v>
                </c:pt>
                <c:pt idx="10">
                  <c:v>243</c:v>
                </c:pt>
                <c:pt idx="11">
                  <c:v>228</c:v>
                </c:pt>
                <c:pt idx="12">
                  <c:v>227</c:v>
                </c:pt>
                <c:pt idx="13">
                  <c:v>200</c:v>
                </c:pt>
                <c:pt idx="14">
                  <c:v>224</c:v>
                </c:pt>
                <c:pt idx="15">
                  <c:v>251</c:v>
                </c:pt>
                <c:pt idx="16">
                  <c:v>227</c:v>
                </c:pt>
                <c:pt idx="17">
                  <c:v>200</c:v>
                </c:pt>
                <c:pt idx="18">
                  <c:v>211</c:v>
                </c:pt>
                <c:pt idx="19">
                  <c:v>221</c:v>
                </c:pt>
                <c:pt idx="20">
                  <c:v>227</c:v>
                </c:pt>
                <c:pt idx="21">
                  <c:v>220</c:v>
                </c:pt>
                <c:pt idx="22">
                  <c:v>224</c:v>
                </c:pt>
                <c:pt idx="23">
                  <c:v>240</c:v>
                </c:pt>
                <c:pt idx="24">
                  <c:v>207</c:v>
                </c:pt>
                <c:pt idx="25">
                  <c:v>220</c:v>
                </c:pt>
                <c:pt idx="26">
                  <c:v>207</c:v>
                </c:pt>
                <c:pt idx="27">
                  <c:v>220</c:v>
                </c:pt>
                <c:pt idx="28">
                  <c:v>187</c:v>
                </c:pt>
                <c:pt idx="29">
                  <c:v>200</c:v>
                </c:pt>
                <c:pt idx="30">
                  <c:v>220</c:v>
                </c:pt>
                <c:pt idx="31">
                  <c:v>224</c:v>
                </c:pt>
                <c:pt idx="32">
                  <c:v>187</c:v>
                </c:pt>
                <c:pt idx="33">
                  <c:v>211</c:v>
                </c:pt>
                <c:pt idx="34">
                  <c:v>201</c:v>
                </c:pt>
                <c:pt idx="35">
                  <c:v>188</c:v>
                </c:pt>
                <c:pt idx="36">
                  <c:v>227</c:v>
                </c:pt>
                <c:pt idx="37">
                  <c:v>204</c:v>
                </c:pt>
                <c:pt idx="38">
                  <c:v>201</c:v>
                </c:pt>
                <c:pt idx="39">
                  <c:v>191</c:v>
                </c:pt>
                <c:pt idx="40">
                  <c:v>180</c:v>
                </c:pt>
                <c:pt idx="41">
                  <c:v>227</c:v>
                </c:pt>
                <c:pt idx="42">
                  <c:v>201</c:v>
                </c:pt>
                <c:pt idx="43">
                  <c:v>201</c:v>
                </c:pt>
                <c:pt idx="44">
                  <c:v>171</c:v>
                </c:pt>
                <c:pt idx="45">
                  <c:v>164</c:v>
                </c:pt>
                <c:pt idx="46">
                  <c:v>184</c:v>
                </c:pt>
                <c:pt idx="47">
                  <c:v>188</c:v>
                </c:pt>
                <c:pt idx="48">
                  <c:v>183</c:v>
                </c:pt>
                <c:pt idx="49">
                  <c:v>188</c:v>
                </c:pt>
                <c:pt idx="50">
                  <c:v>188</c:v>
                </c:pt>
                <c:pt idx="51">
                  <c:v>184</c:v>
                </c:pt>
                <c:pt idx="52">
                  <c:v>208</c:v>
                </c:pt>
                <c:pt idx="53">
                  <c:v>181</c:v>
                </c:pt>
                <c:pt idx="54">
                  <c:v>168</c:v>
                </c:pt>
                <c:pt idx="55">
                  <c:v>207</c:v>
                </c:pt>
                <c:pt idx="56">
                  <c:v>183</c:v>
                </c:pt>
                <c:pt idx="57">
                  <c:v>188</c:v>
                </c:pt>
                <c:pt idx="58">
                  <c:v>168</c:v>
                </c:pt>
                <c:pt idx="59">
                  <c:v>201</c:v>
                </c:pt>
                <c:pt idx="60">
                  <c:v>183</c:v>
                </c:pt>
                <c:pt idx="61">
                  <c:v>147</c:v>
                </c:pt>
                <c:pt idx="62">
                  <c:v>187</c:v>
                </c:pt>
                <c:pt idx="63">
                  <c:v>184</c:v>
                </c:pt>
                <c:pt idx="64">
                  <c:v>201</c:v>
                </c:pt>
                <c:pt idx="65">
                  <c:v>160</c:v>
                </c:pt>
                <c:pt idx="66">
                  <c:v>187</c:v>
                </c:pt>
                <c:pt idx="67">
                  <c:v>184</c:v>
                </c:pt>
                <c:pt idx="68">
                  <c:v>163</c:v>
                </c:pt>
                <c:pt idx="69">
                  <c:v>167</c:v>
                </c:pt>
                <c:pt idx="70">
                  <c:v>181</c:v>
                </c:pt>
                <c:pt idx="71">
                  <c:v>184</c:v>
                </c:pt>
                <c:pt idx="72">
                  <c:v>180</c:v>
                </c:pt>
                <c:pt idx="73">
                  <c:v>181</c:v>
                </c:pt>
                <c:pt idx="74">
                  <c:v>184</c:v>
                </c:pt>
                <c:pt idx="75">
                  <c:v>144</c:v>
                </c:pt>
                <c:pt idx="76">
                  <c:v>147</c:v>
                </c:pt>
                <c:pt idx="77">
                  <c:v>164</c:v>
                </c:pt>
                <c:pt idx="78">
                  <c:v>161</c:v>
                </c:pt>
                <c:pt idx="79">
                  <c:v>180</c:v>
                </c:pt>
                <c:pt idx="80">
                  <c:v>140</c:v>
                </c:pt>
                <c:pt idx="81">
                  <c:v>191</c:v>
                </c:pt>
                <c:pt idx="82">
                  <c:v>160</c:v>
                </c:pt>
                <c:pt idx="83">
                  <c:v>167</c:v>
                </c:pt>
                <c:pt idx="84">
                  <c:v>187</c:v>
                </c:pt>
                <c:pt idx="85">
                  <c:v>168</c:v>
                </c:pt>
                <c:pt idx="86">
                  <c:v>163</c:v>
                </c:pt>
                <c:pt idx="87">
                  <c:v>160</c:v>
                </c:pt>
                <c:pt idx="88">
                  <c:v>183</c:v>
                </c:pt>
                <c:pt idx="89">
                  <c:v>180</c:v>
                </c:pt>
                <c:pt idx="90">
                  <c:v>168</c:v>
                </c:pt>
                <c:pt idx="91">
                  <c:v>188</c:v>
                </c:pt>
                <c:pt idx="92">
                  <c:v>163</c:v>
                </c:pt>
                <c:pt idx="93">
                  <c:v>161</c:v>
                </c:pt>
                <c:pt idx="94">
                  <c:v>140</c:v>
                </c:pt>
                <c:pt idx="95">
                  <c:v>160</c:v>
                </c:pt>
                <c:pt idx="96">
                  <c:v>148</c:v>
                </c:pt>
                <c:pt idx="97">
                  <c:v>140</c:v>
                </c:pt>
                <c:pt idx="98">
                  <c:v>151</c:v>
                </c:pt>
                <c:pt idx="99">
                  <c:v>180</c:v>
                </c:pt>
                <c:pt idx="100">
                  <c:v>163</c:v>
                </c:pt>
                <c:pt idx="101">
                  <c:v>147</c:v>
                </c:pt>
                <c:pt idx="102">
                  <c:v>151</c:v>
                </c:pt>
                <c:pt idx="103">
                  <c:v>131</c:v>
                </c:pt>
                <c:pt idx="104">
                  <c:v>160</c:v>
                </c:pt>
                <c:pt idx="105">
                  <c:v>141</c:v>
                </c:pt>
                <c:pt idx="106">
                  <c:v>160</c:v>
                </c:pt>
                <c:pt idx="107">
                  <c:v>151</c:v>
                </c:pt>
                <c:pt idx="108">
                  <c:v>151</c:v>
                </c:pt>
                <c:pt idx="109">
                  <c:v>121</c:v>
                </c:pt>
                <c:pt idx="110">
                  <c:v>147</c:v>
                </c:pt>
                <c:pt idx="111">
                  <c:v>141</c:v>
                </c:pt>
                <c:pt idx="112">
                  <c:v>163</c:v>
                </c:pt>
                <c:pt idx="113">
                  <c:v>121</c:v>
                </c:pt>
                <c:pt idx="114">
                  <c:v>143</c:v>
                </c:pt>
                <c:pt idx="115">
                  <c:v>147</c:v>
                </c:pt>
                <c:pt idx="116">
                  <c:v>164</c:v>
                </c:pt>
                <c:pt idx="117">
                  <c:v>131</c:v>
                </c:pt>
                <c:pt idx="118">
                  <c:v>128</c:v>
                </c:pt>
                <c:pt idx="119">
                  <c:v>124</c:v>
                </c:pt>
                <c:pt idx="120">
                  <c:v>120</c:v>
                </c:pt>
                <c:pt idx="121">
                  <c:v>120</c:v>
                </c:pt>
                <c:pt idx="122">
                  <c:v>123</c:v>
                </c:pt>
                <c:pt idx="123">
                  <c:v>147</c:v>
                </c:pt>
                <c:pt idx="124">
                  <c:v>120</c:v>
                </c:pt>
                <c:pt idx="125">
                  <c:v>124</c:v>
                </c:pt>
                <c:pt idx="126">
                  <c:v>120</c:v>
                </c:pt>
                <c:pt idx="127">
                  <c:v>143</c:v>
                </c:pt>
                <c:pt idx="128">
                  <c:v>123</c:v>
                </c:pt>
                <c:pt idx="129">
                  <c:v>124</c:v>
                </c:pt>
                <c:pt idx="130">
                  <c:v>128</c:v>
                </c:pt>
                <c:pt idx="131">
                  <c:v>147</c:v>
                </c:pt>
                <c:pt idx="132">
                  <c:v>144</c:v>
                </c:pt>
                <c:pt idx="133">
                  <c:v>120</c:v>
                </c:pt>
                <c:pt idx="134">
                  <c:v>147</c:v>
                </c:pt>
                <c:pt idx="135">
                  <c:v>140</c:v>
                </c:pt>
                <c:pt idx="136">
                  <c:v>128</c:v>
                </c:pt>
                <c:pt idx="137">
                  <c:v>140</c:v>
                </c:pt>
                <c:pt idx="138">
                  <c:v>123</c:v>
                </c:pt>
                <c:pt idx="139">
                  <c:v>128</c:v>
                </c:pt>
                <c:pt idx="140">
                  <c:v>127</c:v>
                </c:pt>
                <c:pt idx="141">
                  <c:v>107</c:v>
                </c:pt>
                <c:pt idx="142">
                  <c:v>128</c:v>
                </c:pt>
                <c:pt idx="143">
                  <c:v>140</c:v>
                </c:pt>
                <c:pt idx="144">
                  <c:v>120</c:v>
                </c:pt>
                <c:pt idx="145">
                  <c:v>140</c:v>
                </c:pt>
                <c:pt idx="146">
                  <c:v>120</c:v>
                </c:pt>
                <c:pt idx="147">
                  <c:v>107</c:v>
                </c:pt>
                <c:pt idx="148">
                  <c:v>127</c:v>
                </c:pt>
                <c:pt idx="149">
                  <c:v>120</c:v>
                </c:pt>
                <c:pt idx="150">
                  <c:v>120</c:v>
                </c:pt>
                <c:pt idx="151">
                  <c:v>104</c:v>
                </c:pt>
                <c:pt idx="152">
                  <c:v>120</c:v>
                </c:pt>
                <c:pt idx="153">
                  <c:v>131</c:v>
                </c:pt>
                <c:pt idx="154">
                  <c:v>120</c:v>
                </c:pt>
                <c:pt idx="155">
                  <c:v>104</c:v>
                </c:pt>
                <c:pt idx="156">
                  <c:v>123</c:v>
                </c:pt>
                <c:pt idx="157">
                  <c:v>101</c:v>
                </c:pt>
                <c:pt idx="158">
                  <c:v>124</c:v>
                </c:pt>
                <c:pt idx="159">
                  <c:v>108</c:v>
                </c:pt>
                <c:pt idx="160">
                  <c:v>127</c:v>
                </c:pt>
                <c:pt idx="161">
                  <c:v>147</c:v>
                </c:pt>
                <c:pt idx="162">
                  <c:v>127</c:v>
                </c:pt>
                <c:pt idx="163">
                  <c:v>121</c:v>
                </c:pt>
                <c:pt idx="164">
                  <c:v>101</c:v>
                </c:pt>
                <c:pt idx="165">
                  <c:v>120</c:v>
                </c:pt>
                <c:pt idx="166">
                  <c:v>120</c:v>
                </c:pt>
                <c:pt idx="167">
                  <c:v>124</c:v>
                </c:pt>
                <c:pt idx="168">
                  <c:v>120</c:v>
                </c:pt>
                <c:pt idx="169">
                  <c:v>123</c:v>
                </c:pt>
                <c:pt idx="170">
                  <c:v>111</c:v>
                </c:pt>
                <c:pt idx="171">
                  <c:v>100</c:v>
                </c:pt>
                <c:pt idx="172">
                  <c:v>120</c:v>
                </c:pt>
                <c:pt idx="173">
                  <c:v>108</c:v>
                </c:pt>
                <c:pt idx="174">
                  <c:v>104</c:v>
                </c:pt>
                <c:pt idx="175">
                  <c:v>104</c:v>
                </c:pt>
                <c:pt idx="176">
                  <c:v>124</c:v>
                </c:pt>
                <c:pt idx="177">
                  <c:v>127</c:v>
                </c:pt>
                <c:pt idx="178">
                  <c:v>107</c:v>
                </c:pt>
                <c:pt idx="179">
                  <c:v>87</c:v>
                </c:pt>
                <c:pt idx="180">
                  <c:v>100</c:v>
                </c:pt>
                <c:pt idx="181">
                  <c:v>101</c:v>
                </c:pt>
                <c:pt idx="182">
                  <c:v>148</c:v>
                </c:pt>
                <c:pt idx="183">
                  <c:v>111</c:v>
                </c:pt>
                <c:pt idx="184">
                  <c:v>100</c:v>
                </c:pt>
                <c:pt idx="185">
                  <c:v>87</c:v>
                </c:pt>
                <c:pt idx="186">
                  <c:v>100</c:v>
                </c:pt>
                <c:pt idx="187">
                  <c:v>126</c:v>
                </c:pt>
                <c:pt idx="188">
                  <c:v>107</c:v>
                </c:pt>
                <c:pt idx="189">
                  <c:v>101</c:v>
                </c:pt>
                <c:pt idx="190">
                  <c:v>126</c:v>
                </c:pt>
                <c:pt idx="191">
                  <c:v>80</c:v>
                </c:pt>
                <c:pt idx="192">
                  <c:v>127</c:v>
                </c:pt>
                <c:pt idx="193">
                  <c:v>120</c:v>
                </c:pt>
                <c:pt idx="194">
                  <c:v>127</c:v>
                </c:pt>
                <c:pt idx="195">
                  <c:v>101</c:v>
                </c:pt>
                <c:pt idx="196">
                  <c:v>107</c:v>
                </c:pt>
                <c:pt idx="197">
                  <c:v>108</c:v>
                </c:pt>
                <c:pt idx="198">
                  <c:v>100</c:v>
                </c:pt>
                <c:pt idx="199">
                  <c:v>101</c:v>
                </c:pt>
                <c:pt idx="200">
                  <c:v>120</c:v>
                </c:pt>
                <c:pt idx="201">
                  <c:v>124</c:v>
                </c:pt>
                <c:pt idx="202">
                  <c:v>88</c:v>
                </c:pt>
                <c:pt idx="203">
                  <c:v>100</c:v>
                </c:pt>
                <c:pt idx="204">
                  <c:v>103</c:v>
                </c:pt>
                <c:pt idx="205">
                  <c:v>101</c:v>
                </c:pt>
                <c:pt idx="206">
                  <c:v>111</c:v>
                </c:pt>
                <c:pt idx="207">
                  <c:v>128</c:v>
                </c:pt>
                <c:pt idx="208">
                  <c:v>101</c:v>
                </c:pt>
                <c:pt idx="209">
                  <c:v>101</c:v>
                </c:pt>
                <c:pt idx="210">
                  <c:v>108</c:v>
                </c:pt>
                <c:pt idx="211">
                  <c:v>87</c:v>
                </c:pt>
                <c:pt idx="212">
                  <c:v>111</c:v>
                </c:pt>
                <c:pt idx="213">
                  <c:v>100</c:v>
                </c:pt>
                <c:pt idx="214">
                  <c:v>80</c:v>
                </c:pt>
                <c:pt idx="215">
                  <c:v>101</c:v>
                </c:pt>
                <c:pt idx="216">
                  <c:v>87</c:v>
                </c:pt>
                <c:pt idx="217">
                  <c:v>107</c:v>
                </c:pt>
                <c:pt idx="218">
                  <c:v>100</c:v>
                </c:pt>
                <c:pt idx="219">
                  <c:v>101</c:v>
                </c:pt>
                <c:pt idx="220">
                  <c:v>103</c:v>
                </c:pt>
                <c:pt idx="221">
                  <c:v>83</c:v>
                </c:pt>
                <c:pt idx="222">
                  <c:v>104</c:v>
                </c:pt>
                <c:pt idx="223">
                  <c:v>100</c:v>
                </c:pt>
                <c:pt idx="224">
                  <c:v>100</c:v>
                </c:pt>
                <c:pt idx="225">
                  <c:v>107</c:v>
                </c:pt>
                <c:pt idx="226">
                  <c:v>100</c:v>
                </c:pt>
                <c:pt idx="227">
                  <c:v>80</c:v>
                </c:pt>
                <c:pt idx="228">
                  <c:v>103</c:v>
                </c:pt>
                <c:pt idx="229">
                  <c:v>107</c:v>
                </c:pt>
                <c:pt idx="230">
                  <c:v>108</c:v>
                </c:pt>
                <c:pt idx="231">
                  <c:v>107</c:v>
                </c:pt>
                <c:pt idx="232">
                  <c:v>108</c:v>
                </c:pt>
                <c:pt idx="233">
                  <c:v>107</c:v>
                </c:pt>
                <c:pt idx="234">
                  <c:v>100</c:v>
                </c:pt>
                <c:pt idx="235">
                  <c:v>91</c:v>
                </c:pt>
                <c:pt idx="236">
                  <c:v>91</c:v>
                </c:pt>
                <c:pt idx="237">
                  <c:v>88</c:v>
                </c:pt>
                <c:pt idx="238">
                  <c:v>101</c:v>
                </c:pt>
                <c:pt idx="239">
                  <c:v>108</c:v>
                </c:pt>
                <c:pt idx="240">
                  <c:v>87</c:v>
                </c:pt>
                <c:pt idx="241">
                  <c:v>104</c:v>
                </c:pt>
                <c:pt idx="242">
                  <c:v>107</c:v>
                </c:pt>
                <c:pt idx="243">
                  <c:v>84</c:v>
                </c:pt>
                <c:pt idx="244">
                  <c:v>80</c:v>
                </c:pt>
                <c:pt idx="245">
                  <c:v>101</c:v>
                </c:pt>
                <c:pt idx="246">
                  <c:v>87</c:v>
                </c:pt>
                <c:pt idx="247">
                  <c:v>87</c:v>
                </c:pt>
                <c:pt idx="248">
                  <c:v>87</c:v>
                </c:pt>
                <c:pt idx="249">
                  <c:v>64</c:v>
                </c:pt>
                <c:pt idx="250">
                  <c:v>83</c:v>
                </c:pt>
                <c:pt idx="251">
                  <c:v>81</c:v>
                </c:pt>
                <c:pt idx="252">
                  <c:v>88</c:v>
                </c:pt>
                <c:pt idx="253">
                  <c:v>87</c:v>
                </c:pt>
                <c:pt idx="254">
                  <c:v>84</c:v>
                </c:pt>
                <c:pt idx="255">
                  <c:v>101</c:v>
                </c:pt>
                <c:pt idx="256">
                  <c:v>87</c:v>
                </c:pt>
                <c:pt idx="257">
                  <c:v>80</c:v>
                </c:pt>
                <c:pt idx="258">
                  <c:v>100</c:v>
                </c:pt>
                <c:pt idx="259">
                  <c:v>66</c:v>
                </c:pt>
                <c:pt idx="260">
                  <c:v>87</c:v>
                </c:pt>
                <c:pt idx="261">
                  <c:v>91</c:v>
                </c:pt>
                <c:pt idx="262">
                  <c:v>107</c:v>
                </c:pt>
                <c:pt idx="263">
                  <c:v>87</c:v>
                </c:pt>
                <c:pt idx="264">
                  <c:v>83</c:v>
                </c:pt>
                <c:pt idx="265">
                  <c:v>84</c:v>
                </c:pt>
                <c:pt idx="266">
                  <c:v>101</c:v>
                </c:pt>
                <c:pt idx="267">
                  <c:v>88</c:v>
                </c:pt>
                <c:pt idx="268">
                  <c:v>84</c:v>
                </c:pt>
                <c:pt idx="269">
                  <c:v>80</c:v>
                </c:pt>
                <c:pt idx="270">
                  <c:v>67</c:v>
                </c:pt>
                <c:pt idx="271">
                  <c:v>84</c:v>
                </c:pt>
                <c:pt idx="272">
                  <c:v>80</c:v>
                </c:pt>
                <c:pt idx="273">
                  <c:v>84</c:v>
                </c:pt>
                <c:pt idx="274">
                  <c:v>80</c:v>
                </c:pt>
                <c:pt idx="275">
                  <c:v>67</c:v>
                </c:pt>
                <c:pt idx="276">
                  <c:v>80</c:v>
                </c:pt>
                <c:pt idx="277">
                  <c:v>91</c:v>
                </c:pt>
                <c:pt idx="278">
                  <c:v>83</c:v>
                </c:pt>
                <c:pt idx="279">
                  <c:v>60</c:v>
                </c:pt>
                <c:pt idx="280">
                  <c:v>83</c:v>
                </c:pt>
                <c:pt idx="281">
                  <c:v>64</c:v>
                </c:pt>
                <c:pt idx="282">
                  <c:v>84</c:v>
                </c:pt>
                <c:pt idx="283">
                  <c:v>84</c:v>
                </c:pt>
                <c:pt idx="284">
                  <c:v>91</c:v>
                </c:pt>
                <c:pt idx="285">
                  <c:v>84</c:v>
                </c:pt>
                <c:pt idx="286">
                  <c:v>84</c:v>
                </c:pt>
                <c:pt idx="287">
                  <c:v>61</c:v>
                </c:pt>
                <c:pt idx="288">
                  <c:v>80</c:v>
                </c:pt>
                <c:pt idx="289">
                  <c:v>80</c:v>
                </c:pt>
                <c:pt idx="290">
                  <c:v>87</c:v>
                </c:pt>
                <c:pt idx="291">
                  <c:v>80</c:v>
                </c:pt>
                <c:pt idx="292">
                  <c:v>68</c:v>
                </c:pt>
                <c:pt idx="293">
                  <c:v>68</c:v>
                </c:pt>
                <c:pt idx="294">
                  <c:v>87</c:v>
                </c:pt>
                <c:pt idx="295">
                  <c:v>80</c:v>
                </c:pt>
                <c:pt idx="296">
                  <c:v>67</c:v>
                </c:pt>
                <c:pt idx="297">
                  <c:v>64</c:v>
                </c:pt>
                <c:pt idx="298">
                  <c:v>84</c:v>
                </c:pt>
                <c:pt idx="299">
                  <c:v>81</c:v>
                </c:pt>
                <c:pt idx="300">
                  <c:v>80</c:v>
                </c:pt>
                <c:pt idx="301">
                  <c:v>80</c:v>
                </c:pt>
                <c:pt idx="302">
                  <c:v>83</c:v>
                </c:pt>
                <c:pt idx="303">
                  <c:v>84</c:v>
                </c:pt>
                <c:pt idx="304">
                  <c:v>80</c:v>
                </c:pt>
                <c:pt idx="305">
                  <c:v>87</c:v>
                </c:pt>
                <c:pt idx="306">
                  <c:v>60</c:v>
                </c:pt>
                <c:pt idx="307">
                  <c:v>60</c:v>
                </c:pt>
                <c:pt idx="308">
                  <c:v>83</c:v>
                </c:pt>
                <c:pt idx="309">
                  <c:v>83</c:v>
                </c:pt>
                <c:pt idx="310">
                  <c:v>84</c:v>
                </c:pt>
                <c:pt idx="311">
                  <c:v>81</c:v>
                </c:pt>
                <c:pt idx="312">
                  <c:v>60</c:v>
                </c:pt>
                <c:pt idx="313">
                  <c:v>71</c:v>
                </c:pt>
                <c:pt idx="314">
                  <c:v>84</c:v>
                </c:pt>
                <c:pt idx="315">
                  <c:v>67</c:v>
                </c:pt>
                <c:pt idx="316">
                  <c:v>64</c:v>
                </c:pt>
                <c:pt idx="317">
                  <c:v>67</c:v>
                </c:pt>
                <c:pt idx="318">
                  <c:v>84</c:v>
                </c:pt>
                <c:pt idx="319">
                  <c:v>67</c:v>
                </c:pt>
                <c:pt idx="320">
                  <c:v>80</c:v>
                </c:pt>
                <c:pt idx="321">
                  <c:v>67</c:v>
                </c:pt>
                <c:pt idx="322">
                  <c:v>64</c:v>
                </c:pt>
                <c:pt idx="323">
                  <c:v>71</c:v>
                </c:pt>
                <c:pt idx="324">
                  <c:v>64</c:v>
                </c:pt>
                <c:pt idx="325">
                  <c:v>63</c:v>
                </c:pt>
                <c:pt idx="326">
                  <c:v>71</c:v>
                </c:pt>
                <c:pt idx="327">
                  <c:v>81</c:v>
                </c:pt>
                <c:pt idx="328">
                  <c:v>68</c:v>
                </c:pt>
                <c:pt idx="329">
                  <c:v>71</c:v>
                </c:pt>
                <c:pt idx="330">
                  <c:v>64</c:v>
                </c:pt>
                <c:pt idx="331">
                  <c:v>71</c:v>
                </c:pt>
                <c:pt idx="332">
                  <c:v>60</c:v>
                </c:pt>
                <c:pt idx="333">
                  <c:v>63</c:v>
                </c:pt>
                <c:pt idx="334">
                  <c:v>91</c:v>
                </c:pt>
                <c:pt idx="335">
                  <c:v>63</c:v>
                </c:pt>
                <c:pt idx="336">
                  <c:v>80</c:v>
                </c:pt>
                <c:pt idx="337">
                  <c:v>63</c:v>
                </c:pt>
                <c:pt idx="338">
                  <c:v>91</c:v>
                </c:pt>
                <c:pt idx="339">
                  <c:v>67</c:v>
                </c:pt>
                <c:pt idx="340">
                  <c:v>60</c:v>
                </c:pt>
                <c:pt idx="341">
                  <c:v>64</c:v>
                </c:pt>
                <c:pt idx="342">
                  <c:v>68</c:v>
                </c:pt>
                <c:pt idx="343">
                  <c:v>71</c:v>
                </c:pt>
                <c:pt idx="344">
                  <c:v>68</c:v>
                </c:pt>
                <c:pt idx="345">
                  <c:v>64</c:v>
                </c:pt>
                <c:pt idx="346">
                  <c:v>67</c:v>
                </c:pt>
                <c:pt idx="347">
                  <c:v>67</c:v>
                </c:pt>
                <c:pt idx="348">
                  <c:v>84</c:v>
                </c:pt>
                <c:pt idx="349">
                  <c:v>67</c:v>
                </c:pt>
                <c:pt idx="350">
                  <c:v>60</c:v>
                </c:pt>
                <c:pt idx="351">
                  <c:v>68</c:v>
                </c:pt>
                <c:pt idx="352">
                  <c:v>60</c:v>
                </c:pt>
                <c:pt idx="353">
                  <c:v>71</c:v>
                </c:pt>
                <c:pt idx="354">
                  <c:v>47</c:v>
                </c:pt>
                <c:pt idx="355">
                  <c:v>67</c:v>
                </c:pt>
                <c:pt idx="356">
                  <c:v>60</c:v>
                </c:pt>
                <c:pt idx="357">
                  <c:v>67</c:v>
                </c:pt>
                <c:pt idx="358">
                  <c:v>63</c:v>
                </c:pt>
                <c:pt idx="359">
                  <c:v>64</c:v>
                </c:pt>
                <c:pt idx="360">
                  <c:v>71</c:v>
                </c:pt>
                <c:pt idx="361">
                  <c:v>64</c:v>
                </c:pt>
                <c:pt idx="362">
                  <c:v>64</c:v>
                </c:pt>
                <c:pt idx="363">
                  <c:v>60</c:v>
                </c:pt>
                <c:pt idx="364">
                  <c:v>64</c:v>
                </c:pt>
                <c:pt idx="365">
                  <c:v>80</c:v>
                </c:pt>
                <c:pt idx="366">
                  <c:v>51</c:v>
                </c:pt>
                <c:pt idx="367">
                  <c:v>61</c:v>
                </c:pt>
                <c:pt idx="368">
                  <c:v>47</c:v>
                </c:pt>
                <c:pt idx="369">
                  <c:v>61</c:v>
                </c:pt>
                <c:pt idx="370">
                  <c:v>67</c:v>
                </c:pt>
                <c:pt idx="371">
                  <c:v>60</c:v>
                </c:pt>
                <c:pt idx="372">
                  <c:v>60</c:v>
                </c:pt>
                <c:pt idx="373">
                  <c:v>63</c:v>
                </c:pt>
                <c:pt idx="374">
                  <c:v>60</c:v>
                </c:pt>
                <c:pt idx="375">
                  <c:v>63</c:v>
                </c:pt>
                <c:pt idx="376">
                  <c:v>68</c:v>
                </c:pt>
                <c:pt idx="377">
                  <c:v>63</c:v>
                </c:pt>
                <c:pt idx="378">
                  <c:v>51</c:v>
                </c:pt>
                <c:pt idx="379">
                  <c:v>67</c:v>
                </c:pt>
                <c:pt idx="380">
                  <c:v>61</c:v>
                </c:pt>
                <c:pt idx="381">
                  <c:v>61</c:v>
                </c:pt>
                <c:pt idx="382">
                  <c:v>67</c:v>
                </c:pt>
                <c:pt idx="383">
                  <c:v>67</c:v>
                </c:pt>
                <c:pt idx="384">
                  <c:v>64</c:v>
                </c:pt>
                <c:pt idx="385">
                  <c:v>64</c:v>
                </c:pt>
                <c:pt idx="386">
                  <c:v>71</c:v>
                </c:pt>
                <c:pt idx="387">
                  <c:v>60</c:v>
                </c:pt>
                <c:pt idx="388">
                  <c:v>84</c:v>
                </c:pt>
                <c:pt idx="389">
                  <c:v>64</c:v>
                </c:pt>
                <c:pt idx="390">
                  <c:v>64</c:v>
                </c:pt>
                <c:pt idx="391">
                  <c:v>67</c:v>
                </c:pt>
                <c:pt idx="392">
                  <c:v>64</c:v>
                </c:pt>
                <c:pt idx="393">
                  <c:v>64</c:v>
                </c:pt>
                <c:pt idx="394">
                  <c:v>64</c:v>
                </c:pt>
                <c:pt idx="395">
                  <c:v>67</c:v>
                </c:pt>
                <c:pt idx="396">
                  <c:v>60</c:v>
                </c:pt>
                <c:pt idx="397">
                  <c:v>64</c:v>
                </c:pt>
                <c:pt idx="398">
                  <c:v>63</c:v>
                </c:pt>
                <c:pt idx="399">
                  <c:v>64</c:v>
                </c:pt>
                <c:pt idx="400">
                  <c:v>60</c:v>
                </c:pt>
                <c:pt idx="401">
                  <c:v>68</c:v>
                </c:pt>
                <c:pt idx="402">
                  <c:v>63</c:v>
                </c:pt>
                <c:pt idx="403">
                  <c:v>68</c:v>
                </c:pt>
                <c:pt idx="404">
                  <c:v>67</c:v>
                </c:pt>
                <c:pt idx="405">
                  <c:v>81</c:v>
                </c:pt>
                <c:pt idx="406">
                  <c:v>67</c:v>
                </c:pt>
                <c:pt idx="407">
                  <c:v>61</c:v>
                </c:pt>
                <c:pt idx="408">
                  <c:v>68</c:v>
                </c:pt>
                <c:pt idx="409">
                  <c:v>67</c:v>
                </c:pt>
                <c:pt idx="410">
                  <c:v>60</c:v>
                </c:pt>
                <c:pt idx="411">
                  <c:v>84</c:v>
                </c:pt>
                <c:pt idx="412">
                  <c:v>68</c:v>
                </c:pt>
                <c:pt idx="413">
                  <c:v>64</c:v>
                </c:pt>
                <c:pt idx="414">
                  <c:v>60</c:v>
                </c:pt>
                <c:pt idx="415">
                  <c:v>71</c:v>
                </c:pt>
                <c:pt idx="416">
                  <c:v>60</c:v>
                </c:pt>
                <c:pt idx="417">
                  <c:v>64</c:v>
                </c:pt>
                <c:pt idx="418">
                  <c:v>67</c:v>
                </c:pt>
                <c:pt idx="419">
                  <c:v>67</c:v>
                </c:pt>
                <c:pt idx="420">
                  <c:v>64</c:v>
                </c:pt>
                <c:pt idx="421">
                  <c:v>68</c:v>
                </c:pt>
                <c:pt idx="422">
                  <c:v>67</c:v>
                </c:pt>
                <c:pt idx="423">
                  <c:v>67</c:v>
                </c:pt>
                <c:pt idx="424">
                  <c:v>60</c:v>
                </c:pt>
                <c:pt idx="425">
                  <c:v>51</c:v>
                </c:pt>
                <c:pt idx="426">
                  <c:v>63</c:v>
                </c:pt>
                <c:pt idx="427">
                  <c:v>61</c:v>
                </c:pt>
                <c:pt idx="428">
                  <c:v>67</c:v>
                </c:pt>
                <c:pt idx="429">
                  <c:v>80</c:v>
                </c:pt>
                <c:pt idx="430">
                  <c:v>60</c:v>
                </c:pt>
                <c:pt idx="431">
                  <c:v>64</c:v>
                </c:pt>
                <c:pt idx="432">
                  <c:v>63</c:v>
                </c:pt>
                <c:pt idx="433">
                  <c:v>63</c:v>
                </c:pt>
                <c:pt idx="434">
                  <c:v>68</c:v>
                </c:pt>
                <c:pt idx="435">
                  <c:v>63</c:v>
                </c:pt>
                <c:pt idx="436">
                  <c:v>63</c:v>
                </c:pt>
                <c:pt idx="437">
                  <c:v>60</c:v>
                </c:pt>
                <c:pt idx="438">
                  <c:v>47</c:v>
                </c:pt>
                <c:pt idx="439">
                  <c:v>47</c:v>
                </c:pt>
                <c:pt idx="440">
                  <c:v>67</c:v>
                </c:pt>
                <c:pt idx="441">
                  <c:v>67</c:v>
                </c:pt>
                <c:pt idx="442">
                  <c:v>71</c:v>
                </c:pt>
                <c:pt idx="443">
                  <c:v>67</c:v>
                </c:pt>
                <c:pt idx="444">
                  <c:v>60</c:v>
                </c:pt>
                <c:pt idx="445">
                  <c:v>71</c:v>
                </c:pt>
                <c:pt idx="446">
                  <c:v>63</c:v>
                </c:pt>
                <c:pt idx="447">
                  <c:v>80</c:v>
                </c:pt>
                <c:pt idx="448">
                  <c:v>63</c:v>
                </c:pt>
                <c:pt idx="449">
                  <c:v>60</c:v>
                </c:pt>
                <c:pt idx="450">
                  <c:v>63</c:v>
                </c:pt>
                <c:pt idx="451">
                  <c:v>71</c:v>
                </c:pt>
                <c:pt idx="452">
                  <c:v>44</c:v>
                </c:pt>
                <c:pt idx="453">
                  <c:v>68</c:v>
                </c:pt>
                <c:pt idx="454">
                  <c:v>60</c:v>
                </c:pt>
                <c:pt idx="455">
                  <c:v>60</c:v>
                </c:pt>
                <c:pt idx="456">
                  <c:v>83</c:v>
                </c:pt>
                <c:pt idx="457">
                  <c:v>60</c:v>
                </c:pt>
                <c:pt idx="458">
                  <c:v>68</c:v>
                </c:pt>
                <c:pt idx="459">
                  <c:v>71</c:v>
                </c:pt>
                <c:pt idx="460">
                  <c:v>51</c:v>
                </c:pt>
                <c:pt idx="461">
                  <c:v>61</c:v>
                </c:pt>
                <c:pt idx="462">
                  <c:v>68</c:v>
                </c:pt>
                <c:pt idx="463">
                  <c:v>60</c:v>
                </c:pt>
                <c:pt idx="464">
                  <c:v>60</c:v>
                </c:pt>
                <c:pt idx="465">
                  <c:v>67</c:v>
                </c:pt>
                <c:pt idx="466">
                  <c:v>83</c:v>
                </c:pt>
                <c:pt idx="467">
                  <c:v>84</c:v>
                </c:pt>
                <c:pt idx="468">
                  <c:v>67</c:v>
                </c:pt>
                <c:pt idx="469">
                  <c:v>64</c:v>
                </c:pt>
                <c:pt idx="470">
                  <c:v>80</c:v>
                </c:pt>
                <c:pt idx="471">
                  <c:v>80</c:v>
                </c:pt>
                <c:pt idx="472">
                  <c:v>64</c:v>
                </c:pt>
                <c:pt idx="473">
                  <c:v>61</c:v>
                </c:pt>
                <c:pt idx="474">
                  <c:v>71</c:v>
                </c:pt>
                <c:pt idx="475">
                  <c:v>61</c:v>
                </c:pt>
                <c:pt idx="476">
                  <c:v>68</c:v>
                </c:pt>
                <c:pt idx="477">
                  <c:v>60</c:v>
                </c:pt>
                <c:pt idx="478">
                  <c:v>63</c:v>
                </c:pt>
                <c:pt idx="479">
                  <c:v>61</c:v>
                </c:pt>
                <c:pt idx="480">
                  <c:v>60</c:v>
                </c:pt>
                <c:pt idx="481">
                  <c:v>63</c:v>
                </c:pt>
                <c:pt idx="482">
                  <c:v>67</c:v>
                </c:pt>
                <c:pt idx="483">
                  <c:v>60</c:v>
                </c:pt>
                <c:pt idx="484">
                  <c:v>63</c:v>
                </c:pt>
                <c:pt idx="485">
                  <c:v>60</c:v>
                </c:pt>
                <c:pt idx="486">
                  <c:v>68</c:v>
                </c:pt>
                <c:pt idx="487">
                  <c:v>44</c:v>
                </c:pt>
                <c:pt idx="488">
                  <c:v>60</c:v>
                </c:pt>
                <c:pt idx="489">
                  <c:v>71</c:v>
                </c:pt>
                <c:pt idx="490">
                  <c:v>47</c:v>
                </c:pt>
                <c:pt idx="491">
                  <c:v>64</c:v>
                </c:pt>
                <c:pt idx="492">
                  <c:v>67</c:v>
                </c:pt>
                <c:pt idx="493">
                  <c:v>64</c:v>
                </c:pt>
                <c:pt idx="494">
                  <c:v>67</c:v>
                </c:pt>
                <c:pt idx="495">
                  <c:v>64</c:v>
                </c:pt>
                <c:pt idx="496">
                  <c:v>64</c:v>
                </c:pt>
                <c:pt idx="497">
                  <c:v>68</c:v>
                </c:pt>
                <c:pt idx="498">
                  <c:v>64</c:v>
                </c:pt>
                <c:pt idx="499">
                  <c:v>64</c:v>
                </c:pt>
                <c:pt idx="500">
                  <c:v>91</c:v>
                </c:pt>
                <c:pt idx="501">
                  <c:v>81</c:v>
                </c:pt>
                <c:pt idx="502">
                  <c:v>61</c:v>
                </c:pt>
                <c:pt idx="503">
                  <c:v>48</c:v>
                </c:pt>
                <c:pt idx="504">
                  <c:v>60</c:v>
                </c:pt>
                <c:pt idx="505">
                  <c:v>60</c:v>
                </c:pt>
                <c:pt idx="506">
                  <c:v>60</c:v>
                </c:pt>
                <c:pt idx="507">
                  <c:v>68</c:v>
                </c:pt>
                <c:pt idx="508">
                  <c:v>64</c:v>
                </c:pt>
                <c:pt idx="509">
                  <c:v>87</c:v>
                </c:pt>
                <c:pt idx="510">
                  <c:v>71</c:v>
                </c:pt>
                <c:pt idx="511">
                  <c:v>64</c:v>
                </c:pt>
                <c:pt idx="512">
                  <c:v>71</c:v>
                </c:pt>
                <c:pt idx="513">
                  <c:v>60</c:v>
                </c:pt>
                <c:pt idx="514">
                  <c:v>63</c:v>
                </c:pt>
                <c:pt idx="515">
                  <c:v>87</c:v>
                </c:pt>
                <c:pt idx="516">
                  <c:v>83</c:v>
                </c:pt>
                <c:pt idx="517">
                  <c:v>87</c:v>
                </c:pt>
                <c:pt idx="518">
                  <c:v>80</c:v>
                </c:pt>
                <c:pt idx="519">
                  <c:v>66</c:v>
                </c:pt>
                <c:pt idx="520">
                  <c:v>60</c:v>
                </c:pt>
                <c:pt idx="521">
                  <c:v>60</c:v>
                </c:pt>
                <c:pt idx="522">
                  <c:v>60</c:v>
                </c:pt>
                <c:pt idx="523">
                  <c:v>60</c:v>
                </c:pt>
                <c:pt idx="524">
                  <c:v>63</c:v>
                </c:pt>
                <c:pt idx="525">
                  <c:v>60</c:v>
                </c:pt>
                <c:pt idx="526">
                  <c:v>80</c:v>
                </c:pt>
                <c:pt idx="527">
                  <c:v>87</c:v>
                </c:pt>
                <c:pt idx="528">
                  <c:v>67</c:v>
                </c:pt>
                <c:pt idx="529">
                  <c:v>67</c:v>
                </c:pt>
                <c:pt idx="530">
                  <c:v>84</c:v>
                </c:pt>
                <c:pt idx="531">
                  <c:v>61</c:v>
                </c:pt>
                <c:pt idx="532">
                  <c:v>67</c:v>
                </c:pt>
                <c:pt idx="533">
                  <c:v>67</c:v>
                </c:pt>
                <c:pt idx="534">
                  <c:v>68</c:v>
                </c:pt>
                <c:pt idx="535">
                  <c:v>80</c:v>
                </c:pt>
                <c:pt idx="536">
                  <c:v>67</c:v>
                </c:pt>
                <c:pt idx="537">
                  <c:v>67</c:v>
                </c:pt>
                <c:pt idx="538">
                  <c:v>80</c:v>
                </c:pt>
                <c:pt idx="539">
                  <c:v>71</c:v>
                </c:pt>
                <c:pt idx="540">
                  <c:v>84</c:v>
                </c:pt>
                <c:pt idx="541">
                  <c:v>61</c:v>
                </c:pt>
                <c:pt idx="542">
                  <c:v>67</c:v>
                </c:pt>
                <c:pt idx="543">
                  <c:v>81</c:v>
                </c:pt>
                <c:pt idx="544">
                  <c:v>68</c:v>
                </c:pt>
                <c:pt idx="545">
                  <c:v>87</c:v>
                </c:pt>
                <c:pt idx="546">
                  <c:v>64</c:v>
                </c:pt>
                <c:pt idx="547">
                  <c:v>84</c:v>
                </c:pt>
                <c:pt idx="548">
                  <c:v>91</c:v>
                </c:pt>
                <c:pt idx="549">
                  <c:v>68</c:v>
                </c:pt>
                <c:pt idx="550">
                  <c:v>64</c:v>
                </c:pt>
                <c:pt idx="551">
                  <c:v>81</c:v>
                </c:pt>
                <c:pt idx="552">
                  <c:v>60</c:v>
                </c:pt>
                <c:pt idx="553">
                  <c:v>68</c:v>
                </c:pt>
                <c:pt idx="554">
                  <c:v>71</c:v>
                </c:pt>
                <c:pt idx="555">
                  <c:v>64</c:v>
                </c:pt>
                <c:pt idx="556">
                  <c:v>68</c:v>
                </c:pt>
                <c:pt idx="557">
                  <c:v>63</c:v>
                </c:pt>
                <c:pt idx="558">
                  <c:v>67</c:v>
                </c:pt>
                <c:pt idx="559">
                  <c:v>60</c:v>
                </c:pt>
                <c:pt idx="560">
                  <c:v>64</c:v>
                </c:pt>
                <c:pt idx="561">
                  <c:v>80</c:v>
                </c:pt>
                <c:pt idx="562">
                  <c:v>67</c:v>
                </c:pt>
                <c:pt idx="563">
                  <c:v>61</c:v>
                </c:pt>
                <c:pt idx="564">
                  <c:v>64</c:v>
                </c:pt>
                <c:pt idx="565">
                  <c:v>88</c:v>
                </c:pt>
                <c:pt idx="566">
                  <c:v>80</c:v>
                </c:pt>
                <c:pt idx="567">
                  <c:v>84</c:v>
                </c:pt>
                <c:pt idx="568">
                  <c:v>60</c:v>
                </c:pt>
                <c:pt idx="569">
                  <c:v>71</c:v>
                </c:pt>
                <c:pt idx="570">
                  <c:v>83</c:v>
                </c:pt>
                <c:pt idx="571">
                  <c:v>84</c:v>
                </c:pt>
                <c:pt idx="572">
                  <c:v>87</c:v>
                </c:pt>
                <c:pt idx="573">
                  <c:v>83</c:v>
                </c:pt>
                <c:pt idx="574">
                  <c:v>80</c:v>
                </c:pt>
                <c:pt idx="575">
                  <c:v>81</c:v>
                </c:pt>
                <c:pt idx="576">
                  <c:v>80</c:v>
                </c:pt>
                <c:pt idx="577">
                  <c:v>81</c:v>
                </c:pt>
                <c:pt idx="578">
                  <c:v>63</c:v>
                </c:pt>
                <c:pt idx="579">
                  <c:v>67</c:v>
                </c:pt>
                <c:pt idx="580">
                  <c:v>64</c:v>
                </c:pt>
                <c:pt idx="581">
                  <c:v>71</c:v>
                </c:pt>
                <c:pt idx="582">
                  <c:v>88</c:v>
                </c:pt>
                <c:pt idx="583">
                  <c:v>80</c:v>
                </c:pt>
                <c:pt idx="584">
                  <c:v>101</c:v>
                </c:pt>
                <c:pt idx="585">
                  <c:v>80</c:v>
                </c:pt>
                <c:pt idx="586">
                  <c:v>88</c:v>
                </c:pt>
                <c:pt idx="587">
                  <c:v>63</c:v>
                </c:pt>
                <c:pt idx="588">
                  <c:v>71</c:v>
                </c:pt>
                <c:pt idx="589">
                  <c:v>80</c:v>
                </c:pt>
                <c:pt idx="590">
                  <c:v>67</c:v>
                </c:pt>
                <c:pt idx="591">
                  <c:v>84</c:v>
                </c:pt>
                <c:pt idx="592">
                  <c:v>80</c:v>
                </c:pt>
                <c:pt idx="593">
                  <c:v>80</c:v>
                </c:pt>
                <c:pt idx="594">
                  <c:v>84</c:v>
                </c:pt>
                <c:pt idx="595">
                  <c:v>71</c:v>
                </c:pt>
                <c:pt idx="596">
                  <c:v>80</c:v>
                </c:pt>
                <c:pt idx="597">
                  <c:v>71</c:v>
                </c:pt>
                <c:pt idx="598">
                  <c:v>83</c:v>
                </c:pt>
                <c:pt idx="599">
                  <c:v>83</c:v>
                </c:pt>
                <c:pt idx="600">
                  <c:v>83</c:v>
                </c:pt>
                <c:pt idx="601">
                  <c:v>80</c:v>
                </c:pt>
                <c:pt idx="602">
                  <c:v>83</c:v>
                </c:pt>
                <c:pt idx="603">
                  <c:v>84</c:v>
                </c:pt>
                <c:pt idx="604">
                  <c:v>80</c:v>
                </c:pt>
                <c:pt idx="605">
                  <c:v>87</c:v>
                </c:pt>
                <c:pt idx="606">
                  <c:v>84</c:v>
                </c:pt>
                <c:pt idx="607">
                  <c:v>68</c:v>
                </c:pt>
                <c:pt idx="608">
                  <c:v>91</c:v>
                </c:pt>
                <c:pt idx="609">
                  <c:v>87</c:v>
                </c:pt>
                <c:pt idx="610">
                  <c:v>84</c:v>
                </c:pt>
                <c:pt idx="611">
                  <c:v>67</c:v>
                </c:pt>
                <c:pt idx="612">
                  <c:v>80</c:v>
                </c:pt>
                <c:pt idx="613">
                  <c:v>87</c:v>
                </c:pt>
                <c:pt idx="614">
                  <c:v>80</c:v>
                </c:pt>
                <c:pt idx="615">
                  <c:v>80</c:v>
                </c:pt>
                <c:pt idx="616">
                  <c:v>60</c:v>
                </c:pt>
                <c:pt idx="617">
                  <c:v>88</c:v>
                </c:pt>
                <c:pt idx="618">
                  <c:v>66</c:v>
                </c:pt>
                <c:pt idx="619">
                  <c:v>71</c:v>
                </c:pt>
                <c:pt idx="620">
                  <c:v>87</c:v>
                </c:pt>
                <c:pt idx="621">
                  <c:v>67</c:v>
                </c:pt>
                <c:pt idx="622">
                  <c:v>88</c:v>
                </c:pt>
                <c:pt idx="623">
                  <c:v>87</c:v>
                </c:pt>
                <c:pt idx="624">
                  <c:v>91</c:v>
                </c:pt>
                <c:pt idx="625">
                  <c:v>100</c:v>
                </c:pt>
                <c:pt idx="626">
                  <c:v>91</c:v>
                </c:pt>
                <c:pt idx="627">
                  <c:v>83</c:v>
                </c:pt>
                <c:pt idx="628">
                  <c:v>84</c:v>
                </c:pt>
                <c:pt idx="629">
                  <c:v>60</c:v>
                </c:pt>
                <c:pt idx="630">
                  <c:v>91</c:v>
                </c:pt>
                <c:pt idx="631">
                  <c:v>84</c:v>
                </c:pt>
                <c:pt idx="632">
                  <c:v>83</c:v>
                </c:pt>
                <c:pt idx="633">
                  <c:v>71</c:v>
                </c:pt>
                <c:pt idx="634">
                  <c:v>63</c:v>
                </c:pt>
                <c:pt idx="635">
                  <c:v>91</c:v>
                </c:pt>
                <c:pt idx="636">
                  <c:v>101</c:v>
                </c:pt>
                <c:pt idx="637">
                  <c:v>68</c:v>
                </c:pt>
                <c:pt idx="638">
                  <c:v>84</c:v>
                </c:pt>
                <c:pt idx="639">
                  <c:v>91</c:v>
                </c:pt>
                <c:pt idx="640">
                  <c:v>64</c:v>
                </c:pt>
                <c:pt idx="641">
                  <c:v>80</c:v>
                </c:pt>
                <c:pt idx="642">
                  <c:v>80</c:v>
                </c:pt>
                <c:pt idx="643">
                  <c:v>83</c:v>
                </c:pt>
                <c:pt idx="644">
                  <c:v>83</c:v>
                </c:pt>
                <c:pt idx="645">
                  <c:v>83</c:v>
                </c:pt>
                <c:pt idx="646">
                  <c:v>87</c:v>
                </c:pt>
                <c:pt idx="647">
                  <c:v>87</c:v>
                </c:pt>
                <c:pt idx="648">
                  <c:v>101</c:v>
                </c:pt>
                <c:pt idx="649">
                  <c:v>81</c:v>
                </c:pt>
                <c:pt idx="650">
                  <c:v>100</c:v>
                </c:pt>
                <c:pt idx="651">
                  <c:v>71</c:v>
                </c:pt>
                <c:pt idx="652">
                  <c:v>107</c:v>
                </c:pt>
                <c:pt idx="653">
                  <c:v>87</c:v>
                </c:pt>
                <c:pt idx="654">
                  <c:v>84</c:v>
                </c:pt>
                <c:pt idx="655">
                  <c:v>87</c:v>
                </c:pt>
                <c:pt idx="656">
                  <c:v>91</c:v>
                </c:pt>
                <c:pt idx="657">
                  <c:v>88</c:v>
                </c:pt>
                <c:pt idx="658">
                  <c:v>71</c:v>
                </c:pt>
                <c:pt idx="659">
                  <c:v>91</c:v>
                </c:pt>
                <c:pt idx="660">
                  <c:v>101</c:v>
                </c:pt>
                <c:pt idx="661">
                  <c:v>100</c:v>
                </c:pt>
                <c:pt idx="662">
                  <c:v>83</c:v>
                </c:pt>
                <c:pt idx="663">
                  <c:v>84</c:v>
                </c:pt>
                <c:pt idx="664">
                  <c:v>87</c:v>
                </c:pt>
                <c:pt idx="665">
                  <c:v>88</c:v>
                </c:pt>
                <c:pt idx="666">
                  <c:v>87</c:v>
                </c:pt>
                <c:pt idx="667">
                  <c:v>84</c:v>
                </c:pt>
                <c:pt idx="668">
                  <c:v>88</c:v>
                </c:pt>
                <c:pt idx="669">
                  <c:v>80</c:v>
                </c:pt>
                <c:pt idx="670">
                  <c:v>81</c:v>
                </c:pt>
                <c:pt idx="671">
                  <c:v>87</c:v>
                </c:pt>
                <c:pt idx="672">
                  <c:v>108</c:v>
                </c:pt>
                <c:pt idx="673">
                  <c:v>87</c:v>
                </c:pt>
                <c:pt idx="674">
                  <c:v>100</c:v>
                </c:pt>
                <c:pt idx="675">
                  <c:v>87</c:v>
                </c:pt>
                <c:pt idx="676">
                  <c:v>100</c:v>
                </c:pt>
                <c:pt idx="677">
                  <c:v>83</c:v>
                </c:pt>
                <c:pt idx="678">
                  <c:v>107</c:v>
                </c:pt>
                <c:pt idx="679">
                  <c:v>104</c:v>
                </c:pt>
                <c:pt idx="680">
                  <c:v>80</c:v>
                </c:pt>
                <c:pt idx="681">
                  <c:v>100</c:v>
                </c:pt>
                <c:pt idx="682">
                  <c:v>87</c:v>
                </c:pt>
                <c:pt idx="683">
                  <c:v>83</c:v>
                </c:pt>
                <c:pt idx="684">
                  <c:v>107</c:v>
                </c:pt>
                <c:pt idx="685">
                  <c:v>101</c:v>
                </c:pt>
                <c:pt idx="686">
                  <c:v>84</c:v>
                </c:pt>
                <c:pt idx="687">
                  <c:v>88</c:v>
                </c:pt>
                <c:pt idx="688">
                  <c:v>84</c:v>
                </c:pt>
                <c:pt idx="689">
                  <c:v>100</c:v>
                </c:pt>
                <c:pt idx="690">
                  <c:v>91</c:v>
                </c:pt>
                <c:pt idx="691">
                  <c:v>100</c:v>
                </c:pt>
                <c:pt idx="692">
                  <c:v>103</c:v>
                </c:pt>
                <c:pt idx="693">
                  <c:v>104</c:v>
                </c:pt>
                <c:pt idx="694">
                  <c:v>108</c:v>
                </c:pt>
                <c:pt idx="695">
                  <c:v>84</c:v>
                </c:pt>
                <c:pt idx="696">
                  <c:v>107</c:v>
                </c:pt>
                <c:pt idx="697">
                  <c:v>86</c:v>
                </c:pt>
                <c:pt idx="698">
                  <c:v>100</c:v>
                </c:pt>
                <c:pt idx="699">
                  <c:v>87</c:v>
                </c:pt>
                <c:pt idx="700">
                  <c:v>111</c:v>
                </c:pt>
                <c:pt idx="701">
                  <c:v>104</c:v>
                </c:pt>
                <c:pt idx="702">
                  <c:v>111</c:v>
                </c:pt>
                <c:pt idx="703">
                  <c:v>83</c:v>
                </c:pt>
                <c:pt idx="704">
                  <c:v>91</c:v>
                </c:pt>
                <c:pt idx="705">
                  <c:v>80</c:v>
                </c:pt>
                <c:pt idx="706">
                  <c:v>84</c:v>
                </c:pt>
                <c:pt idx="707">
                  <c:v>107</c:v>
                </c:pt>
                <c:pt idx="708">
                  <c:v>87</c:v>
                </c:pt>
                <c:pt idx="709">
                  <c:v>101</c:v>
                </c:pt>
                <c:pt idx="710">
                  <c:v>104</c:v>
                </c:pt>
                <c:pt idx="711">
                  <c:v>100</c:v>
                </c:pt>
                <c:pt idx="712">
                  <c:v>104</c:v>
                </c:pt>
                <c:pt idx="713">
                  <c:v>121</c:v>
                </c:pt>
                <c:pt idx="714">
                  <c:v>103</c:v>
                </c:pt>
                <c:pt idx="715">
                  <c:v>108</c:v>
                </c:pt>
                <c:pt idx="716">
                  <c:v>101</c:v>
                </c:pt>
                <c:pt idx="717">
                  <c:v>121</c:v>
                </c:pt>
                <c:pt idx="718">
                  <c:v>100</c:v>
                </c:pt>
                <c:pt idx="719">
                  <c:v>100</c:v>
                </c:pt>
                <c:pt idx="720">
                  <c:v>88</c:v>
                </c:pt>
                <c:pt idx="721">
                  <c:v>101</c:v>
                </c:pt>
                <c:pt idx="722">
                  <c:v>86</c:v>
                </c:pt>
                <c:pt idx="723">
                  <c:v>104</c:v>
                </c:pt>
                <c:pt idx="724">
                  <c:v>87</c:v>
                </c:pt>
                <c:pt idx="725">
                  <c:v>108</c:v>
                </c:pt>
                <c:pt idx="726">
                  <c:v>108</c:v>
                </c:pt>
                <c:pt idx="727">
                  <c:v>88</c:v>
                </c:pt>
                <c:pt idx="728">
                  <c:v>107</c:v>
                </c:pt>
                <c:pt idx="729">
                  <c:v>104</c:v>
                </c:pt>
                <c:pt idx="730">
                  <c:v>107</c:v>
                </c:pt>
                <c:pt idx="731">
                  <c:v>111</c:v>
                </c:pt>
                <c:pt idx="732">
                  <c:v>108</c:v>
                </c:pt>
                <c:pt idx="733">
                  <c:v>104</c:v>
                </c:pt>
                <c:pt idx="734">
                  <c:v>120</c:v>
                </c:pt>
                <c:pt idx="735">
                  <c:v>111</c:v>
                </c:pt>
                <c:pt idx="736">
                  <c:v>101</c:v>
                </c:pt>
                <c:pt idx="737">
                  <c:v>104</c:v>
                </c:pt>
                <c:pt idx="738">
                  <c:v>108</c:v>
                </c:pt>
                <c:pt idx="739">
                  <c:v>104</c:v>
                </c:pt>
                <c:pt idx="740">
                  <c:v>87</c:v>
                </c:pt>
                <c:pt idx="741">
                  <c:v>104</c:v>
                </c:pt>
                <c:pt idx="742">
                  <c:v>120</c:v>
                </c:pt>
                <c:pt idx="743">
                  <c:v>100</c:v>
                </c:pt>
                <c:pt idx="744">
                  <c:v>103</c:v>
                </c:pt>
                <c:pt idx="745">
                  <c:v>107</c:v>
                </c:pt>
                <c:pt idx="746">
                  <c:v>103</c:v>
                </c:pt>
                <c:pt idx="747">
                  <c:v>111</c:v>
                </c:pt>
                <c:pt idx="748">
                  <c:v>88</c:v>
                </c:pt>
                <c:pt idx="749">
                  <c:v>104</c:v>
                </c:pt>
                <c:pt idx="750">
                  <c:v>103</c:v>
                </c:pt>
                <c:pt idx="751">
                  <c:v>100</c:v>
                </c:pt>
                <c:pt idx="752">
                  <c:v>120</c:v>
                </c:pt>
                <c:pt idx="753">
                  <c:v>128</c:v>
                </c:pt>
                <c:pt idx="754">
                  <c:v>123</c:v>
                </c:pt>
                <c:pt idx="755">
                  <c:v>107</c:v>
                </c:pt>
                <c:pt idx="756">
                  <c:v>107</c:v>
                </c:pt>
                <c:pt idx="757">
                  <c:v>108</c:v>
                </c:pt>
                <c:pt idx="758">
                  <c:v>100</c:v>
                </c:pt>
                <c:pt idx="759">
                  <c:v>126</c:v>
                </c:pt>
                <c:pt idx="760">
                  <c:v>111</c:v>
                </c:pt>
                <c:pt idx="761">
                  <c:v>124</c:v>
                </c:pt>
                <c:pt idx="762">
                  <c:v>104</c:v>
                </c:pt>
                <c:pt idx="763">
                  <c:v>107</c:v>
                </c:pt>
                <c:pt idx="764">
                  <c:v>104</c:v>
                </c:pt>
                <c:pt idx="765">
                  <c:v>101</c:v>
                </c:pt>
                <c:pt idx="766">
                  <c:v>107</c:v>
                </c:pt>
                <c:pt idx="767">
                  <c:v>100</c:v>
                </c:pt>
                <c:pt idx="768">
                  <c:v>104</c:v>
                </c:pt>
                <c:pt idx="769">
                  <c:v>121</c:v>
                </c:pt>
                <c:pt idx="770">
                  <c:v>140</c:v>
                </c:pt>
                <c:pt idx="771">
                  <c:v>107</c:v>
                </c:pt>
                <c:pt idx="772">
                  <c:v>108</c:v>
                </c:pt>
                <c:pt idx="773">
                  <c:v>100</c:v>
                </c:pt>
                <c:pt idx="774">
                  <c:v>100</c:v>
                </c:pt>
                <c:pt idx="775">
                  <c:v>101</c:v>
                </c:pt>
                <c:pt idx="776">
                  <c:v>103</c:v>
                </c:pt>
                <c:pt idx="777">
                  <c:v>121</c:v>
                </c:pt>
                <c:pt idx="778">
                  <c:v>87</c:v>
                </c:pt>
                <c:pt idx="779">
                  <c:v>101</c:v>
                </c:pt>
                <c:pt idx="780">
                  <c:v>101</c:v>
                </c:pt>
                <c:pt idx="781">
                  <c:v>121</c:v>
                </c:pt>
                <c:pt idx="782">
                  <c:v>104</c:v>
                </c:pt>
                <c:pt idx="783">
                  <c:v>101</c:v>
                </c:pt>
                <c:pt idx="784">
                  <c:v>101</c:v>
                </c:pt>
                <c:pt idx="785">
                  <c:v>91</c:v>
                </c:pt>
                <c:pt idx="786">
                  <c:v>127</c:v>
                </c:pt>
                <c:pt idx="787">
                  <c:v>107</c:v>
                </c:pt>
                <c:pt idx="788">
                  <c:v>104</c:v>
                </c:pt>
                <c:pt idx="789">
                  <c:v>107</c:v>
                </c:pt>
                <c:pt idx="790">
                  <c:v>101</c:v>
                </c:pt>
                <c:pt idx="791">
                  <c:v>87</c:v>
                </c:pt>
                <c:pt idx="792">
                  <c:v>128</c:v>
                </c:pt>
                <c:pt idx="793">
                  <c:v>108</c:v>
                </c:pt>
                <c:pt idx="794">
                  <c:v>111</c:v>
                </c:pt>
                <c:pt idx="795">
                  <c:v>108</c:v>
                </c:pt>
                <c:pt idx="796">
                  <c:v>101</c:v>
                </c:pt>
                <c:pt idx="797">
                  <c:v>107</c:v>
                </c:pt>
                <c:pt idx="798">
                  <c:v>101</c:v>
                </c:pt>
                <c:pt idx="799">
                  <c:v>128</c:v>
                </c:pt>
                <c:pt idx="800">
                  <c:v>83</c:v>
                </c:pt>
                <c:pt idx="801">
                  <c:v>124</c:v>
                </c:pt>
                <c:pt idx="802">
                  <c:v>127</c:v>
                </c:pt>
                <c:pt idx="803">
                  <c:v>121</c:v>
                </c:pt>
                <c:pt idx="804">
                  <c:v>127</c:v>
                </c:pt>
                <c:pt idx="805">
                  <c:v>101</c:v>
                </c:pt>
                <c:pt idx="806">
                  <c:v>127</c:v>
                </c:pt>
                <c:pt idx="807">
                  <c:v>101</c:v>
                </c:pt>
                <c:pt idx="808">
                  <c:v>101</c:v>
                </c:pt>
                <c:pt idx="809">
                  <c:v>120</c:v>
                </c:pt>
                <c:pt idx="810">
                  <c:v>124</c:v>
                </c:pt>
                <c:pt idx="811">
                  <c:v>121</c:v>
                </c:pt>
                <c:pt idx="812">
                  <c:v>131</c:v>
                </c:pt>
                <c:pt idx="813">
                  <c:v>104</c:v>
                </c:pt>
                <c:pt idx="814">
                  <c:v>147</c:v>
                </c:pt>
                <c:pt idx="815">
                  <c:v>140</c:v>
                </c:pt>
                <c:pt idx="816">
                  <c:v>123</c:v>
                </c:pt>
                <c:pt idx="817">
                  <c:v>108</c:v>
                </c:pt>
                <c:pt idx="818">
                  <c:v>124</c:v>
                </c:pt>
                <c:pt idx="819">
                  <c:v>127</c:v>
                </c:pt>
                <c:pt idx="820">
                  <c:v>107</c:v>
                </c:pt>
                <c:pt idx="821">
                  <c:v>127</c:v>
                </c:pt>
                <c:pt idx="822">
                  <c:v>127</c:v>
                </c:pt>
                <c:pt idx="823">
                  <c:v>124</c:v>
                </c:pt>
                <c:pt idx="824">
                  <c:v>127</c:v>
                </c:pt>
                <c:pt idx="825">
                  <c:v>124</c:v>
                </c:pt>
                <c:pt idx="826">
                  <c:v>120</c:v>
                </c:pt>
                <c:pt idx="827">
                  <c:v>124</c:v>
                </c:pt>
                <c:pt idx="828">
                  <c:v>120</c:v>
                </c:pt>
                <c:pt idx="829">
                  <c:v>143</c:v>
                </c:pt>
                <c:pt idx="830">
                  <c:v>124</c:v>
                </c:pt>
                <c:pt idx="831">
                  <c:v>131</c:v>
                </c:pt>
                <c:pt idx="832">
                  <c:v>101</c:v>
                </c:pt>
                <c:pt idx="833">
                  <c:v>120</c:v>
                </c:pt>
                <c:pt idx="834">
                  <c:v>131</c:v>
                </c:pt>
                <c:pt idx="835">
                  <c:v>140</c:v>
                </c:pt>
                <c:pt idx="836">
                  <c:v>127</c:v>
                </c:pt>
                <c:pt idx="837">
                  <c:v>127</c:v>
                </c:pt>
                <c:pt idx="838">
                  <c:v>140</c:v>
                </c:pt>
                <c:pt idx="839">
                  <c:v>121</c:v>
                </c:pt>
                <c:pt idx="840">
                  <c:v>131</c:v>
                </c:pt>
                <c:pt idx="841">
                  <c:v>143</c:v>
                </c:pt>
                <c:pt idx="842">
                  <c:v>127</c:v>
                </c:pt>
                <c:pt idx="843">
                  <c:v>147</c:v>
                </c:pt>
                <c:pt idx="844">
                  <c:v>143</c:v>
                </c:pt>
                <c:pt idx="845">
                  <c:v>124</c:v>
                </c:pt>
                <c:pt idx="846">
                  <c:v>140</c:v>
                </c:pt>
                <c:pt idx="847">
                  <c:v>120</c:v>
                </c:pt>
                <c:pt idx="848">
                  <c:v>148</c:v>
                </c:pt>
                <c:pt idx="849">
                  <c:v>124</c:v>
                </c:pt>
                <c:pt idx="850">
                  <c:v>127</c:v>
                </c:pt>
                <c:pt idx="851">
                  <c:v>140</c:v>
                </c:pt>
                <c:pt idx="852">
                  <c:v>167</c:v>
                </c:pt>
                <c:pt idx="853">
                  <c:v>123</c:v>
                </c:pt>
                <c:pt idx="854">
                  <c:v>100</c:v>
                </c:pt>
                <c:pt idx="855">
                  <c:v>120</c:v>
                </c:pt>
                <c:pt idx="856">
                  <c:v>123</c:v>
                </c:pt>
                <c:pt idx="857">
                  <c:v>127</c:v>
                </c:pt>
                <c:pt idx="858">
                  <c:v>143</c:v>
                </c:pt>
                <c:pt idx="859">
                  <c:v>127</c:v>
                </c:pt>
                <c:pt idx="860">
                  <c:v>140</c:v>
                </c:pt>
                <c:pt idx="861">
                  <c:v>120</c:v>
                </c:pt>
                <c:pt idx="862">
                  <c:v>147</c:v>
                </c:pt>
                <c:pt idx="863">
                  <c:v>120</c:v>
                </c:pt>
                <c:pt idx="864">
                  <c:v>144</c:v>
                </c:pt>
                <c:pt idx="865">
                  <c:v>120</c:v>
                </c:pt>
                <c:pt idx="866">
                  <c:v>144</c:v>
                </c:pt>
                <c:pt idx="867">
                  <c:v>163</c:v>
                </c:pt>
                <c:pt idx="868">
                  <c:v>127</c:v>
                </c:pt>
                <c:pt idx="869">
                  <c:v>160</c:v>
                </c:pt>
                <c:pt idx="870">
                  <c:v>143</c:v>
                </c:pt>
                <c:pt idx="871">
                  <c:v>143</c:v>
                </c:pt>
                <c:pt idx="872">
                  <c:v>120</c:v>
                </c:pt>
                <c:pt idx="873">
                  <c:v>141</c:v>
                </c:pt>
                <c:pt idx="874">
                  <c:v>151</c:v>
                </c:pt>
                <c:pt idx="875">
                  <c:v>120</c:v>
                </c:pt>
                <c:pt idx="876">
                  <c:v>124</c:v>
                </c:pt>
                <c:pt idx="877">
                  <c:v>140</c:v>
                </c:pt>
                <c:pt idx="878">
                  <c:v>167</c:v>
                </c:pt>
                <c:pt idx="879">
                  <c:v>167</c:v>
                </c:pt>
                <c:pt idx="880">
                  <c:v>140</c:v>
                </c:pt>
                <c:pt idx="881">
                  <c:v>140</c:v>
                </c:pt>
                <c:pt idx="882">
                  <c:v>128</c:v>
                </c:pt>
                <c:pt idx="883">
                  <c:v>168</c:v>
                </c:pt>
                <c:pt idx="884">
                  <c:v>143</c:v>
                </c:pt>
                <c:pt idx="885">
                  <c:v>151</c:v>
                </c:pt>
                <c:pt idx="886">
                  <c:v>143</c:v>
                </c:pt>
                <c:pt idx="887">
                  <c:v>120</c:v>
                </c:pt>
                <c:pt idx="888">
                  <c:v>127</c:v>
                </c:pt>
                <c:pt idx="889">
                  <c:v>141</c:v>
                </c:pt>
                <c:pt idx="890">
                  <c:v>124</c:v>
                </c:pt>
                <c:pt idx="891">
                  <c:v>141</c:v>
                </c:pt>
                <c:pt idx="892">
                  <c:v>140</c:v>
                </c:pt>
                <c:pt idx="893">
                  <c:v>144</c:v>
                </c:pt>
                <c:pt idx="894">
                  <c:v>147</c:v>
                </c:pt>
                <c:pt idx="895">
                  <c:v>147</c:v>
                </c:pt>
                <c:pt idx="896">
                  <c:v>121</c:v>
                </c:pt>
                <c:pt idx="897">
                  <c:v>121</c:v>
                </c:pt>
                <c:pt idx="898">
                  <c:v>147</c:v>
                </c:pt>
                <c:pt idx="899">
                  <c:v>141</c:v>
                </c:pt>
                <c:pt idx="900">
                  <c:v>167</c:v>
                </c:pt>
                <c:pt idx="901">
                  <c:v>140</c:v>
                </c:pt>
                <c:pt idx="902">
                  <c:v>144</c:v>
                </c:pt>
                <c:pt idx="903">
                  <c:v>140</c:v>
                </c:pt>
                <c:pt idx="904">
                  <c:v>151</c:v>
                </c:pt>
                <c:pt idx="905">
                  <c:v>144</c:v>
                </c:pt>
                <c:pt idx="906">
                  <c:v>168</c:v>
                </c:pt>
                <c:pt idx="907">
                  <c:v>127</c:v>
                </c:pt>
                <c:pt idx="908">
                  <c:v>163</c:v>
                </c:pt>
                <c:pt idx="909">
                  <c:v>147</c:v>
                </c:pt>
                <c:pt idx="910">
                  <c:v>187</c:v>
                </c:pt>
                <c:pt idx="911">
                  <c:v>160</c:v>
                </c:pt>
                <c:pt idx="912">
                  <c:v>140</c:v>
                </c:pt>
                <c:pt idx="913">
                  <c:v>183</c:v>
                </c:pt>
                <c:pt idx="914">
                  <c:v>151</c:v>
                </c:pt>
                <c:pt idx="915">
                  <c:v>164</c:v>
                </c:pt>
                <c:pt idx="916">
                  <c:v>147</c:v>
                </c:pt>
                <c:pt idx="917">
                  <c:v>144</c:v>
                </c:pt>
                <c:pt idx="918">
                  <c:v>151</c:v>
                </c:pt>
                <c:pt idx="919">
                  <c:v>147</c:v>
                </c:pt>
                <c:pt idx="920">
                  <c:v>147</c:v>
                </c:pt>
                <c:pt idx="921">
                  <c:v>181</c:v>
                </c:pt>
                <c:pt idx="922">
                  <c:v>164</c:v>
                </c:pt>
                <c:pt idx="923">
                  <c:v>144</c:v>
                </c:pt>
                <c:pt idx="924">
                  <c:v>144</c:v>
                </c:pt>
                <c:pt idx="925">
                  <c:v>164</c:v>
                </c:pt>
                <c:pt idx="926">
                  <c:v>143</c:v>
                </c:pt>
                <c:pt idx="927">
                  <c:v>151</c:v>
                </c:pt>
                <c:pt idx="928">
                  <c:v>163</c:v>
                </c:pt>
                <c:pt idx="929">
                  <c:v>171</c:v>
                </c:pt>
                <c:pt idx="930">
                  <c:v>141</c:v>
                </c:pt>
                <c:pt idx="931">
                  <c:v>184</c:v>
                </c:pt>
                <c:pt idx="932">
                  <c:v>160</c:v>
                </c:pt>
                <c:pt idx="933">
                  <c:v>160</c:v>
                </c:pt>
                <c:pt idx="934">
                  <c:v>160</c:v>
                </c:pt>
                <c:pt idx="935">
                  <c:v>160</c:v>
                </c:pt>
                <c:pt idx="936">
                  <c:v>171</c:v>
                </c:pt>
                <c:pt idx="937">
                  <c:v>180</c:v>
                </c:pt>
                <c:pt idx="938">
                  <c:v>160</c:v>
                </c:pt>
                <c:pt idx="939">
                  <c:v>168</c:v>
                </c:pt>
                <c:pt idx="940">
                  <c:v>180</c:v>
                </c:pt>
                <c:pt idx="941">
                  <c:v>180</c:v>
                </c:pt>
                <c:pt idx="942">
                  <c:v>144</c:v>
                </c:pt>
                <c:pt idx="943">
                  <c:v>183</c:v>
                </c:pt>
                <c:pt idx="944">
                  <c:v>151</c:v>
                </c:pt>
                <c:pt idx="945">
                  <c:v>171</c:v>
                </c:pt>
                <c:pt idx="946">
                  <c:v>164</c:v>
                </c:pt>
                <c:pt idx="947">
                  <c:v>164</c:v>
                </c:pt>
                <c:pt idx="948">
                  <c:v>160</c:v>
                </c:pt>
                <c:pt idx="949">
                  <c:v>184</c:v>
                </c:pt>
                <c:pt idx="950">
                  <c:v>167</c:v>
                </c:pt>
                <c:pt idx="951">
                  <c:v>160</c:v>
                </c:pt>
                <c:pt idx="952">
                  <c:v>167</c:v>
                </c:pt>
                <c:pt idx="953">
                  <c:v>171</c:v>
                </c:pt>
                <c:pt idx="954">
                  <c:v>180</c:v>
                </c:pt>
                <c:pt idx="955">
                  <c:v>164</c:v>
                </c:pt>
                <c:pt idx="956">
                  <c:v>160</c:v>
                </c:pt>
                <c:pt idx="957">
                  <c:v>167</c:v>
                </c:pt>
                <c:pt idx="958">
                  <c:v>200</c:v>
                </c:pt>
                <c:pt idx="959">
                  <c:v>168</c:v>
                </c:pt>
                <c:pt idx="960">
                  <c:v>147</c:v>
                </c:pt>
                <c:pt idx="961">
                  <c:v>180</c:v>
                </c:pt>
                <c:pt idx="962">
                  <c:v>188</c:v>
                </c:pt>
                <c:pt idx="963">
                  <c:v>187</c:v>
                </c:pt>
                <c:pt idx="964">
                  <c:v>163</c:v>
                </c:pt>
                <c:pt idx="965">
                  <c:v>168</c:v>
                </c:pt>
                <c:pt idx="966">
                  <c:v>168</c:v>
                </c:pt>
                <c:pt idx="967">
                  <c:v>184</c:v>
                </c:pt>
                <c:pt idx="968">
                  <c:v>201</c:v>
                </c:pt>
                <c:pt idx="969">
                  <c:v>164</c:v>
                </c:pt>
                <c:pt idx="970">
                  <c:v>163</c:v>
                </c:pt>
                <c:pt idx="971">
                  <c:v>181</c:v>
                </c:pt>
                <c:pt idx="972">
                  <c:v>183</c:v>
                </c:pt>
                <c:pt idx="973">
                  <c:v>187</c:v>
                </c:pt>
                <c:pt idx="974">
                  <c:v>180</c:v>
                </c:pt>
                <c:pt idx="975">
                  <c:v>180</c:v>
                </c:pt>
                <c:pt idx="976">
                  <c:v>168</c:v>
                </c:pt>
                <c:pt idx="977">
                  <c:v>187</c:v>
                </c:pt>
                <c:pt idx="978">
                  <c:v>167</c:v>
                </c:pt>
                <c:pt idx="979">
                  <c:v>188</c:v>
                </c:pt>
                <c:pt idx="980">
                  <c:v>168</c:v>
                </c:pt>
                <c:pt idx="981">
                  <c:v>164</c:v>
                </c:pt>
                <c:pt idx="982">
                  <c:v>180</c:v>
                </c:pt>
                <c:pt idx="983">
                  <c:v>180</c:v>
                </c:pt>
                <c:pt idx="984">
                  <c:v>183</c:v>
                </c:pt>
                <c:pt idx="985">
                  <c:v>188</c:v>
                </c:pt>
                <c:pt idx="986">
                  <c:v>167</c:v>
                </c:pt>
                <c:pt idx="987">
                  <c:v>181</c:v>
                </c:pt>
                <c:pt idx="988">
                  <c:v>163</c:v>
                </c:pt>
                <c:pt idx="989">
                  <c:v>161</c:v>
                </c:pt>
                <c:pt idx="990">
                  <c:v>161</c:v>
                </c:pt>
                <c:pt idx="991">
                  <c:v>168</c:v>
                </c:pt>
                <c:pt idx="992">
                  <c:v>180</c:v>
                </c:pt>
                <c:pt idx="993">
                  <c:v>184</c:v>
                </c:pt>
                <c:pt idx="994">
                  <c:v>164</c:v>
                </c:pt>
                <c:pt idx="995">
                  <c:v>187</c:v>
                </c:pt>
                <c:pt idx="996">
                  <c:v>167</c:v>
                </c:pt>
                <c:pt idx="997">
                  <c:v>181</c:v>
                </c:pt>
                <c:pt idx="998">
                  <c:v>200</c:v>
                </c:pt>
                <c:pt idx="999">
                  <c:v>187</c:v>
                </c:pt>
                <c:pt idx="1000">
                  <c:v>183</c:v>
                </c:pt>
                <c:pt idx="1001">
                  <c:v>171</c:v>
                </c:pt>
                <c:pt idx="1002">
                  <c:v>180</c:v>
                </c:pt>
                <c:pt idx="1003">
                  <c:v>180</c:v>
                </c:pt>
                <c:pt idx="1004">
                  <c:v>183</c:v>
                </c:pt>
                <c:pt idx="1005">
                  <c:v>167</c:v>
                </c:pt>
                <c:pt idx="1006">
                  <c:v>191</c:v>
                </c:pt>
                <c:pt idx="1007">
                  <c:v>183</c:v>
                </c:pt>
                <c:pt idx="1008">
                  <c:v>200</c:v>
                </c:pt>
                <c:pt idx="1009">
                  <c:v>188</c:v>
                </c:pt>
                <c:pt idx="1010">
                  <c:v>171</c:v>
                </c:pt>
                <c:pt idx="1011">
                  <c:v>168</c:v>
                </c:pt>
                <c:pt idx="1012">
                  <c:v>184</c:v>
                </c:pt>
                <c:pt idx="1013">
                  <c:v>184</c:v>
                </c:pt>
                <c:pt idx="1014">
                  <c:v>191</c:v>
                </c:pt>
                <c:pt idx="1015">
                  <c:v>188</c:v>
                </c:pt>
                <c:pt idx="1016">
                  <c:v>201</c:v>
                </c:pt>
                <c:pt idx="1017">
                  <c:v>163</c:v>
                </c:pt>
                <c:pt idx="1018">
                  <c:v>184</c:v>
                </c:pt>
                <c:pt idx="1019">
                  <c:v>184</c:v>
                </c:pt>
                <c:pt idx="1020">
                  <c:v>187</c:v>
                </c:pt>
                <c:pt idx="1021">
                  <c:v>160</c:v>
                </c:pt>
                <c:pt idx="1022">
                  <c:v>180</c:v>
                </c:pt>
                <c:pt idx="1023">
                  <c:v>167</c:v>
                </c:pt>
                <c:pt idx="1024">
                  <c:v>184</c:v>
                </c:pt>
                <c:pt idx="1025">
                  <c:v>187</c:v>
                </c:pt>
                <c:pt idx="1026">
                  <c:v>187</c:v>
                </c:pt>
                <c:pt idx="1027">
                  <c:v>187</c:v>
                </c:pt>
                <c:pt idx="1028">
                  <c:v>207</c:v>
                </c:pt>
                <c:pt idx="1029">
                  <c:v>180</c:v>
                </c:pt>
                <c:pt idx="1030">
                  <c:v>183</c:v>
                </c:pt>
                <c:pt idx="1031">
                  <c:v>181</c:v>
                </c:pt>
                <c:pt idx="1032">
                  <c:v>180</c:v>
                </c:pt>
                <c:pt idx="1033">
                  <c:v>187</c:v>
                </c:pt>
                <c:pt idx="1034">
                  <c:v>163</c:v>
                </c:pt>
                <c:pt idx="1035">
                  <c:v>207</c:v>
                </c:pt>
                <c:pt idx="1036">
                  <c:v>180</c:v>
                </c:pt>
                <c:pt idx="1037">
                  <c:v>201</c:v>
                </c:pt>
                <c:pt idx="1038">
                  <c:v>200</c:v>
                </c:pt>
                <c:pt idx="1039">
                  <c:v>220</c:v>
                </c:pt>
                <c:pt idx="1040">
                  <c:v>208</c:v>
                </c:pt>
                <c:pt idx="1041">
                  <c:v>204</c:v>
                </c:pt>
                <c:pt idx="1042">
                  <c:v>203</c:v>
                </c:pt>
                <c:pt idx="1043">
                  <c:v>224</c:v>
                </c:pt>
                <c:pt idx="1044">
                  <c:v>220</c:v>
                </c:pt>
                <c:pt idx="1045">
                  <c:v>231</c:v>
                </c:pt>
                <c:pt idx="1046">
                  <c:v>251</c:v>
                </c:pt>
                <c:pt idx="1047">
                  <c:v>271</c:v>
                </c:pt>
                <c:pt idx="1048">
                  <c:v>224</c:v>
                </c:pt>
                <c:pt idx="1049">
                  <c:v>247</c:v>
                </c:pt>
                <c:pt idx="1050">
                  <c:v>287</c:v>
                </c:pt>
                <c:pt idx="1051">
                  <c:v>284</c:v>
                </c:pt>
                <c:pt idx="1052">
                  <c:v>284</c:v>
                </c:pt>
                <c:pt idx="1053">
                  <c:v>287</c:v>
                </c:pt>
                <c:pt idx="1054">
                  <c:v>300</c:v>
                </c:pt>
                <c:pt idx="1055">
                  <c:v>307</c:v>
                </c:pt>
                <c:pt idx="1056">
                  <c:v>283</c:v>
                </c:pt>
                <c:pt idx="1057">
                  <c:v>280</c:v>
                </c:pt>
                <c:pt idx="1058">
                  <c:v>287</c:v>
                </c:pt>
                <c:pt idx="1059">
                  <c:v>311</c:v>
                </c:pt>
                <c:pt idx="1060">
                  <c:v>301</c:v>
                </c:pt>
                <c:pt idx="1061">
                  <c:v>304</c:v>
                </c:pt>
                <c:pt idx="1062">
                  <c:v>267</c:v>
                </c:pt>
                <c:pt idx="1063">
                  <c:v>243</c:v>
                </c:pt>
                <c:pt idx="1064">
                  <c:v>283</c:v>
                </c:pt>
                <c:pt idx="1065">
                  <c:v>267</c:v>
                </c:pt>
                <c:pt idx="1066">
                  <c:v>221</c:v>
                </c:pt>
                <c:pt idx="1067">
                  <c:v>228</c:v>
                </c:pt>
                <c:pt idx="1068">
                  <c:v>251</c:v>
                </c:pt>
                <c:pt idx="1069">
                  <c:v>227</c:v>
                </c:pt>
                <c:pt idx="1070">
                  <c:v>201</c:v>
                </c:pt>
                <c:pt idx="1071">
                  <c:v>204</c:v>
                </c:pt>
                <c:pt idx="1072">
                  <c:v>200</c:v>
                </c:pt>
                <c:pt idx="1073">
                  <c:v>183</c:v>
                </c:pt>
                <c:pt idx="1074">
                  <c:v>221</c:v>
                </c:pt>
                <c:pt idx="1075">
                  <c:v>187</c:v>
                </c:pt>
                <c:pt idx="1076">
                  <c:v>211</c:v>
                </c:pt>
                <c:pt idx="1077">
                  <c:v>188</c:v>
                </c:pt>
                <c:pt idx="1078">
                  <c:v>191</c:v>
                </c:pt>
                <c:pt idx="1079">
                  <c:v>211</c:v>
                </c:pt>
                <c:pt idx="1080">
                  <c:v>180</c:v>
                </c:pt>
                <c:pt idx="1081">
                  <c:v>164</c:v>
                </c:pt>
                <c:pt idx="1082">
                  <c:v>200</c:v>
                </c:pt>
                <c:pt idx="1083">
                  <c:v>187</c:v>
                </c:pt>
                <c:pt idx="1084">
                  <c:v>186</c:v>
                </c:pt>
                <c:pt idx="1085">
                  <c:v>183</c:v>
                </c:pt>
                <c:pt idx="1086">
                  <c:v>171</c:v>
                </c:pt>
                <c:pt idx="1087">
                  <c:v>184</c:v>
                </c:pt>
                <c:pt idx="1088">
                  <c:v>180</c:v>
                </c:pt>
                <c:pt idx="1089">
                  <c:v>188</c:v>
                </c:pt>
                <c:pt idx="1090">
                  <c:v>180</c:v>
                </c:pt>
                <c:pt idx="1091">
                  <c:v>183</c:v>
                </c:pt>
                <c:pt idx="1092">
                  <c:v>191</c:v>
                </c:pt>
                <c:pt idx="1093">
                  <c:v>184</c:v>
                </c:pt>
                <c:pt idx="1094">
                  <c:v>163</c:v>
                </c:pt>
                <c:pt idx="1095">
                  <c:v>184</c:v>
                </c:pt>
                <c:pt idx="1096">
                  <c:v>204</c:v>
                </c:pt>
                <c:pt idx="1097">
                  <c:v>184</c:v>
                </c:pt>
                <c:pt idx="1098">
                  <c:v>191</c:v>
                </c:pt>
                <c:pt idx="1099">
                  <c:v>147</c:v>
                </c:pt>
                <c:pt idx="1100">
                  <c:v>184</c:v>
                </c:pt>
                <c:pt idx="1101">
                  <c:v>191</c:v>
                </c:pt>
                <c:pt idx="1102">
                  <c:v>164</c:v>
                </c:pt>
                <c:pt idx="1103">
                  <c:v>160</c:v>
                </c:pt>
                <c:pt idx="1104">
                  <c:v>208</c:v>
                </c:pt>
                <c:pt idx="1105">
                  <c:v>167</c:v>
                </c:pt>
                <c:pt idx="1106">
                  <c:v>163</c:v>
                </c:pt>
                <c:pt idx="1107">
                  <c:v>201</c:v>
                </c:pt>
                <c:pt idx="1108">
                  <c:v>204</c:v>
                </c:pt>
                <c:pt idx="1109">
                  <c:v>161</c:v>
                </c:pt>
                <c:pt idx="1110">
                  <c:v>201</c:v>
                </c:pt>
                <c:pt idx="1111">
                  <c:v>187</c:v>
                </c:pt>
                <c:pt idx="1112">
                  <c:v>180</c:v>
                </c:pt>
                <c:pt idx="1113">
                  <c:v>180</c:v>
                </c:pt>
                <c:pt idx="1114">
                  <c:v>160</c:v>
                </c:pt>
                <c:pt idx="1115">
                  <c:v>183</c:v>
                </c:pt>
                <c:pt idx="1116">
                  <c:v>184</c:v>
                </c:pt>
                <c:pt idx="1117">
                  <c:v>163</c:v>
                </c:pt>
                <c:pt idx="1118">
                  <c:v>180</c:v>
                </c:pt>
                <c:pt idx="1119">
                  <c:v>186</c:v>
                </c:pt>
                <c:pt idx="1120">
                  <c:v>160</c:v>
                </c:pt>
                <c:pt idx="1121">
                  <c:v>180</c:v>
                </c:pt>
                <c:pt idx="1122">
                  <c:v>201</c:v>
                </c:pt>
                <c:pt idx="1123">
                  <c:v>164</c:v>
                </c:pt>
                <c:pt idx="1124">
                  <c:v>184</c:v>
                </c:pt>
                <c:pt idx="1125">
                  <c:v>191</c:v>
                </c:pt>
                <c:pt idx="1126">
                  <c:v>167</c:v>
                </c:pt>
                <c:pt idx="1127">
                  <c:v>167</c:v>
                </c:pt>
                <c:pt idx="1128">
                  <c:v>164</c:v>
                </c:pt>
                <c:pt idx="1129">
                  <c:v>184</c:v>
                </c:pt>
                <c:pt idx="1130">
                  <c:v>167</c:v>
                </c:pt>
                <c:pt idx="1131">
                  <c:v>167</c:v>
                </c:pt>
                <c:pt idx="1132">
                  <c:v>181</c:v>
                </c:pt>
                <c:pt idx="1133">
                  <c:v>171</c:v>
                </c:pt>
                <c:pt idx="1134">
                  <c:v>171</c:v>
                </c:pt>
                <c:pt idx="1135">
                  <c:v>167</c:v>
                </c:pt>
                <c:pt idx="1136">
                  <c:v>180</c:v>
                </c:pt>
                <c:pt idx="1137">
                  <c:v>168</c:v>
                </c:pt>
                <c:pt idx="1138">
                  <c:v>160</c:v>
                </c:pt>
                <c:pt idx="1139">
                  <c:v>148</c:v>
                </c:pt>
                <c:pt idx="1140">
                  <c:v>164</c:v>
                </c:pt>
                <c:pt idx="1141">
                  <c:v>187</c:v>
                </c:pt>
                <c:pt idx="1142">
                  <c:v>163</c:v>
                </c:pt>
                <c:pt idx="1143">
                  <c:v>163</c:v>
                </c:pt>
                <c:pt idx="1144">
                  <c:v>160</c:v>
                </c:pt>
                <c:pt idx="1145">
                  <c:v>168</c:v>
                </c:pt>
                <c:pt idx="1146">
                  <c:v>183</c:v>
                </c:pt>
                <c:pt idx="1147">
                  <c:v>141</c:v>
                </c:pt>
                <c:pt idx="1148">
                  <c:v>164</c:v>
                </c:pt>
                <c:pt idx="1149">
                  <c:v>161</c:v>
                </c:pt>
                <c:pt idx="1150">
                  <c:v>164</c:v>
                </c:pt>
                <c:pt idx="1151">
                  <c:v>180</c:v>
                </c:pt>
                <c:pt idx="1152">
                  <c:v>148</c:v>
                </c:pt>
                <c:pt idx="1153">
                  <c:v>140</c:v>
                </c:pt>
                <c:pt idx="1154">
                  <c:v>187</c:v>
                </c:pt>
                <c:pt idx="1155">
                  <c:v>168</c:v>
                </c:pt>
                <c:pt idx="1156">
                  <c:v>160</c:v>
                </c:pt>
                <c:pt idx="1157">
                  <c:v>187</c:v>
                </c:pt>
                <c:pt idx="1158">
                  <c:v>147</c:v>
                </c:pt>
                <c:pt idx="1159">
                  <c:v>167</c:v>
                </c:pt>
                <c:pt idx="1160">
                  <c:v>187</c:v>
                </c:pt>
                <c:pt idx="1161">
                  <c:v>164</c:v>
                </c:pt>
                <c:pt idx="1162">
                  <c:v>141</c:v>
                </c:pt>
                <c:pt idx="1163">
                  <c:v>180</c:v>
                </c:pt>
                <c:pt idx="1164">
                  <c:v>184</c:v>
                </c:pt>
                <c:pt idx="1165">
                  <c:v>160</c:v>
                </c:pt>
                <c:pt idx="1166">
                  <c:v>183</c:v>
                </c:pt>
                <c:pt idx="1167">
                  <c:v>164</c:v>
                </c:pt>
                <c:pt idx="1168">
                  <c:v>167</c:v>
                </c:pt>
                <c:pt idx="1169">
                  <c:v>184</c:v>
                </c:pt>
                <c:pt idx="1170">
                  <c:v>141</c:v>
                </c:pt>
                <c:pt idx="1171">
                  <c:v>147</c:v>
                </c:pt>
                <c:pt idx="1172">
                  <c:v>167</c:v>
                </c:pt>
                <c:pt idx="1173">
                  <c:v>160</c:v>
                </c:pt>
                <c:pt idx="1174">
                  <c:v>160</c:v>
                </c:pt>
                <c:pt idx="1175">
                  <c:v>191</c:v>
                </c:pt>
                <c:pt idx="1176">
                  <c:v>163</c:v>
                </c:pt>
                <c:pt idx="1177">
                  <c:v>167</c:v>
                </c:pt>
                <c:pt idx="1178">
                  <c:v>184</c:v>
                </c:pt>
                <c:pt idx="1179">
                  <c:v>160</c:v>
                </c:pt>
                <c:pt idx="1180">
                  <c:v>160</c:v>
                </c:pt>
                <c:pt idx="1181">
                  <c:v>163</c:v>
                </c:pt>
                <c:pt idx="1182">
                  <c:v>167</c:v>
                </c:pt>
                <c:pt idx="1183">
                  <c:v>167</c:v>
                </c:pt>
                <c:pt idx="1184">
                  <c:v>183</c:v>
                </c:pt>
                <c:pt idx="1185">
                  <c:v>144</c:v>
                </c:pt>
                <c:pt idx="1186">
                  <c:v>147</c:v>
                </c:pt>
                <c:pt idx="1187">
                  <c:v>147</c:v>
                </c:pt>
                <c:pt idx="1188">
                  <c:v>167</c:v>
                </c:pt>
                <c:pt idx="1189">
                  <c:v>127</c:v>
                </c:pt>
                <c:pt idx="1190">
                  <c:v>161</c:v>
                </c:pt>
                <c:pt idx="1191">
                  <c:v>171</c:v>
                </c:pt>
                <c:pt idx="1192">
                  <c:v>147</c:v>
                </c:pt>
                <c:pt idx="1193">
                  <c:v>144</c:v>
                </c:pt>
                <c:pt idx="1194">
                  <c:v>187</c:v>
                </c:pt>
                <c:pt idx="1195">
                  <c:v>180</c:v>
                </c:pt>
                <c:pt idx="1196">
                  <c:v>164</c:v>
                </c:pt>
                <c:pt idx="1197">
                  <c:v>188</c:v>
                </c:pt>
                <c:pt idx="1198">
                  <c:v>144</c:v>
                </c:pt>
                <c:pt idx="1199">
                  <c:v>141</c:v>
                </c:pt>
                <c:pt idx="1200">
                  <c:v>140</c:v>
                </c:pt>
                <c:pt idx="1201">
                  <c:v>144</c:v>
                </c:pt>
                <c:pt idx="1202">
                  <c:v>143</c:v>
                </c:pt>
                <c:pt idx="1203">
                  <c:v>120</c:v>
                </c:pt>
                <c:pt idx="1204">
                  <c:v>144</c:v>
                </c:pt>
                <c:pt idx="1205">
                  <c:v>160</c:v>
                </c:pt>
                <c:pt idx="1206">
                  <c:v>161</c:v>
                </c:pt>
                <c:pt idx="1207">
                  <c:v>148</c:v>
                </c:pt>
                <c:pt idx="1208">
                  <c:v>171</c:v>
                </c:pt>
                <c:pt idx="1209">
                  <c:v>124</c:v>
                </c:pt>
                <c:pt idx="1210">
                  <c:v>183</c:v>
                </c:pt>
                <c:pt idx="1211">
                  <c:v>161</c:v>
                </c:pt>
                <c:pt idx="1212">
                  <c:v>144</c:v>
                </c:pt>
                <c:pt idx="1213">
                  <c:v>180</c:v>
                </c:pt>
                <c:pt idx="1214">
                  <c:v>148</c:v>
                </c:pt>
                <c:pt idx="1215">
                  <c:v>144</c:v>
                </c:pt>
                <c:pt idx="1216">
                  <c:v>163</c:v>
                </c:pt>
                <c:pt idx="1217">
                  <c:v>128</c:v>
                </c:pt>
                <c:pt idx="1218">
                  <c:v>164</c:v>
                </c:pt>
                <c:pt idx="1219">
                  <c:v>164</c:v>
                </c:pt>
                <c:pt idx="1220">
                  <c:v>144</c:v>
                </c:pt>
                <c:pt idx="1221">
                  <c:v>144</c:v>
                </c:pt>
                <c:pt idx="1222">
                  <c:v>168</c:v>
                </c:pt>
                <c:pt idx="1223">
                  <c:v>141</c:v>
                </c:pt>
                <c:pt idx="1224">
                  <c:v>163</c:v>
                </c:pt>
                <c:pt idx="1225">
                  <c:v>151</c:v>
                </c:pt>
                <c:pt idx="1226">
                  <c:v>143</c:v>
                </c:pt>
                <c:pt idx="1227">
                  <c:v>171</c:v>
                </c:pt>
                <c:pt idx="1228">
                  <c:v>167</c:v>
                </c:pt>
                <c:pt idx="1229">
                  <c:v>161</c:v>
                </c:pt>
                <c:pt idx="1230">
                  <c:v>148</c:v>
                </c:pt>
                <c:pt idx="1231">
                  <c:v>184</c:v>
                </c:pt>
                <c:pt idx="1232">
                  <c:v>148</c:v>
                </c:pt>
                <c:pt idx="1233">
                  <c:v>120</c:v>
                </c:pt>
                <c:pt idx="1234">
                  <c:v>143</c:v>
                </c:pt>
                <c:pt idx="1235">
                  <c:v>151</c:v>
                </c:pt>
                <c:pt idx="1236">
                  <c:v>148</c:v>
                </c:pt>
                <c:pt idx="1237">
                  <c:v>147</c:v>
                </c:pt>
                <c:pt idx="1238">
                  <c:v>143</c:v>
                </c:pt>
                <c:pt idx="1239">
                  <c:v>160</c:v>
                </c:pt>
                <c:pt idx="1240">
                  <c:v>164</c:v>
                </c:pt>
                <c:pt idx="1241">
                  <c:v>140</c:v>
                </c:pt>
                <c:pt idx="1242">
                  <c:v>144</c:v>
                </c:pt>
                <c:pt idx="1243">
                  <c:v>144</c:v>
                </c:pt>
                <c:pt idx="1244">
                  <c:v>151</c:v>
                </c:pt>
                <c:pt idx="1245">
                  <c:v>128</c:v>
                </c:pt>
                <c:pt idx="1246">
                  <c:v>127</c:v>
                </c:pt>
                <c:pt idx="1247">
                  <c:v>164</c:v>
                </c:pt>
                <c:pt idx="1248">
                  <c:v>143</c:v>
                </c:pt>
                <c:pt idx="1249">
                  <c:v>141</c:v>
                </c:pt>
                <c:pt idx="1250">
                  <c:v>147</c:v>
                </c:pt>
                <c:pt idx="1251">
                  <c:v>144</c:v>
                </c:pt>
                <c:pt idx="1252">
                  <c:v>148</c:v>
                </c:pt>
                <c:pt idx="1253">
                  <c:v>144</c:v>
                </c:pt>
                <c:pt idx="1254">
                  <c:v>124</c:v>
                </c:pt>
                <c:pt idx="1255">
                  <c:v>180</c:v>
                </c:pt>
                <c:pt idx="1256">
                  <c:v>164</c:v>
                </c:pt>
                <c:pt idx="1257">
                  <c:v>141</c:v>
                </c:pt>
                <c:pt idx="1258">
                  <c:v>148</c:v>
                </c:pt>
                <c:pt idx="1259">
                  <c:v>148</c:v>
                </c:pt>
                <c:pt idx="1260">
                  <c:v>127</c:v>
                </c:pt>
                <c:pt idx="1261">
                  <c:v>141</c:v>
                </c:pt>
                <c:pt idx="1262">
                  <c:v>160</c:v>
                </c:pt>
                <c:pt idx="1263">
                  <c:v>144</c:v>
                </c:pt>
                <c:pt idx="1264">
                  <c:v>151</c:v>
                </c:pt>
                <c:pt idx="1265">
                  <c:v>127</c:v>
                </c:pt>
                <c:pt idx="1266">
                  <c:v>128</c:v>
                </c:pt>
                <c:pt idx="1267">
                  <c:v>161</c:v>
                </c:pt>
                <c:pt idx="1268">
                  <c:v>144</c:v>
                </c:pt>
                <c:pt idx="1269">
                  <c:v>147</c:v>
                </c:pt>
                <c:pt idx="1270">
                  <c:v>143</c:v>
                </c:pt>
                <c:pt idx="1271">
                  <c:v>148</c:v>
                </c:pt>
                <c:pt idx="1272">
                  <c:v>160</c:v>
                </c:pt>
                <c:pt idx="1273">
                  <c:v>141</c:v>
                </c:pt>
                <c:pt idx="1274">
                  <c:v>160</c:v>
                </c:pt>
                <c:pt idx="1275">
                  <c:v>161</c:v>
                </c:pt>
                <c:pt idx="1276">
                  <c:v>164</c:v>
                </c:pt>
                <c:pt idx="1277">
                  <c:v>141</c:v>
                </c:pt>
                <c:pt idx="1278">
                  <c:v>164</c:v>
                </c:pt>
                <c:pt idx="1279">
                  <c:v>131</c:v>
                </c:pt>
                <c:pt idx="1280">
                  <c:v>144</c:v>
                </c:pt>
                <c:pt idx="1281">
                  <c:v>168</c:v>
                </c:pt>
                <c:pt idx="1282">
                  <c:v>164</c:v>
                </c:pt>
                <c:pt idx="1283">
                  <c:v>144</c:v>
                </c:pt>
                <c:pt idx="1284">
                  <c:v>160</c:v>
                </c:pt>
                <c:pt idx="1285">
                  <c:v>144</c:v>
                </c:pt>
                <c:pt idx="1286">
                  <c:v>143</c:v>
                </c:pt>
                <c:pt idx="1287">
                  <c:v>140</c:v>
                </c:pt>
                <c:pt idx="1288">
                  <c:v>148</c:v>
                </c:pt>
                <c:pt idx="1289">
                  <c:v>140</c:v>
                </c:pt>
                <c:pt idx="1290">
                  <c:v>167</c:v>
                </c:pt>
                <c:pt idx="1291">
                  <c:v>144</c:v>
                </c:pt>
                <c:pt idx="1292">
                  <c:v>164</c:v>
                </c:pt>
                <c:pt idx="1293">
                  <c:v>151</c:v>
                </c:pt>
                <c:pt idx="1294">
                  <c:v>143</c:v>
                </c:pt>
                <c:pt idx="1295">
                  <c:v>121</c:v>
                </c:pt>
                <c:pt idx="1296">
                  <c:v>144</c:v>
                </c:pt>
                <c:pt idx="1297">
                  <c:v>148</c:v>
                </c:pt>
                <c:pt idx="1298">
                  <c:v>167</c:v>
                </c:pt>
                <c:pt idx="1299">
                  <c:v>144</c:v>
                </c:pt>
                <c:pt idx="1300">
                  <c:v>144</c:v>
                </c:pt>
                <c:pt idx="1301">
                  <c:v>140</c:v>
                </c:pt>
                <c:pt idx="1302">
                  <c:v>147</c:v>
                </c:pt>
                <c:pt idx="1303">
                  <c:v>163</c:v>
                </c:pt>
                <c:pt idx="1304">
                  <c:v>147</c:v>
                </c:pt>
                <c:pt idx="1305">
                  <c:v>141</c:v>
                </c:pt>
                <c:pt idx="1306">
                  <c:v>144</c:v>
                </c:pt>
                <c:pt idx="1307">
                  <c:v>160</c:v>
                </c:pt>
                <c:pt idx="1308">
                  <c:v>148</c:v>
                </c:pt>
                <c:pt idx="1309">
                  <c:v>128</c:v>
                </c:pt>
                <c:pt idx="1310">
                  <c:v>163</c:v>
                </c:pt>
                <c:pt idx="1311">
                  <c:v>128</c:v>
                </c:pt>
                <c:pt idx="1312">
                  <c:v>183</c:v>
                </c:pt>
                <c:pt idx="1313">
                  <c:v>148</c:v>
                </c:pt>
                <c:pt idx="1314">
                  <c:v>121</c:v>
                </c:pt>
                <c:pt idx="1315">
                  <c:v>160</c:v>
                </c:pt>
                <c:pt idx="1316">
                  <c:v>144</c:v>
                </c:pt>
                <c:pt idx="1317">
                  <c:v>151</c:v>
                </c:pt>
                <c:pt idx="1318">
                  <c:v>160</c:v>
                </c:pt>
                <c:pt idx="1319">
                  <c:v>147</c:v>
                </c:pt>
                <c:pt idx="1320">
                  <c:v>148</c:v>
                </c:pt>
                <c:pt idx="1321">
                  <c:v>124</c:v>
                </c:pt>
                <c:pt idx="1322">
                  <c:v>131</c:v>
                </c:pt>
                <c:pt idx="1323">
                  <c:v>160</c:v>
                </c:pt>
                <c:pt idx="1324">
                  <c:v>140</c:v>
                </c:pt>
                <c:pt idx="1325">
                  <c:v>143</c:v>
                </c:pt>
                <c:pt idx="1326">
                  <c:v>143</c:v>
                </c:pt>
                <c:pt idx="1327">
                  <c:v>131</c:v>
                </c:pt>
                <c:pt idx="1328">
                  <c:v>121</c:v>
                </c:pt>
                <c:pt idx="1329">
                  <c:v>128</c:v>
                </c:pt>
                <c:pt idx="1330">
                  <c:v>121</c:v>
                </c:pt>
                <c:pt idx="1331">
                  <c:v>121</c:v>
                </c:pt>
                <c:pt idx="1332">
                  <c:v>140</c:v>
                </c:pt>
                <c:pt idx="1333">
                  <c:v>140</c:v>
                </c:pt>
                <c:pt idx="1334">
                  <c:v>128</c:v>
                </c:pt>
                <c:pt idx="1335">
                  <c:v>144</c:v>
                </c:pt>
                <c:pt idx="1336">
                  <c:v>143</c:v>
                </c:pt>
                <c:pt idx="1337">
                  <c:v>121</c:v>
                </c:pt>
                <c:pt idx="1338">
                  <c:v>123</c:v>
                </c:pt>
                <c:pt idx="1339">
                  <c:v>124</c:v>
                </c:pt>
                <c:pt idx="1340">
                  <c:v>120</c:v>
                </c:pt>
                <c:pt idx="1341">
                  <c:v>144</c:v>
                </c:pt>
                <c:pt idx="1342">
                  <c:v>131</c:v>
                </c:pt>
                <c:pt idx="1343">
                  <c:v>151</c:v>
                </c:pt>
                <c:pt idx="1344">
                  <c:v>108</c:v>
                </c:pt>
                <c:pt idx="1345">
                  <c:v>144</c:v>
                </c:pt>
                <c:pt idx="1346">
                  <c:v>140</c:v>
                </c:pt>
                <c:pt idx="1347">
                  <c:v>128</c:v>
                </c:pt>
                <c:pt idx="1348">
                  <c:v>144</c:v>
                </c:pt>
                <c:pt idx="1349">
                  <c:v>147</c:v>
                </c:pt>
                <c:pt idx="1350">
                  <c:v>124</c:v>
                </c:pt>
                <c:pt idx="1351">
                  <c:v>141</c:v>
                </c:pt>
                <c:pt idx="1352">
                  <c:v>148</c:v>
                </c:pt>
                <c:pt idx="1353">
                  <c:v>140</c:v>
                </c:pt>
                <c:pt idx="1354">
                  <c:v>148</c:v>
                </c:pt>
                <c:pt idx="1355">
                  <c:v>160</c:v>
                </c:pt>
                <c:pt idx="1356">
                  <c:v>143</c:v>
                </c:pt>
                <c:pt idx="1357">
                  <c:v>148</c:v>
                </c:pt>
                <c:pt idx="1358">
                  <c:v>144</c:v>
                </c:pt>
                <c:pt idx="1359">
                  <c:v>140</c:v>
                </c:pt>
                <c:pt idx="1360">
                  <c:v>144</c:v>
                </c:pt>
                <c:pt idx="1361">
                  <c:v>121</c:v>
                </c:pt>
                <c:pt idx="1362">
                  <c:v>167</c:v>
                </c:pt>
                <c:pt idx="1363">
                  <c:v>187</c:v>
                </c:pt>
                <c:pt idx="1364">
                  <c:v>151</c:v>
                </c:pt>
                <c:pt idx="1365">
                  <c:v>183</c:v>
                </c:pt>
                <c:pt idx="1366">
                  <c:v>163</c:v>
                </c:pt>
                <c:pt idx="1367">
                  <c:v>144</c:v>
                </c:pt>
                <c:pt idx="1368">
                  <c:v>148</c:v>
                </c:pt>
                <c:pt idx="1369">
                  <c:v>140</c:v>
                </c:pt>
                <c:pt idx="1370">
                  <c:v>147</c:v>
                </c:pt>
                <c:pt idx="1371">
                  <c:v>148</c:v>
                </c:pt>
                <c:pt idx="1372">
                  <c:v>124</c:v>
                </c:pt>
                <c:pt idx="1373">
                  <c:v>144</c:v>
                </c:pt>
                <c:pt idx="1374">
                  <c:v>127</c:v>
                </c:pt>
                <c:pt idx="1375">
                  <c:v>144</c:v>
                </c:pt>
                <c:pt idx="1376">
                  <c:v>148</c:v>
                </c:pt>
                <c:pt idx="1377">
                  <c:v>141</c:v>
                </c:pt>
                <c:pt idx="1378">
                  <c:v>144</c:v>
                </c:pt>
                <c:pt idx="1379">
                  <c:v>147</c:v>
                </c:pt>
                <c:pt idx="1380">
                  <c:v>144</c:v>
                </c:pt>
                <c:pt idx="1381">
                  <c:v>120</c:v>
                </c:pt>
                <c:pt idx="1382">
                  <c:v>147</c:v>
                </c:pt>
                <c:pt idx="1383">
                  <c:v>124</c:v>
                </c:pt>
                <c:pt idx="1384">
                  <c:v>143</c:v>
                </c:pt>
                <c:pt idx="1385">
                  <c:v>147</c:v>
                </c:pt>
                <c:pt idx="1386">
                  <c:v>143</c:v>
                </c:pt>
                <c:pt idx="1387">
                  <c:v>148</c:v>
                </c:pt>
                <c:pt idx="1388">
                  <c:v>164</c:v>
                </c:pt>
                <c:pt idx="1389">
                  <c:v>151</c:v>
                </c:pt>
                <c:pt idx="1390">
                  <c:v>124</c:v>
                </c:pt>
                <c:pt idx="1391">
                  <c:v>147</c:v>
                </c:pt>
                <c:pt idx="1392">
                  <c:v>124</c:v>
                </c:pt>
                <c:pt idx="1393">
                  <c:v>144</c:v>
                </c:pt>
                <c:pt idx="1394">
                  <c:v>120</c:v>
                </c:pt>
                <c:pt idx="1395">
                  <c:v>151</c:v>
                </c:pt>
                <c:pt idx="1396">
                  <c:v>140</c:v>
                </c:pt>
                <c:pt idx="1397">
                  <c:v>163</c:v>
                </c:pt>
                <c:pt idx="1398">
                  <c:v>128</c:v>
                </c:pt>
                <c:pt idx="1399">
                  <c:v>140</c:v>
                </c:pt>
                <c:pt idx="1400">
                  <c:v>144</c:v>
                </c:pt>
                <c:pt idx="1401">
                  <c:v>140</c:v>
                </c:pt>
                <c:pt idx="1402">
                  <c:v>143</c:v>
                </c:pt>
                <c:pt idx="1403">
                  <c:v>147</c:v>
                </c:pt>
                <c:pt idx="1404">
                  <c:v>143</c:v>
                </c:pt>
                <c:pt idx="1405">
                  <c:v>140</c:v>
                </c:pt>
                <c:pt idx="1406">
                  <c:v>143</c:v>
                </c:pt>
                <c:pt idx="1407">
                  <c:v>121</c:v>
                </c:pt>
                <c:pt idx="1408">
                  <c:v>124</c:v>
                </c:pt>
                <c:pt idx="1409">
                  <c:v>148</c:v>
                </c:pt>
                <c:pt idx="1410">
                  <c:v>148</c:v>
                </c:pt>
                <c:pt idx="1411">
                  <c:v>140</c:v>
                </c:pt>
                <c:pt idx="1412">
                  <c:v>140</c:v>
                </c:pt>
                <c:pt idx="1413">
                  <c:v>144</c:v>
                </c:pt>
                <c:pt idx="1414">
                  <c:v>148</c:v>
                </c:pt>
                <c:pt idx="1415">
                  <c:v>144</c:v>
                </c:pt>
                <c:pt idx="1416">
                  <c:v>164</c:v>
                </c:pt>
                <c:pt idx="1417">
                  <c:v>187</c:v>
                </c:pt>
                <c:pt idx="1418">
                  <c:v>160</c:v>
                </c:pt>
                <c:pt idx="1419">
                  <c:v>140</c:v>
                </c:pt>
                <c:pt idx="1420">
                  <c:v>143</c:v>
                </c:pt>
                <c:pt idx="1421">
                  <c:v>144</c:v>
                </c:pt>
                <c:pt idx="1422">
                  <c:v>171</c:v>
                </c:pt>
                <c:pt idx="1423">
                  <c:v>211</c:v>
                </c:pt>
                <c:pt idx="1424">
                  <c:v>140</c:v>
                </c:pt>
                <c:pt idx="1425">
                  <c:v>140</c:v>
                </c:pt>
                <c:pt idx="1426">
                  <c:v>140</c:v>
                </c:pt>
                <c:pt idx="1427">
                  <c:v>171</c:v>
                </c:pt>
                <c:pt idx="1428">
                  <c:v>147</c:v>
                </c:pt>
                <c:pt idx="1429">
                  <c:v>180</c:v>
                </c:pt>
                <c:pt idx="1430">
                  <c:v>168</c:v>
                </c:pt>
                <c:pt idx="1431">
                  <c:v>140</c:v>
                </c:pt>
                <c:pt idx="1432">
                  <c:v>151</c:v>
                </c:pt>
                <c:pt idx="1433">
                  <c:v>147</c:v>
                </c:pt>
                <c:pt idx="1434">
                  <c:v>163</c:v>
                </c:pt>
                <c:pt idx="1435">
                  <c:v>160</c:v>
                </c:pt>
                <c:pt idx="1436">
                  <c:v>167</c:v>
                </c:pt>
                <c:pt idx="1437">
                  <c:v>171</c:v>
                </c:pt>
                <c:pt idx="1438">
                  <c:v>163</c:v>
                </c:pt>
                <c:pt idx="1439">
                  <c:v>151</c:v>
                </c:pt>
                <c:pt idx="1440">
                  <c:v>131</c:v>
                </c:pt>
                <c:pt idx="1441">
                  <c:v>164</c:v>
                </c:pt>
                <c:pt idx="1442">
                  <c:v>147</c:v>
                </c:pt>
                <c:pt idx="1443">
                  <c:v>144</c:v>
                </c:pt>
                <c:pt idx="1444">
                  <c:v>141</c:v>
                </c:pt>
                <c:pt idx="1445">
                  <c:v>161</c:v>
                </c:pt>
                <c:pt idx="1446">
                  <c:v>140</c:v>
                </c:pt>
                <c:pt idx="1447">
                  <c:v>147</c:v>
                </c:pt>
                <c:pt idx="1448">
                  <c:v>163</c:v>
                </c:pt>
                <c:pt idx="1449">
                  <c:v>141</c:v>
                </c:pt>
                <c:pt idx="1450">
                  <c:v>144</c:v>
                </c:pt>
                <c:pt idx="1451">
                  <c:v>121</c:v>
                </c:pt>
                <c:pt idx="1452">
                  <c:v>141</c:v>
                </c:pt>
                <c:pt idx="1453">
                  <c:v>140</c:v>
                </c:pt>
                <c:pt idx="1454">
                  <c:v>127</c:v>
                </c:pt>
                <c:pt idx="1455">
                  <c:v>147</c:v>
                </c:pt>
                <c:pt idx="1456">
                  <c:v>127</c:v>
                </c:pt>
                <c:pt idx="1457">
                  <c:v>128</c:v>
                </c:pt>
                <c:pt idx="1458">
                  <c:v>120</c:v>
                </c:pt>
                <c:pt idx="1459">
                  <c:v>144</c:v>
                </c:pt>
                <c:pt idx="1460">
                  <c:v>127</c:v>
                </c:pt>
                <c:pt idx="1461">
                  <c:v>127</c:v>
                </c:pt>
                <c:pt idx="1462">
                  <c:v>131</c:v>
                </c:pt>
                <c:pt idx="1463">
                  <c:v>121</c:v>
                </c:pt>
                <c:pt idx="1464">
                  <c:v>147</c:v>
                </c:pt>
                <c:pt idx="1465">
                  <c:v>127</c:v>
                </c:pt>
                <c:pt idx="1466">
                  <c:v>163</c:v>
                </c:pt>
                <c:pt idx="1467">
                  <c:v>127</c:v>
                </c:pt>
                <c:pt idx="1468">
                  <c:v>144</c:v>
                </c:pt>
                <c:pt idx="1469">
                  <c:v>144</c:v>
                </c:pt>
                <c:pt idx="1470">
                  <c:v>121</c:v>
                </c:pt>
                <c:pt idx="1471">
                  <c:v>141</c:v>
                </c:pt>
                <c:pt idx="1472">
                  <c:v>111</c:v>
                </c:pt>
                <c:pt idx="1473">
                  <c:v>127</c:v>
                </c:pt>
                <c:pt idx="1474">
                  <c:v>101</c:v>
                </c:pt>
                <c:pt idx="1475">
                  <c:v>128</c:v>
                </c:pt>
                <c:pt idx="1476">
                  <c:v>141</c:v>
                </c:pt>
                <c:pt idx="1477">
                  <c:v>108</c:v>
                </c:pt>
                <c:pt idx="1478">
                  <c:v>121</c:v>
                </c:pt>
                <c:pt idx="1479">
                  <c:v>147</c:v>
                </c:pt>
                <c:pt idx="1480">
                  <c:v>127</c:v>
                </c:pt>
                <c:pt idx="1481">
                  <c:v>121</c:v>
                </c:pt>
                <c:pt idx="1482">
                  <c:v>121</c:v>
                </c:pt>
                <c:pt idx="1483">
                  <c:v>128</c:v>
                </c:pt>
                <c:pt idx="1484">
                  <c:v>107</c:v>
                </c:pt>
                <c:pt idx="1485">
                  <c:v>124</c:v>
                </c:pt>
                <c:pt idx="1486">
                  <c:v>140</c:v>
                </c:pt>
                <c:pt idx="1487">
                  <c:v>120</c:v>
                </c:pt>
                <c:pt idx="1488">
                  <c:v>123</c:v>
                </c:pt>
                <c:pt idx="1489">
                  <c:v>127</c:v>
                </c:pt>
                <c:pt idx="1490">
                  <c:v>123</c:v>
                </c:pt>
                <c:pt idx="1491">
                  <c:v>108</c:v>
                </c:pt>
                <c:pt idx="1492">
                  <c:v>120</c:v>
                </c:pt>
                <c:pt idx="1493">
                  <c:v>124</c:v>
                </c:pt>
                <c:pt idx="1494">
                  <c:v>147</c:v>
                </c:pt>
                <c:pt idx="1495">
                  <c:v>101</c:v>
                </c:pt>
                <c:pt idx="1496">
                  <c:v>120</c:v>
                </c:pt>
                <c:pt idx="1497">
                  <c:v>124</c:v>
                </c:pt>
                <c:pt idx="1498">
                  <c:v>143</c:v>
                </c:pt>
                <c:pt idx="1499">
                  <c:v>128</c:v>
                </c:pt>
                <c:pt idx="1500">
                  <c:v>128</c:v>
                </c:pt>
                <c:pt idx="1501">
                  <c:v>124</c:v>
                </c:pt>
                <c:pt idx="1502">
                  <c:v>121</c:v>
                </c:pt>
                <c:pt idx="1503">
                  <c:v>124</c:v>
                </c:pt>
                <c:pt idx="1504">
                  <c:v>127</c:v>
                </c:pt>
                <c:pt idx="1505">
                  <c:v>121</c:v>
                </c:pt>
                <c:pt idx="1506">
                  <c:v>127</c:v>
                </c:pt>
                <c:pt idx="1507">
                  <c:v>148</c:v>
                </c:pt>
                <c:pt idx="1508">
                  <c:v>141</c:v>
                </c:pt>
                <c:pt idx="1509">
                  <c:v>127</c:v>
                </c:pt>
                <c:pt idx="1510">
                  <c:v>121</c:v>
                </c:pt>
                <c:pt idx="1511">
                  <c:v>124</c:v>
                </c:pt>
                <c:pt idx="1512">
                  <c:v>101</c:v>
                </c:pt>
                <c:pt idx="1513">
                  <c:v>131</c:v>
                </c:pt>
                <c:pt idx="1514">
                  <c:v>127</c:v>
                </c:pt>
                <c:pt idx="1515">
                  <c:v>143</c:v>
                </c:pt>
                <c:pt idx="1516">
                  <c:v>141</c:v>
                </c:pt>
                <c:pt idx="1517">
                  <c:v>120</c:v>
                </c:pt>
                <c:pt idx="1518">
                  <c:v>131</c:v>
                </c:pt>
                <c:pt idx="1519">
                  <c:v>147</c:v>
                </c:pt>
                <c:pt idx="1520">
                  <c:v>128</c:v>
                </c:pt>
                <c:pt idx="1521">
                  <c:v>141</c:v>
                </c:pt>
                <c:pt idx="1522">
                  <c:v>127</c:v>
                </c:pt>
                <c:pt idx="1523">
                  <c:v>148</c:v>
                </c:pt>
                <c:pt idx="1524">
                  <c:v>127</c:v>
                </c:pt>
                <c:pt idx="1525">
                  <c:v>147</c:v>
                </c:pt>
                <c:pt idx="1526">
                  <c:v>120</c:v>
                </c:pt>
                <c:pt idx="1527">
                  <c:v>131</c:v>
                </c:pt>
                <c:pt idx="1528">
                  <c:v>120</c:v>
                </c:pt>
                <c:pt idx="1529">
                  <c:v>120</c:v>
                </c:pt>
                <c:pt idx="1530">
                  <c:v>147</c:v>
                </c:pt>
                <c:pt idx="1531">
                  <c:v>131</c:v>
                </c:pt>
                <c:pt idx="1532">
                  <c:v>123</c:v>
                </c:pt>
                <c:pt idx="1533">
                  <c:v>101</c:v>
                </c:pt>
                <c:pt idx="1534">
                  <c:v>124</c:v>
                </c:pt>
                <c:pt idx="1535">
                  <c:v>124</c:v>
                </c:pt>
                <c:pt idx="1536">
                  <c:v>124</c:v>
                </c:pt>
                <c:pt idx="1537">
                  <c:v>124</c:v>
                </c:pt>
                <c:pt idx="1538">
                  <c:v>148</c:v>
                </c:pt>
                <c:pt idx="1539">
                  <c:v>141</c:v>
                </c:pt>
                <c:pt idx="1540">
                  <c:v>127</c:v>
                </c:pt>
                <c:pt idx="1541">
                  <c:v>107</c:v>
                </c:pt>
                <c:pt idx="1542">
                  <c:v>128</c:v>
                </c:pt>
                <c:pt idx="1543">
                  <c:v>128</c:v>
                </c:pt>
                <c:pt idx="1544">
                  <c:v>121</c:v>
                </c:pt>
                <c:pt idx="1545">
                  <c:v>127</c:v>
                </c:pt>
                <c:pt idx="1546">
                  <c:v>127</c:v>
                </c:pt>
                <c:pt idx="1547">
                  <c:v>124</c:v>
                </c:pt>
                <c:pt idx="1548">
                  <c:v>121</c:v>
                </c:pt>
                <c:pt idx="1549">
                  <c:v>140</c:v>
                </c:pt>
                <c:pt idx="1550">
                  <c:v>140</c:v>
                </c:pt>
                <c:pt idx="1551">
                  <c:v>151</c:v>
                </c:pt>
                <c:pt idx="1552">
                  <c:v>140</c:v>
                </c:pt>
                <c:pt idx="1553">
                  <c:v>127</c:v>
                </c:pt>
                <c:pt idx="1554">
                  <c:v>131</c:v>
                </c:pt>
                <c:pt idx="1555">
                  <c:v>160</c:v>
                </c:pt>
                <c:pt idx="1556">
                  <c:v>148</c:v>
                </c:pt>
                <c:pt idx="1557">
                  <c:v>127</c:v>
                </c:pt>
                <c:pt idx="1558">
                  <c:v>143</c:v>
                </c:pt>
                <c:pt idx="1559">
                  <c:v>160</c:v>
                </c:pt>
                <c:pt idx="1560">
                  <c:v>127</c:v>
                </c:pt>
                <c:pt idx="1561">
                  <c:v>127</c:v>
                </c:pt>
                <c:pt idx="1562">
                  <c:v>111</c:v>
                </c:pt>
                <c:pt idx="1563">
                  <c:v>124</c:v>
                </c:pt>
                <c:pt idx="1564">
                  <c:v>140</c:v>
                </c:pt>
                <c:pt idx="1565">
                  <c:v>141</c:v>
                </c:pt>
                <c:pt idx="1566">
                  <c:v>131</c:v>
                </c:pt>
                <c:pt idx="1567">
                  <c:v>164</c:v>
                </c:pt>
                <c:pt idx="1568">
                  <c:v>143</c:v>
                </c:pt>
                <c:pt idx="1569">
                  <c:v>167</c:v>
                </c:pt>
                <c:pt idx="1570">
                  <c:v>121</c:v>
                </c:pt>
                <c:pt idx="1571">
                  <c:v>127</c:v>
                </c:pt>
                <c:pt idx="1572">
                  <c:v>88</c:v>
                </c:pt>
                <c:pt idx="1573">
                  <c:v>131</c:v>
                </c:pt>
                <c:pt idx="1574">
                  <c:v>143</c:v>
                </c:pt>
                <c:pt idx="1575">
                  <c:v>104</c:v>
                </c:pt>
                <c:pt idx="1576">
                  <c:v>120</c:v>
                </c:pt>
                <c:pt idx="1577">
                  <c:v>104</c:v>
                </c:pt>
                <c:pt idx="1578">
                  <c:v>123</c:v>
                </c:pt>
                <c:pt idx="1579">
                  <c:v>124</c:v>
                </c:pt>
                <c:pt idx="1580">
                  <c:v>111</c:v>
                </c:pt>
                <c:pt idx="1581">
                  <c:v>121</c:v>
                </c:pt>
                <c:pt idx="1582">
                  <c:v>147</c:v>
                </c:pt>
                <c:pt idx="1583">
                  <c:v>121</c:v>
                </c:pt>
                <c:pt idx="1584">
                  <c:v>124</c:v>
                </c:pt>
                <c:pt idx="1585">
                  <c:v>148</c:v>
                </c:pt>
                <c:pt idx="1586">
                  <c:v>120</c:v>
                </c:pt>
                <c:pt idx="1587">
                  <c:v>108</c:v>
                </c:pt>
                <c:pt idx="1588">
                  <c:v>101</c:v>
                </c:pt>
                <c:pt idx="1589">
                  <c:v>151</c:v>
                </c:pt>
                <c:pt idx="1590">
                  <c:v>140</c:v>
                </c:pt>
                <c:pt idx="1591">
                  <c:v>141</c:v>
                </c:pt>
                <c:pt idx="1592">
                  <c:v>160</c:v>
                </c:pt>
                <c:pt idx="1593">
                  <c:v>124</c:v>
                </c:pt>
                <c:pt idx="1594">
                  <c:v>144</c:v>
                </c:pt>
                <c:pt idx="1595">
                  <c:v>147</c:v>
                </c:pt>
                <c:pt idx="1596">
                  <c:v>121</c:v>
                </c:pt>
                <c:pt idx="1597">
                  <c:v>140</c:v>
                </c:pt>
                <c:pt idx="1598">
                  <c:v>140</c:v>
                </c:pt>
                <c:pt idx="1599">
                  <c:v>160</c:v>
                </c:pt>
                <c:pt idx="1600">
                  <c:v>167</c:v>
                </c:pt>
                <c:pt idx="1601">
                  <c:v>168</c:v>
                </c:pt>
                <c:pt idx="1602">
                  <c:v>160</c:v>
                </c:pt>
                <c:pt idx="1603">
                  <c:v>180</c:v>
                </c:pt>
                <c:pt idx="1604">
                  <c:v>163</c:v>
                </c:pt>
                <c:pt idx="1605">
                  <c:v>167</c:v>
                </c:pt>
                <c:pt idx="1606">
                  <c:v>144</c:v>
                </c:pt>
                <c:pt idx="1607">
                  <c:v>143</c:v>
                </c:pt>
                <c:pt idx="1608">
                  <c:v>147</c:v>
                </c:pt>
                <c:pt idx="1609">
                  <c:v>147</c:v>
                </c:pt>
                <c:pt idx="1610">
                  <c:v>140</c:v>
                </c:pt>
                <c:pt idx="1611">
                  <c:v>147</c:v>
                </c:pt>
                <c:pt idx="1612">
                  <c:v>167</c:v>
                </c:pt>
                <c:pt idx="1613">
                  <c:v>121</c:v>
                </c:pt>
                <c:pt idx="1614">
                  <c:v>141</c:v>
                </c:pt>
                <c:pt idx="1615">
                  <c:v>144</c:v>
                </c:pt>
                <c:pt idx="1616">
                  <c:v>127</c:v>
                </c:pt>
                <c:pt idx="1617">
                  <c:v>107</c:v>
                </c:pt>
                <c:pt idx="1618">
                  <c:v>124</c:v>
                </c:pt>
                <c:pt idx="1619">
                  <c:v>148</c:v>
                </c:pt>
                <c:pt idx="1620">
                  <c:v>120</c:v>
                </c:pt>
                <c:pt idx="1621">
                  <c:v>128</c:v>
                </c:pt>
                <c:pt idx="1622">
                  <c:v>124</c:v>
                </c:pt>
                <c:pt idx="1623">
                  <c:v>120</c:v>
                </c:pt>
                <c:pt idx="1624">
                  <c:v>120</c:v>
                </c:pt>
                <c:pt idx="1625">
                  <c:v>127</c:v>
                </c:pt>
                <c:pt idx="1626">
                  <c:v>120</c:v>
                </c:pt>
                <c:pt idx="1627">
                  <c:v>123</c:v>
                </c:pt>
                <c:pt idx="1628">
                  <c:v>120</c:v>
                </c:pt>
                <c:pt idx="1629">
                  <c:v>126</c:v>
                </c:pt>
                <c:pt idx="1630">
                  <c:v>131</c:v>
                </c:pt>
                <c:pt idx="1631">
                  <c:v>83</c:v>
                </c:pt>
                <c:pt idx="1632">
                  <c:v>123</c:v>
                </c:pt>
                <c:pt idx="1633">
                  <c:v>107</c:v>
                </c:pt>
                <c:pt idx="1634">
                  <c:v>104</c:v>
                </c:pt>
                <c:pt idx="1635">
                  <c:v>101</c:v>
                </c:pt>
                <c:pt idx="1636">
                  <c:v>107</c:v>
                </c:pt>
                <c:pt idx="1637">
                  <c:v>107</c:v>
                </c:pt>
                <c:pt idx="1638">
                  <c:v>111</c:v>
                </c:pt>
                <c:pt idx="1639">
                  <c:v>101</c:v>
                </c:pt>
                <c:pt idx="1640">
                  <c:v>107</c:v>
                </c:pt>
                <c:pt idx="1641">
                  <c:v>104</c:v>
                </c:pt>
                <c:pt idx="1642">
                  <c:v>128</c:v>
                </c:pt>
                <c:pt idx="1643">
                  <c:v>104</c:v>
                </c:pt>
                <c:pt idx="1644">
                  <c:v>127</c:v>
                </c:pt>
                <c:pt idx="1645">
                  <c:v>120</c:v>
                </c:pt>
                <c:pt idx="1646">
                  <c:v>107</c:v>
                </c:pt>
                <c:pt idx="1647">
                  <c:v>127</c:v>
                </c:pt>
                <c:pt idx="1648">
                  <c:v>127</c:v>
                </c:pt>
                <c:pt idx="1649">
                  <c:v>101</c:v>
                </c:pt>
                <c:pt idx="1650">
                  <c:v>107</c:v>
                </c:pt>
                <c:pt idx="1651">
                  <c:v>108</c:v>
                </c:pt>
                <c:pt idx="1652">
                  <c:v>108</c:v>
                </c:pt>
                <c:pt idx="1653">
                  <c:v>101</c:v>
                </c:pt>
                <c:pt idx="1654">
                  <c:v>120</c:v>
                </c:pt>
                <c:pt idx="1655">
                  <c:v>107</c:v>
                </c:pt>
                <c:pt idx="1656">
                  <c:v>111</c:v>
                </c:pt>
                <c:pt idx="1657">
                  <c:v>111</c:v>
                </c:pt>
                <c:pt idx="1658">
                  <c:v>100</c:v>
                </c:pt>
                <c:pt idx="1659">
                  <c:v>124</c:v>
                </c:pt>
                <c:pt idx="1660">
                  <c:v>120</c:v>
                </c:pt>
                <c:pt idx="1661">
                  <c:v>108</c:v>
                </c:pt>
                <c:pt idx="1662">
                  <c:v>131</c:v>
                </c:pt>
                <c:pt idx="1663">
                  <c:v>104</c:v>
                </c:pt>
                <c:pt idx="1664">
                  <c:v>123</c:v>
                </c:pt>
                <c:pt idx="1665">
                  <c:v>84</c:v>
                </c:pt>
                <c:pt idx="1666">
                  <c:v>91</c:v>
                </c:pt>
                <c:pt idx="1667">
                  <c:v>87</c:v>
                </c:pt>
                <c:pt idx="1668">
                  <c:v>120</c:v>
                </c:pt>
                <c:pt idx="1669">
                  <c:v>108</c:v>
                </c:pt>
                <c:pt idx="1670">
                  <c:v>144</c:v>
                </c:pt>
                <c:pt idx="1671">
                  <c:v>101</c:v>
                </c:pt>
                <c:pt idx="1672">
                  <c:v>101</c:v>
                </c:pt>
                <c:pt idx="1673">
                  <c:v>104</c:v>
                </c:pt>
                <c:pt idx="1674">
                  <c:v>104</c:v>
                </c:pt>
                <c:pt idx="1675">
                  <c:v>120</c:v>
                </c:pt>
                <c:pt idx="1676">
                  <c:v>100</c:v>
                </c:pt>
                <c:pt idx="1677">
                  <c:v>101</c:v>
                </c:pt>
                <c:pt idx="1678">
                  <c:v>107</c:v>
                </c:pt>
                <c:pt idx="1679">
                  <c:v>107</c:v>
                </c:pt>
                <c:pt idx="1680">
                  <c:v>124</c:v>
                </c:pt>
                <c:pt idx="1681">
                  <c:v>107</c:v>
                </c:pt>
                <c:pt idx="1682">
                  <c:v>84</c:v>
                </c:pt>
                <c:pt idx="1683">
                  <c:v>108</c:v>
                </c:pt>
                <c:pt idx="1684">
                  <c:v>123</c:v>
                </c:pt>
                <c:pt idx="1685">
                  <c:v>101</c:v>
                </c:pt>
                <c:pt idx="1686">
                  <c:v>100</c:v>
                </c:pt>
                <c:pt idx="1687">
                  <c:v>100</c:v>
                </c:pt>
                <c:pt idx="1688">
                  <c:v>103</c:v>
                </c:pt>
                <c:pt idx="1689">
                  <c:v>100</c:v>
                </c:pt>
                <c:pt idx="1690">
                  <c:v>103</c:v>
                </c:pt>
                <c:pt idx="1691">
                  <c:v>83</c:v>
                </c:pt>
                <c:pt idx="1692">
                  <c:v>108</c:v>
                </c:pt>
                <c:pt idx="1693">
                  <c:v>87</c:v>
                </c:pt>
                <c:pt idx="1694">
                  <c:v>100</c:v>
                </c:pt>
                <c:pt idx="1695">
                  <c:v>101</c:v>
                </c:pt>
                <c:pt idx="1696">
                  <c:v>100</c:v>
                </c:pt>
                <c:pt idx="1697">
                  <c:v>111</c:v>
                </c:pt>
                <c:pt idx="1698">
                  <c:v>103</c:v>
                </c:pt>
                <c:pt idx="1699">
                  <c:v>100</c:v>
                </c:pt>
                <c:pt idx="1700">
                  <c:v>104</c:v>
                </c:pt>
                <c:pt idx="1701">
                  <c:v>108</c:v>
                </c:pt>
                <c:pt idx="1702">
                  <c:v>87</c:v>
                </c:pt>
                <c:pt idx="1703">
                  <c:v>100</c:v>
                </c:pt>
                <c:pt idx="1704">
                  <c:v>124</c:v>
                </c:pt>
                <c:pt idx="1705">
                  <c:v>108</c:v>
                </c:pt>
                <c:pt idx="1706">
                  <c:v>87</c:v>
                </c:pt>
                <c:pt idx="1707">
                  <c:v>100</c:v>
                </c:pt>
                <c:pt idx="1708">
                  <c:v>103</c:v>
                </c:pt>
                <c:pt idx="1709">
                  <c:v>100</c:v>
                </c:pt>
                <c:pt idx="1710">
                  <c:v>120</c:v>
                </c:pt>
                <c:pt idx="1711">
                  <c:v>104</c:v>
                </c:pt>
                <c:pt idx="1712">
                  <c:v>104</c:v>
                </c:pt>
                <c:pt idx="1713">
                  <c:v>100</c:v>
                </c:pt>
                <c:pt idx="1714">
                  <c:v>111</c:v>
                </c:pt>
                <c:pt idx="1715">
                  <c:v>121</c:v>
                </c:pt>
                <c:pt idx="1716">
                  <c:v>104</c:v>
                </c:pt>
                <c:pt idx="1717">
                  <c:v>123</c:v>
                </c:pt>
                <c:pt idx="1718">
                  <c:v>91</c:v>
                </c:pt>
                <c:pt idx="1719">
                  <c:v>121</c:v>
                </c:pt>
                <c:pt idx="1720">
                  <c:v>87</c:v>
                </c:pt>
                <c:pt idx="1721">
                  <c:v>100</c:v>
                </c:pt>
                <c:pt idx="1722">
                  <c:v>91</c:v>
                </c:pt>
                <c:pt idx="1723">
                  <c:v>104</c:v>
                </c:pt>
                <c:pt idx="1724">
                  <c:v>108</c:v>
                </c:pt>
                <c:pt idx="1725">
                  <c:v>100</c:v>
                </c:pt>
                <c:pt idx="1726">
                  <c:v>100</c:v>
                </c:pt>
                <c:pt idx="1727">
                  <c:v>111</c:v>
                </c:pt>
                <c:pt idx="1728">
                  <c:v>106</c:v>
                </c:pt>
                <c:pt idx="1729">
                  <c:v>101</c:v>
                </c:pt>
                <c:pt idx="1730">
                  <c:v>86</c:v>
                </c:pt>
                <c:pt idx="1731">
                  <c:v>87</c:v>
                </c:pt>
                <c:pt idx="1732">
                  <c:v>104</c:v>
                </c:pt>
                <c:pt idx="1733">
                  <c:v>83</c:v>
                </c:pt>
                <c:pt idx="1734">
                  <c:v>83</c:v>
                </c:pt>
                <c:pt idx="1735">
                  <c:v>91</c:v>
                </c:pt>
                <c:pt idx="1736">
                  <c:v>100</c:v>
                </c:pt>
                <c:pt idx="1737">
                  <c:v>111</c:v>
                </c:pt>
                <c:pt idx="1738">
                  <c:v>100</c:v>
                </c:pt>
                <c:pt idx="1739">
                  <c:v>86</c:v>
                </c:pt>
                <c:pt idx="1740">
                  <c:v>87</c:v>
                </c:pt>
                <c:pt idx="1741">
                  <c:v>111</c:v>
                </c:pt>
                <c:pt idx="1742">
                  <c:v>103</c:v>
                </c:pt>
                <c:pt idx="1743">
                  <c:v>91</c:v>
                </c:pt>
                <c:pt idx="1744">
                  <c:v>101</c:v>
                </c:pt>
                <c:pt idx="1745">
                  <c:v>111</c:v>
                </c:pt>
                <c:pt idx="1746">
                  <c:v>107</c:v>
                </c:pt>
                <c:pt idx="1747">
                  <c:v>88</c:v>
                </c:pt>
                <c:pt idx="1748">
                  <c:v>111</c:v>
                </c:pt>
                <c:pt idx="1749">
                  <c:v>84</c:v>
                </c:pt>
                <c:pt idx="1750">
                  <c:v>104</c:v>
                </c:pt>
                <c:pt idx="1751">
                  <c:v>107</c:v>
                </c:pt>
                <c:pt idx="1752">
                  <c:v>124</c:v>
                </c:pt>
                <c:pt idx="1753">
                  <c:v>100</c:v>
                </c:pt>
                <c:pt idx="1754">
                  <c:v>83</c:v>
                </c:pt>
                <c:pt idx="1755">
                  <c:v>123</c:v>
                </c:pt>
                <c:pt idx="1756">
                  <c:v>101</c:v>
                </c:pt>
                <c:pt idx="1757">
                  <c:v>87</c:v>
                </c:pt>
                <c:pt idx="1758">
                  <c:v>87</c:v>
                </c:pt>
                <c:pt idx="1759">
                  <c:v>101</c:v>
                </c:pt>
                <c:pt idx="1760">
                  <c:v>100</c:v>
                </c:pt>
                <c:pt idx="1761">
                  <c:v>124</c:v>
                </c:pt>
                <c:pt idx="1762">
                  <c:v>111</c:v>
                </c:pt>
                <c:pt idx="1763">
                  <c:v>88</c:v>
                </c:pt>
                <c:pt idx="1764">
                  <c:v>111</c:v>
                </c:pt>
                <c:pt idx="1765">
                  <c:v>120</c:v>
                </c:pt>
                <c:pt idx="1766">
                  <c:v>100</c:v>
                </c:pt>
                <c:pt idx="1767">
                  <c:v>86</c:v>
                </c:pt>
                <c:pt idx="1768">
                  <c:v>111</c:v>
                </c:pt>
                <c:pt idx="1769">
                  <c:v>108</c:v>
                </c:pt>
                <c:pt idx="1770">
                  <c:v>101</c:v>
                </c:pt>
                <c:pt idx="1771">
                  <c:v>107</c:v>
                </c:pt>
                <c:pt idx="1772">
                  <c:v>84</c:v>
                </c:pt>
                <c:pt idx="1773">
                  <c:v>101</c:v>
                </c:pt>
                <c:pt idx="1774">
                  <c:v>107</c:v>
                </c:pt>
                <c:pt idx="1775">
                  <c:v>120</c:v>
                </c:pt>
                <c:pt idx="1776">
                  <c:v>80</c:v>
                </c:pt>
                <c:pt idx="1777">
                  <c:v>83</c:v>
                </c:pt>
                <c:pt idx="1778">
                  <c:v>80</c:v>
                </c:pt>
                <c:pt idx="1779">
                  <c:v>87</c:v>
                </c:pt>
                <c:pt idx="1780">
                  <c:v>104</c:v>
                </c:pt>
                <c:pt idx="1781">
                  <c:v>100</c:v>
                </c:pt>
                <c:pt idx="1782">
                  <c:v>120</c:v>
                </c:pt>
                <c:pt idx="1783">
                  <c:v>107</c:v>
                </c:pt>
                <c:pt idx="1784">
                  <c:v>91</c:v>
                </c:pt>
                <c:pt idx="1785">
                  <c:v>127</c:v>
                </c:pt>
                <c:pt idx="1786">
                  <c:v>88</c:v>
                </c:pt>
                <c:pt idx="1787">
                  <c:v>101</c:v>
                </c:pt>
                <c:pt idx="1788">
                  <c:v>127</c:v>
                </c:pt>
                <c:pt idx="1789">
                  <c:v>101</c:v>
                </c:pt>
                <c:pt idx="1790">
                  <c:v>121</c:v>
                </c:pt>
                <c:pt idx="1791">
                  <c:v>107</c:v>
                </c:pt>
                <c:pt idx="1792">
                  <c:v>124</c:v>
                </c:pt>
                <c:pt idx="1793">
                  <c:v>107</c:v>
                </c:pt>
                <c:pt idx="1794">
                  <c:v>107</c:v>
                </c:pt>
                <c:pt idx="1795">
                  <c:v>107</c:v>
                </c:pt>
                <c:pt idx="1796">
                  <c:v>107</c:v>
                </c:pt>
                <c:pt idx="1797">
                  <c:v>100</c:v>
                </c:pt>
                <c:pt idx="1798">
                  <c:v>104</c:v>
                </c:pt>
                <c:pt idx="1799">
                  <c:v>104</c:v>
                </c:pt>
                <c:pt idx="1800">
                  <c:v>101</c:v>
                </c:pt>
                <c:pt idx="1801">
                  <c:v>101</c:v>
                </c:pt>
                <c:pt idx="1802">
                  <c:v>80</c:v>
                </c:pt>
                <c:pt idx="1803">
                  <c:v>104</c:v>
                </c:pt>
                <c:pt idx="1804">
                  <c:v>108</c:v>
                </c:pt>
                <c:pt idx="1805">
                  <c:v>108</c:v>
                </c:pt>
                <c:pt idx="1806">
                  <c:v>120</c:v>
                </c:pt>
                <c:pt idx="1807">
                  <c:v>107</c:v>
                </c:pt>
                <c:pt idx="1808">
                  <c:v>123</c:v>
                </c:pt>
                <c:pt idx="1809">
                  <c:v>101</c:v>
                </c:pt>
                <c:pt idx="1810">
                  <c:v>107</c:v>
                </c:pt>
                <c:pt idx="1811">
                  <c:v>81</c:v>
                </c:pt>
                <c:pt idx="1812">
                  <c:v>107</c:v>
                </c:pt>
                <c:pt idx="1813">
                  <c:v>91</c:v>
                </c:pt>
                <c:pt idx="1814">
                  <c:v>104</c:v>
                </c:pt>
                <c:pt idx="1815">
                  <c:v>128</c:v>
                </c:pt>
                <c:pt idx="1816">
                  <c:v>111</c:v>
                </c:pt>
                <c:pt idx="1817">
                  <c:v>107</c:v>
                </c:pt>
                <c:pt idx="1818">
                  <c:v>108</c:v>
                </c:pt>
                <c:pt idx="1819">
                  <c:v>100</c:v>
                </c:pt>
                <c:pt idx="1820">
                  <c:v>108</c:v>
                </c:pt>
                <c:pt idx="1821">
                  <c:v>104</c:v>
                </c:pt>
                <c:pt idx="1822">
                  <c:v>127</c:v>
                </c:pt>
                <c:pt idx="1823">
                  <c:v>104</c:v>
                </c:pt>
                <c:pt idx="1824">
                  <c:v>107</c:v>
                </c:pt>
                <c:pt idx="1825">
                  <c:v>107</c:v>
                </c:pt>
                <c:pt idx="1826">
                  <c:v>100</c:v>
                </c:pt>
                <c:pt idx="1827">
                  <c:v>108</c:v>
                </c:pt>
                <c:pt idx="1828">
                  <c:v>103</c:v>
                </c:pt>
                <c:pt idx="1829">
                  <c:v>91</c:v>
                </c:pt>
                <c:pt idx="1830">
                  <c:v>101</c:v>
                </c:pt>
                <c:pt idx="1831">
                  <c:v>104</c:v>
                </c:pt>
                <c:pt idx="1832">
                  <c:v>104</c:v>
                </c:pt>
                <c:pt idx="1833">
                  <c:v>120</c:v>
                </c:pt>
                <c:pt idx="1834">
                  <c:v>100</c:v>
                </c:pt>
                <c:pt idx="1835">
                  <c:v>127</c:v>
                </c:pt>
                <c:pt idx="1836">
                  <c:v>104</c:v>
                </c:pt>
                <c:pt idx="1837">
                  <c:v>107</c:v>
                </c:pt>
                <c:pt idx="1838">
                  <c:v>87</c:v>
                </c:pt>
                <c:pt idx="1839">
                  <c:v>108</c:v>
                </c:pt>
                <c:pt idx="1840">
                  <c:v>127</c:v>
                </c:pt>
                <c:pt idx="1841">
                  <c:v>120</c:v>
                </c:pt>
                <c:pt idx="1842">
                  <c:v>111</c:v>
                </c:pt>
                <c:pt idx="1843">
                  <c:v>140</c:v>
                </c:pt>
                <c:pt idx="1844">
                  <c:v>107</c:v>
                </c:pt>
                <c:pt idx="1845">
                  <c:v>107</c:v>
                </c:pt>
                <c:pt idx="1846">
                  <c:v>111</c:v>
                </c:pt>
                <c:pt idx="1847">
                  <c:v>143</c:v>
                </c:pt>
                <c:pt idx="1848">
                  <c:v>107</c:v>
                </c:pt>
                <c:pt idx="1849">
                  <c:v>124</c:v>
                </c:pt>
                <c:pt idx="1850">
                  <c:v>120</c:v>
                </c:pt>
                <c:pt idx="1851">
                  <c:v>107</c:v>
                </c:pt>
                <c:pt idx="1852">
                  <c:v>144</c:v>
                </c:pt>
                <c:pt idx="1853">
                  <c:v>148</c:v>
                </c:pt>
                <c:pt idx="1854">
                  <c:v>131</c:v>
                </c:pt>
                <c:pt idx="1855">
                  <c:v>141</c:v>
                </c:pt>
                <c:pt idx="1856">
                  <c:v>131</c:v>
                </c:pt>
                <c:pt idx="1857">
                  <c:v>148</c:v>
                </c:pt>
                <c:pt idx="1858">
                  <c:v>121</c:v>
                </c:pt>
                <c:pt idx="1859">
                  <c:v>141</c:v>
                </c:pt>
                <c:pt idx="1860">
                  <c:v>167</c:v>
                </c:pt>
                <c:pt idx="1861">
                  <c:v>140</c:v>
                </c:pt>
                <c:pt idx="1862">
                  <c:v>143</c:v>
                </c:pt>
                <c:pt idx="1863">
                  <c:v>167</c:v>
                </c:pt>
                <c:pt idx="1864">
                  <c:v>140</c:v>
                </c:pt>
                <c:pt idx="1865">
                  <c:v>140</c:v>
                </c:pt>
                <c:pt idx="1866">
                  <c:v>151</c:v>
                </c:pt>
                <c:pt idx="1867">
                  <c:v>160</c:v>
                </c:pt>
                <c:pt idx="1868">
                  <c:v>166</c:v>
                </c:pt>
                <c:pt idx="1869">
                  <c:v>183</c:v>
                </c:pt>
                <c:pt idx="1870">
                  <c:v>140</c:v>
                </c:pt>
                <c:pt idx="1871">
                  <c:v>160</c:v>
                </c:pt>
                <c:pt idx="1872">
                  <c:v>160</c:v>
                </c:pt>
                <c:pt idx="1873">
                  <c:v>166</c:v>
                </c:pt>
                <c:pt idx="1874">
                  <c:v>167</c:v>
                </c:pt>
                <c:pt idx="1875">
                  <c:v>171</c:v>
                </c:pt>
                <c:pt idx="1876">
                  <c:v>167</c:v>
                </c:pt>
                <c:pt idx="1877">
                  <c:v>167</c:v>
                </c:pt>
                <c:pt idx="1878">
                  <c:v>188</c:v>
                </c:pt>
                <c:pt idx="1879">
                  <c:v>191</c:v>
                </c:pt>
                <c:pt idx="1880">
                  <c:v>167</c:v>
                </c:pt>
                <c:pt idx="1881">
                  <c:v>187</c:v>
                </c:pt>
                <c:pt idx="1882">
                  <c:v>160</c:v>
                </c:pt>
                <c:pt idx="1883">
                  <c:v>184</c:v>
                </c:pt>
                <c:pt idx="1884">
                  <c:v>183</c:v>
                </c:pt>
                <c:pt idx="1885">
                  <c:v>184</c:v>
                </c:pt>
                <c:pt idx="1886">
                  <c:v>147</c:v>
                </c:pt>
                <c:pt idx="1887">
                  <c:v>171</c:v>
                </c:pt>
                <c:pt idx="1888">
                  <c:v>180</c:v>
                </c:pt>
                <c:pt idx="1889">
                  <c:v>183</c:v>
                </c:pt>
                <c:pt idx="1890">
                  <c:v>164</c:v>
                </c:pt>
                <c:pt idx="1891">
                  <c:v>160</c:v>
                </c:pt>
                <c:pt idx="1892">
                  <c:v>143</c:v>
                </c:pt>
                <c:pt idx="1893">
                  <c:v>148</c:v>
                </c:pt>
                <c:pt idx="1894">
                  <c:v>164</c:v>
                </c:pt>
                <c:pt idx="1895">
                  <c:v>164</c:v>
                </c:pt>
                <c:pt idx="1896">
                  <c:v>168</c:v>
                </c:pt>
                <c:pt idx="1897">
                  <c:v>144</c:v>
                </c:pt>
                <c:pt idx="1898">
                  <c:v>163</c:v>
                </c:pt>
                <c:pt idx="1899">
                  <c:v>168</c:v>
                </c:pt>
                <c:pt idx="1900">
                  <c:v>147</c:v>
                </c:pt>
                <c:pt idx="1901">
                  <c:v>140</c:v>
                </c:pt>
                <c:pt idx="1902">
                  <c:v>140</c:v>
                </c:pt>
                <c:pt idx="1903">
                  <c:v>144</c:v>
                </c:pt>
                <c:pt idx="1904">
                  <c:v>143</c:v>
                </c:pt>
                <c:pt idx="1905">
                  <c:v>107</c:v>
                </c:pt>
                <c:pt idx="1906">
                  <c:v>147</c:v>
                </c:pt>
                <c:pt idx="1907">
                  <c:v>127</c:v>
                </c:pt>
                <c:pt idx="1908">
                  <c:v>121</c:v>
                </c:pt>
                <c:pt idx="1909">
                  <c:v>131</c:v>
                </c:pt>
                <c:pt idx="1910">
                  <c:v>120</c:v>
                </c:pt>
                <c:pt idx="1911">
                  <c:v>121</c:v>
                </c:pt>
                <c:pt idx="1912">
                  <c:v>127</c:v>
                </c:pt>
                <c:pt idx="1913">
                  <c:v>131</c:v>
                </c:pt>
                <c:pt idx="1914">
                  <c:v>127</c:v>
                </c:pt>
                <c:pt idx="1915">
                  <c:v>127</c:v>
                </c:pt>
                <c:pt idx="1916">
                  <c:v>120</c:v>
                </c:pt>
                <c:pt idx="1917">
                  <c:v>123</c:v>
                </c:pt>
                <c:pt idx="1918">
                  <c:v>123</c:v>
                </c:pt>
                <c:pt idx="1919">
                  <c:v>127</c:v>
                </c:pt>
                <c:pt idx="1920">
                  <c:v>120</c:v>
                </c:pt>
                <c:pt idx="1921">
                  <c:v>124</c:v>
                </c:pt>
                <c:pt idx="1922">
                  <c:v>123</c:v>
                </c:pt>
                <c:pt idx="1923">
                  <c:v>121</c:v>
                </c:pt>
                <c:pt idx="1924">
                  <c:v>107</c:v>
                </c:pt>
                <c:pt idx="1925">
                  <c:v>131</c:v>
                </c:pt>
                <c:pt idx="1926">
                  <c:v>104</c:v>
                </c:pt>
                <c:pt idx="1927">
                  <c:v>101</c:v>
                </c:pt>
                <c:pt idx="1928">
                  <c:v>100</c:v>
                </c:pt>
                <c:pt idx="1929">
                  <c:v>128</c:v>
                </c:pt>
                <c:pt idx="1930">
                  <c:v>111</c:v>
                </c:pt>
                <c:pt idx="1931">
                  <c:v>120</c:v>
                </c:pt>
                <c:pt idx="1932">
                  <c:v>91</c:v>
                </c:pt>
                <c:pt idx="1933">
                  <c:v>100</c:v>
                </c:pt>
                <c:pt idx="1934">
                  <c:v>107</c:v>
                </c:pt>
                <c:pt idx="1935">
                  <c:v>101</c:v>
                </c:pt>
                <c:pt idx="1936">
                  <c:v>128</c:v>
                </c:pt>
                <c:pt idx="1937">
                  <c:v>107</c:v>
                </c:pt>
                <c:pt idx="1938">
                  <c:v>101</c:v>
                </c:pt>
                <c:pt idx="1939">
                  <c:v>107</c:v>
                </c:pt>
                <c:pt idx="1940">
                  <c:v>104</c:v>
                </c:pt>
                <c:pt idx="1941">
                  <c:v>100</c:v>
                </c:pt>
                <c:pt idx="1942">
                  <c:v>123</c:v>
                </c:pt>
                <c:pt idx="1943">
                  <c:v>101</c:v>
                </c:pt>
                <c:pt idx="1944">
                  <c:v>100</c:v>
                </c:pt>
                <c:pt idx="1945">
                  <c:v>104</c:v>
                </c:pt>
                <c:pt idx="1946">
                  <c:v>100</c:v>
                </c:pt>
                <c:pt idx="1947">
                  <c:v>107</c:v>
                </c:pt>
                <c:pt idx="1948">
                  <c:v>103</c:v>
                </c:pt>
                <c:pt idx="1949">
                  <c:v>83</c:v>
                </c:pt>
                <c:pt idx="1950">
                  <c:v>108</c:v>
                </c:pt>
                <c:pt idx="1951">
                  <c:v>111</c:v>
                </c:pt>
                <c:pt idx="1952">
                  <c:v>91</c:v>
                </c:pt>
                <c:pt idx="1953">
                  <c:v>104</c:v>
                </c:pt>
                <c:pt idx="1954">
                  <c:v>84</c:v>
                </c:pt>
                <c:pt idx="1955">
                  <c:v>84</c:v>
                </c:pt>
                <c:pt idx="1956">
                  <c:v>84</c:v>
                </c:pt>
                <c:pt idx="1957">
                  <c:v>127</c:v>
                </c:pt>
                <c:pt idx="1958">
                  <c:v>101</c:v>
                </c:pt>
                <c:pt idx="1959">
                  <c:v>107</c:v>
                </c:pt>
                <c:pt idx="1960">
                  <c:v>84</c:v>
                </c:pt>
                <c:pt idx="1961">
                  <c:v>80</c:v>
                </c:pt>
                <c:pt idx="1962">
                  <c:v>83</c:v>
                </c:pt>
                <c:pt idx="1963">
                  <c:v>104</c:v>
                </c:pt>
                <c:pt idx="1964">
                  <c:v>100</c:v>
                </c:pt>
                <c:pt idx="1965">
                  <c:v>107</c:v>
                </c:pt>
                <c:pt idx="1966">
                  <c:v>104</c:v>
                </c:pt>
                <c:pt idx="1967">
                  <c:v>101</c:v>
                </c:pt>
                <c:pt idx="1968">
                  <c:v>107</c:v>
                </c:pt>
                <c:pt idx="1969">
                  <c:v>100</c:v>
                </c:pt>
                <c:pt idx="1970">
                  <c:v>104</c:v>
                </c:pt>
                <c:pt idx="1971">
                  <c:v>104</c:v>
                </c:pt>
                <c:pt idx="1972">
                  <c:v>86</c:v>
                </c:pt>
                <c:pt idx="1973">
                  <c:v>101</c:v>
                </c:pt>
                <c:pt idx="1974">
                  <c:v>88</c:v>
                </c:pt>
                <c:pt idx="1975">
                  <c:v>104</c:v>
                </c:pt>
                <c:pt idx="1976">
                  <c:v>121</c:v>
                </c:pt>
                <c:pt idx="1977">
                  <c:v>111</c:v>
                </c:pt>
                <c:pt idx="1978">
                  <c:v>120</c:v>
                </c:pt>
                <c:pt idx="1979">
                  <c:v>111</c:v>
                </c:pt>
                <c:pt idx="1980">
                  <c:v>80</c:v>
                </c:pt>
                <c:pt idx="1981">
                  <c:v>83</c:v>
                </c:pt>
                <c:pt idx="1982">
                  <c:v>100</c:v>
                </c:pt>
                <c:pt idx="1983">
                  <c:v>101</c:v>
                </c:pt>
                <c:pt idx="1984">
                  <c:v>91</c:v>
                </c:pt>
                <c:pt idx="1985">
                  <c:v>101</c:v>
                </c:pt>
                <c:pt idx="1986">
                  <c:v>91</c:v>
                </c:pt>
                <c:pt idx="1987">
                  <c:v>88</c:v>
                </c:pt>
                <c:pt idx="1988">
                  <c:v>120</c:v>
                </c:pt>
                <c:pt idx="1989">
                  <c:v>86</c:v>
                </c:pt>
                <c:pt idx="1990">
                  <c:v>107</c:v>
                </c:pt>
                <c:pt idx="1991">
                  <c:v>88</c:v>
                </c:pt>
                <c:pt idx="1992">
                  <c:v>108</c:v>
                </c:pt>
                <c:pt idx="1993">
                  <c:v>84</c:v>
                </c:pt>
                <c:pt idx="1994">
                  <c:v>120</c:v>
                </c:pt>
                <c:pt idx="1995">
                  <c:v>87</c:v>
                </c:pt>
                <c:pt idx="1996">
                  <c:v>107</c:v>
                </c:pt>
                <c:pt idx="1997">
                  <c:v>87</c:v>
                </c:pt>
                <c:pt idx="1998">
                  <c:v>83</c:v>
                </c:pt>
                <c:pt idx="1999">
                  <c:v>108</c:v>
                </c:pt>
                <c:pt idx="2000">
                  <c:v>104</c:v>
                </c:pt>
                <c:pt idx="2001">
                  <c:v>100</c:v>
                </c:pt>
                <c:pt idx="2002">
                  <c:v>86</c:v>
                </c:pt>
                <c:pt idx="2003">
                  <c:v>68</c:v>
                </c:pt>
                <c:pt idx="2004">
                  <c:v>107</c:v>
                </c:pt>
                <c:pt idx="2005">
                  <c:v>80</c:v>
                </c:pt>
                <c:pt idx="2006">
                  <c:v>107</c:v>
                </c:pt>
                <c:pt idx="2007">
                  <c:v>88</c:v>
                </c:pt>
                <c:pt idx="2008">
                  <c:v>100</c:v>
                </c:pt>
                <c:pt idx="2009">
                  <c:v>108</c:v>
                </c:pt>
                <c:pt idx="2010">
                  <c:v>83</c:v>
                </c:pt>
                <c:pt idx="2011">
                  <c:v>86</c:v>
                </c:pt>
                <c:pt idx="2012">
                  <c:v>87</c:v>
                </c:pt>
                <c:pt idx="2013">
                  <c:v>100</c:v>
                </c:pt>
                <c:pt idx="2014">
                  <c:v>87</c:v>
                </c:pt>
                <c:pt idx="2015">
                  <c:v>91</c:v>
                </c:pt>
                <c:pt idx="2016">
                  <c:v>103</c:v>
                </c:pt>
                <c:pt idx="2017">
                  <c:v>87</c:v>
                </c:pt>
                <c:pt idx="2018">
                  <c:v>68</c:v>
                </c:pt>
                <c:pt idx="2019">
                  <c:v>80</c:v>
                </c:pt>
                <c:pt idx="2020">
                  <c:v>104</c:v>
                </c:pt>
                <c:pt idx="2021">
                  <c:v>104</c:v>
                </c:pt>
                <c:pt idx="2022">
                  <c:v>91</c:v>
                </c:pt>
                <c:pt idx="2023">
                  <c:v>88</c:v>
                </c:pt>
                <c:pt idx="2024">
                  <c:v>84</c:v>
                </c:pt>
                <c:pt idx="2025">
                  <c:v>80</c:v>
                </c:pt>
                <c:pt idx="2026">
                  <c:v>88</c:v>
                </c:pt>
                <c:pt idx="2027">
                  <c:v>91</c:v>
                </c:pt>
                <c:pt idx="2028">
                  <c:v>87</c:v>
                </c:pt>
                <c:pt idx="2029">
                  <c:v>101</c:v>
                </c:pt>
                <c:pt idx="2030">
                  <c:v>81</c:v>
                </c:pt>
                <c:pt idx="2031">
                  <c:v>120</c:v>
                </c:pt>
                <c:pt idx="2032">
                  <c:v>100</c:v>
                </c:pt>
                <c:pt idx="2033">
                  <c:v>104</c:v>
                </c:pt>
                <c:pt idx="2034">
                  <c:v>86</c:v>
                </c:pt>
                <c:pt idx="2035">
                  <c:v>84</c:v>
                </c:pt>
                <c:pt idx="2036">
                  <c:v>83</c:v>
                </c:pt>
                <c:pt idx="2037">
                  <c:v>86</c:v>
                </c:pt>
                <c:pt idx="2038">
                  <c:v>86</c:v>
                </c:pt>
                <c:pt idx="2039">
                  <c:v>100</c:v>
                </c:pt>
                <c:pt idx="2040">
                  <c:v>107</c:v>
                </c:pt>
                <c:pt idx="2041">
                  <c:v>80</c:v>
                </c:pt>
                <c:pt idx="2042">
                  <c:v>67</c:v>
                </c:pt>
                <c:pt idx="2043">
                  <c:v>83</c:v>
                </c:pt>
                <c:pt idx="2044">
                  <c:v>63</c:v>
                </c:pt>
                <c:pt idx="2045">
                  <c:v>91</c:v>
                </c:pt>
                <c:pt idx="2046">
                  <c:v>80</c:v>
                </c:pt>
                <c:pt idx="2047">
                  <c:v>86</c:v>
                </c:pt>
                <c:pt idx="2048">
                  <c:v>100</c:v>
                </c:pt>
                <c:pt idx="2049">
                  <c:v>67</c:v>
                </c:pt>
                <c:pt idx="2050">
                  <c:v>87</c:v>
                </c:pt>
                <c:pt idx="2051">
                  <c:v>104</c:v>
                </c:pt>
                <c:pt idx="2052">
                  <c:v>80</c:v>
                </c:pt>
                <c:pt idx="2053">
                  <c:v>101</c:v>
                </c:pt>
                <c:pt idx="2054">
                  <c:v>91</c:v>
                </c:pt>
                <c:pt idx="2055">
                  <c:v>71</c:v>
                </c:pt>
                <c:pt idx="2056">
                  <c:v>87</c:v>
                </c:pt>
                <c:pt idx="2057">
                  <c:v>80</c:v>
                </c:pt>
                <c:pt idx="2058">
                  <c:v>86</c:v>
                </c:pt>
                <c:pt idx="2059">
                  <c:v>87</c:v>
                </c:pt>
                <c:pt idx="2060">
                  <c:v>83</c:v>
                </c:pt>
                <c:pt idx="2061">
                  <c:v>80</c:v>
                </c:pt>
                <c:pt idx="2062">
                  <c:v>80</c:v>
                </c:pt>
                <c:pt idx="2063">
                  <c:v>88</c:v>
                </c:pt>
                <c:pt idx="2064">
                  <c:v>91</c:v>
                </c:pt>
                <c:pt idx="2065">
                  <c:v>87</c:v>
                </c:pt>
                <c:pt idx="2066">
                  <c:v>108</c:v>
                </c:pt>
                <c:pt idx="2067">
                  <c:v>83</c:v>
                </c:pt>
                <c:pt idx="2068">
                  <c:v>91</c:v>
                </c:pt>
                <c:pt idx="2069">
                  <c:v>100</c:v>
                </c:pt>
                <c:pt idx="2070">
                  <c:v>80</c:v>
                </c:pt>
                <c:pt idx="2071">
                  <c:v>91</c:v>
                </c:pt>
                <c:pt idx="2072">
                  <c:v>84</c:v>
                </c:pt>
                <c:pt idx="2073">
                  <c:v>84</c:v>
                </c:pt>
                <c:pt idx="2074">
                  <c:v>80</c:v>
                </c:pt>
                <c:pt idx="2075">
                  <c:v>91</c:v>
                </c:pt>
                <c:pt idx="2076">
                  <c:v>64</c:v>
                </c:pt>
                <c:pt idx="2077">
                  <c:v>87</c:v>
                </c:pt>
                <c:pt idx="2078">
                  <c:v>100</c:v>
                </c:pt>
                <c:pt idx="2079">
                  <c:v>80</c:v>
                </c:pt>
                <c:pt idx="2080">
                  <c:v>88</c:v>
                </c:pt>
                <c:pt idx="2081">
                  <c:v>71</c:v>
                </c:pt>
                <c:pt idx="2082">
                  <c:v>87</c:v>
                </c:pt>
                <c:pt idx="2083">
                  <c:v>86</c:v>
                </c:pt>
                <c:pt idx="2084">
                  <c:v>107</c:v>
                </c:pt>
                <c:pt idx="2085">
                  <c:v>67</c:v>
                </c:pt>
                <c:pt idx="2086">
                  <c:v>104</c:v>
                </c:pt>
                <c:pt idx="2087">
                  <c:v>80</c:v>
                </c:pt>
                <c:pt idx="2088">
                  <c:v>83</c:v>
                </c:pt>
                <c:pt idx="2089">
                  <c:v>83</c:v>
                </c:pt>
                <c:pt idx="2090">
                  <c:v>88</c:v>
                </c:pt>
                <c:pt idx="2091">
                  <c:v>81</c:v>
                </c:pt>
                <c:pt idx="2092">
                  <c:v>68</c:v>
                </c:pt>
                <c:pt idx="2093">
                  <c:v>67</c:v>
                </c:pt>
                <c:pt idx="2094">
                  <c:v>100</c:v>
                </c:pt>
                <c:pt idx="2095">
                  <c:v>84</c:v>
                </c:pt>
                <c:pt idx="2096">
                  <c:v>84</c:v>
                </c:pt>
                <c:pt idx="2097">
                  <c:v>101</c:v>
                </c:pt>
                <c:pt idx="2098">
                  <c:v>87</c:v>
                </c:pt>
                <c:pt idx="2099">
                  <c:v>84</c:v>
                </c:pt>
                <c:pt idx="2100">
                  <c:v>100</c:v>
                </c:pt>
                <c:pt idx="2101">
                  <c:v>100</c:v>
                </c:pt>
                <c:pt idx="2102">
                  <c:v>83</c:v>
                </c:pt>
                <c:pt idx="2103">
                  <c:v>83</c:v>
                </c:pt>
                <c:pt idx="2104">
                  <c:v>87</c:v>
                </c:pt>
                <c:pt idx="2105">
                  <c:v>100</c:v>
                </c:pt>
                <c:pt idx="2106">
                  <c:v>107</c:v>
                </c:pt>
                <c:pt idx="2107">
                  <c:v>87</c:v>
                </c:pt>
                <c:pt idx="2108">
                  <c:v>111</c:v>
                </c:pt>
                <c:pt idx="2109">
                  <c:v>88</c:v>
                </c:pt>
                <c:pt idx="2110">
                  <c:v>87</c:v>
                </c:pt>
                <c:pt idx="2111">
                  <c:v>80</c:v>
                </c:pt>
                <c:pt idx="2112">
                  <c:v>83</c:v>
                </c:pt>
                <c:pt idx="2113">
                  <c:v>87</c:v>
                </c:pt>
                <c:pt idx="2114">
                  <c:v>80</c:v>
                </c:pt>
                <c:pt idx="2115">
                  <c:v>83</c:v>
                </c:pt>
                <c:pt idx="2116">
                  <c:v>67</c:v>
                </c:pt>
                <c:pt idx="2117">
                  <c:v>64</c:v>
                </c:pt>
                <c:pt idx="2118">
                  <c:v>84</c:v>
                </c:pt>
                <c:pt idx="2119">
                  <c:v>84</c:v>
                </c:pt>
                <c:pt idx="2120">
                  <c:v>84</c:v>
                </c:pt>
                <c:pt idx="2121">
                  <c:v>80</c:v>
                </c:pt>
                <c:pt idx="2122">
                  <c:v>88</c:v>
                </c:pt>
                <c:pt idx="2123">
                  <c:v>88</c:v>
                </c:pt>
                <c:pt idx="2124">
                  <c:v>88</c:v>
                </c:pt>
                <c:pt idx="2125">
                  <c:v>91</c:v>
                </c:pt>
                <c:pt idx="2126">
                  <c:v>101</c:v>
                </c:pt>
                <c:pt idx="2127">
                  <c:v>68</c:v>
                </c:pt>
                <c:pt idx="2128">
                  <c:v>87</c:v>
                </c:pt>
                <c:pt idx="2129">
                  <c:v>67</c:v>
                </c:pt>
                <c:pt idx="2130">
                  <c:v>84</c:v>
                </c:pt>
                <c:pt idx="2131">
                  <c:v>84</c:v>
                </c:pt>
                <c:pt idx="2132">
                  <c:v>104</c:v>
                </c:pt>
                <c:pt idx="2133">
                  <c:v>80</c:v>
                </c:pt>
                <c:pt idx="2134">
                  <c:v>83</c:v>
                </c:pt>
                <c:pt idx="2135">
                  <c:v>60</c:v>
                </c:pt>
                <c:pt idx="2136">
                  <c:v>84</c:v>
                </c:pt>
                <c:pt idx="2137">
                  <c:v>87</c:v>
                </c:pt>
                <c:pt idx="2138">
                  <c:v>80</c:v>
                </c:pt>
                <c:pt idx="2139">
                  <c:v>71</c:v>
                </c:pt>
                <c:pt idx="2140">
                  <c:v>100</c:v>
                </c:pt>
                <c:pt idx="2141">
                  <c:v>86</c:v>
                </c:pt>
                <c:pt idx="2142">
                  <c:v>83</c:v>
                </c:pt>
                <c:pt idx="2143">
                  <c:v>68</c:v>
                </c:pt>
                <c:pt idx="2144">
                  <c:v>80</c:v>
                </c:pt>
                <c:pt idx="2145">
                  <c:v>67</c:v>
                </c:pt>
                <c:pt idx="2146">
                  <c:v>80</c:v>
                </c:pt>
                <c:pt idx="2147">
                  <c:v>87</c:v>
                </c:pt>
                <c:pt idx="2148">
                  <c:v>83</c:v>
                </c:pt>
                <c:pt idx="2149">
                  <c:v>80</c:v>
                </c:pt>
                <c:pt idx="2150">
                  <c:v>87</c:v>
                </c:pt>
                <c:pt idx="2151">
                  <c:v>91</c:v>
                </c:pt>
                <c:pt idx="2152">
                  <c:v>60</c:v>
                </c:pt>
                <c:pt idx="2153">
                  <c:v>87</c:v>
                </c:pt>
                <c:pt idx="2154">
                  <c:v>67</c:v>
                </c:pt>
                <c:pt idx="2155">
                  <c:v>87</c:v>
                </c:pt>
                <c:pt idx="2156">
                  <c:v>83</c:v>
                </c:pt>
                <c:pt idx="2157">
                  <c:v>80</c:v>
                </c:pt>
                <c:pt idx="2158">
                  <c:v>86</c:v>
                </c:pt>
                <c:pt idx="2159">
                  <c:v>91</c:v>
                </c:pt>
                <c:pt idx="2160">
                  <c:v>87</c:v>
                </c:pt>
                <c:pt idx="2161">
                  <c:v>84</c:v>
                </c:pt>
                <c:pt idx="2162">
                  <c:v>80</c:v>
                </c:pt>
                <c:pt idx="2163">
                  <c:v>84</c:v>
                </c:pt>
                <c:pt idx="2164">
                  <c:v>80</c:v>
                </c:pt>
                <c:pt idx="2165">
                  <c:v>80</c:v>
                </c:pt>
                <c:pt idx="2166">
                  <c:v>67</c:v>
                </c:pt>
                <c:pt idx="2167">
                  <c:v>80</c:v>
                </c:pt>
                <c:pt idx="2168">
                  <c:v>68</c:v>
                </c:pt>
                <c:pt idx="2169">
                  <c:v>88</c:v>
                </c:pt>
                <c:pt idx="2170">
                  <c:v>63</c:v>
                </c:pt>
                <c:pt idx="2171">
                  <c:v>84</c:v>
                </c:pt>
                <c:pt idx="2172">
                  <c:v>71</c:v>
                </c:pt>
                <c:pt idx="2173">
                  <c:v>87</c:v>
                </c:pt>
                <c:pt idx="2174">
                  <c:v>84</c:v>
                </c:pt>
                <c:pt idx="2175">
                  <c:v>104</c:v>
                </c:pt>
                <c:pt idx="2176">
                  <c:v>87</c:v>
                </c:pt>
                <c:pt idx="2177">
                  <c:v>100</c:v>
                </c:pt>
                <c:pt idx="2178">
                  <c:v>87</c:v>
                </c:pt>
                <c:pt idx="2179">
                  <c:v>83</c:v>
                </c:pt>
                <c:pt idx="2180">
                  <c:v>67</c:v>
                </c:pt>
                <c:pt idx="2181">
                  <c:v>83</c:v>
                </c:pt>
                <c:pt idx="2182">
                  <c:v>91</c:v>
                </c:pt>
                <c:pt idx="2183">
                  <c:v>83</c:v>
                </c:pt>
                <c:pt idx="2184">
                  <c:v>84</c:v>
                </c:pt>
                <c:pt idx="2185">
                  <c:v>67</c:v>
                </c:pt>
                <c:pt idx="2186">
                  <c:v>60</c:v>
                </c:pt>
                <c:pt idx="2187">
                  <c:v>100</c:v>
                </c:pt>
                <c:pt idx="2188">
                  <c:v>87</c:v>
                </c:pt>
                <c:pt idx="2189">
                  <c:v>80</c:v>
                </c:pt>
                <c:pt idx="2190">
                  <c:v>83</c:v>
                </c:pt>
                <c:pt idx="2191">
                  <c:v>80</c:v>
                </c:pt>
                <c:pt idx="2192">
                  <c:v>91</c:v>
                </c:pt>
                <c:pt idx="2193">
                  <c:v>80</c:v>
                </c:pt>
                <c:pt idx="2194">
                  <c:v>83</c:v>
                </c:pt>
                <c:pt idx="2195">
                  <c:v>83</c:v>
                </c:pt>
                <c:pt idx="2196">
                  <c:v>87</c:v>
                </c:pt>
                <c:pt idx="2197">
                  <c:v>84</c:v>
                </c:pt>
                <c:pt idx="2198">
                  <c:v>84</c:v>
                </c:pt>
                <c:pt idx="2199">
                  <c:v>84</c:v>
                </c:pt>
                <c:pt idx="2200">
                  <c:v>100</c:v>
                </c:pt>
                <c:pt idx="2201">
                  <c:v>83</c:v>
                </c:pt>
                <c:pt idx="2202">
                  <c:v>84</c:v>
                </c:pt>
                <c:pt idx="2203">
                  <c:v>87</c:v>
                </c:pt>
                <c:pt idx="2204">
                  <c:v>84</c:v>
                </c:pt>
                <c:pt idx="2205">
                  <c:v>84</c:v>
                </c:pt>
                <c:pt idx="2206">
                  <c:v>63</c:v>
                </c:pt>
                <c:pt idx="2207">
                  <c:v>87</c:v>
                </c:pt>
                <c:pt idx="2208">
                  <c:v>84</c:v>
                </c:pt>
                <c:pt idx="2209">
                  <c:v>88</c:v>
                </c:pt>
                <c:pt idx="2210">
                  <c:v>100</c:v>
                </c:pt>
                <c:pt idx="2211">
                  <c:v>67</c:v>
                </c:pt>
                <c:pt idx="2212">
                  <c:v>80</c:v>
                </c:pt>
                <c:pt idx="2213">
                  <c:v>104</c:v>
                </c:pt>
                <c:pt idx="2214">
                  <c:v>80</c:v>
                </c:pt>
                <c:pt idx="2215">
                  <c:v>101</c:v>
                </c:pt>
                <c:pt idx="2216">
                  <c:v>88</c:v>
                </c:pt>
                <c:pt idx="2217">
                  <c:v>80</c:v>
                </c:pt>
                <c:pt idx="2218">
                  <c:v>63</c:v>
                </c:pt>
                <c:pt idx="2219">
                  <c:v>63</c:v>
                </c:pt>
                <c:pt idx="2220">
                  <c:v>68</c:v>
                </c:pt>
                <c:pt idx="2221">
                  <c:v>104</c:v>
                </c:pt>
                <c:pt idx="2222">
                  <c:v>83</c:v>
                </c:pt>
                <c:pt idx="2223">
                  <c:v>84</c:v>
                </c:pt>
                <c:pt idx="2224">
                  <c:v>71</c:v>
                </c:pt>
                <c:pt idx="2225">
                  <c:v>87</c:v>
                </c:pt>
                <c:pt idx="2226">
                  <c:v>91</c:v>
                </c:pt>
                <c:pt idx="2227">
                  <c:v>81</c:v>
                </c:pt>
                <c:pt idx="2228">
                  <c:v>86</c:v>
                </c:pt>
                <c:pt idx="2229">
                  <c:v>61</c:v>
                </c:pt>
                <c:pt idx="2230">
                  <c:v>71</c:v>
                </c:pt>
                <c:pt idx="2231">
                  <c:v>71</c:v>
                </c:pt>
                <c:pt idx="2232">
                  <c:v>101</c:v>
                </c:pt>
                <c:pt idx="2233">
                  <c:v>80</c:v>
                </c:pt>
                <c:pt idx="2234">
                  <c:v>83</c:v>
                </c:pt>
                <c:pt idx="2235">
                  <c:v>107</c:v>
                </c:pt>
                <c:pt idx="2236">
                  <c:v>80</c:v>
                </c:pt>
                <c:pt idx="2237">
                  <c:v>84</c:v>
                </c:pt>
                <c:pt idx="2238">
                  <c:v>84</c:v>
                </c:pt>
                <c:pt idx="2239">
                  <c:v>87</c:v>
                </c:pt>
                <c:pt idx="2240">
                  <c:v>80</c:v>
                </c:pt>
                <c:pt idx="2241">
                  <c:v>101</c:v>
                </c:pt>
                <c:pt idx="2242">
                  <c:v>87</c:v>
                </c:pt>
                <c:pt idx="2243">
                  <c:v>81</c:v>
                </c:pt>
                <c:pt idx="2244">
                  <c:v>60</c:v>
                </c:pt>
                <c:pt idx="2245">
                  <c:v>67</c:v>
                </c:pt>
                <c:pt idx="2246">
                  <c:v>88</c:v>
                </c:pt>
                <c:pt idx="2247">
                  <c:v>80</c:v>
                </c:pt>
                <c:pt idx="2248">
                  <c:v>84</c:v>
                </c:pt>
                <c:pt idx="2249">
                  <c:v>84</c:v>
                </c:pt>
                <c:pt idx="2250">
                  <c:v>91</c:v>
                </c:pt>
                <c:pt idx="2251">
                  <c:v>60</c:v>
                </c:pt>
                <c:pt idx="2252">
                  <c:v>87</c:v>
                </c:pt>
                <c:pt idx="2253">
                  <c:v>101</c:v>
                </c:pt>
                <c:pt idx="2254">
                  <c:v>84</c:v>
                </c:pt>
                <c:pt idx="2255">
                  <c:v>91</c:v>
                </c:pt>
                <c:pt idx="2256">
                  <c:v>84</c:v>
                </c:pt>
                <c:pt idx="2257">
                  <c:v>87</c:v>
                </c:pt>
                <c:pt idx="2258">
                  <c:v>87</c:v>
                </c:pt>
                <c:pt idx="2259">
                  <c:v>71</c:v>
                </c:pt>
                <c:pt idx="2260">
                  <c:v>80</c:v>
                </c:pt>
                <c:pt idx="2261">
                  <c:v>80</c:v>
                </c:pt>
                <c:pt idx="2262">
                  <c:v>80</c:v>
                </c:pt>
                <c:pt idx="2263">
                  <c:v>83</c:v>
                </c:pt>
                <c:pt idx="2264">
                  <c:v>83</c:v>
                </c:pt>
                <c:pt idx="2265">
                  <c:v>68</c:v>
                </c:pt>
                <c:pt idx="2266">
                  <c:v>84</c:v>
                </c:pt>
                <c:pt idx="2267">
                  <c:v>80</c:v>
                </c:pt>
                <c:pt idx="2268">
                  <c:v>64</c:v>
                </c:pt>
                <c:pt idx="2269">
                  <c:v>83</c:v>
                </c:pt>
                <c:pt idx="2270">
                  <c:v>84</c:v>
                </c:pt>
                <c:pt idx="2271">
                  <c:v>60</c:v>
                </c:pt>
                <c:pt idx="2272">
                  <c:v>71</c:v>
                </c:pt>
                <c:pt idx="2273">
                  <c:v>81</c:v>
                </c:pt>
                <c:pt idx="2274">
                  <c:v>83</c:v>
                </c:pt>
                <c:pt idx="2275">
                  <c:v>91</c:v>
                </c:pt>
                <c:pt idx="2276">
                  <c:v>68</c:v>
                </c:pt>
                <c:pt idx="2277">
                  <c:v>84</c:v>
                </c:pt>
                <c:pt idx="2278">
                  <c:v>88</c:v>
                </c:pt>
                <c:pt idx="2279">
                  <c:v>81</c:v>
                </c:pt>
                <c:pt idx="2280">
                  <c:v>88</c:v>
                </c:pt>
                <c:pt idx="2281">
                  <c:v>107</c:v>
                </c:pt>
                <c:pt idx="2282">
                  <c:v>84</c:v>
                </c:pt>
                <c:pt idx="2283">
                  <c:v>91</c:v>
                </c:pt>
                <c:pt idx="2284">
                  <c:v>101</c:v>
                </c:pt>
                <c:pt idx="2285">
                  <c:v>84</c:v>
                </c:pt>
                <c:pt idx="2286">
                  <c:v>80</c:v>
                </c:pt>
                <c:pt idx="2287">
                  <c:v>64</c:v>
                </c:pt>
                <c:pt idx="2288">
                  <c:v>104</c:v>
                </c:pt>
                <c:pt idx="2289">
                  <c:v>87</c:v>
                </c:pt>
                <c:pt idx="2290">
                  <c:v>81</c:v>
                </c:pt>
                <c:pt idx="2291">
                  <c:v>64</c:v>
                </c:pt>
                <c:pt idx="2292">
                  <c:v>80</c:v>
                </c:pt>
                <c:pt idx="2293">
                  <c:v>83</c:v>
                </c:pt>
                <c:pt idx="2294">
                  <c:v>107</c:v>
                </c:pt>
                <c:pt idx="2295">
                  <c:v>88</c:v>
                </c:pt>
                <c:pt idx="2296">
                  <c:v>107</c:v>
                </c:pt>
                <c:pt idx="2297">
                  <c:v>81</c:v>
                </c:pt>
                <c:pt idx="2298">
                  <c:v>87</c:v>
                </c:pt>
                <c:pt idx="2299">
                  <c:v>84</c:v>
                </c:pt>
                <c:pt idx="2300">
                  <c:v>81</c:v>
                </c:pt>
                <c:pt idx="2301">
                  <c:v>107</c:v>
                </c:pt>
                <c:pt idx="2302">
                  <c:v>88</c:v>
                </c:pt>
                <c:pt idx="2303">
                  <c:v>87</c:v>
                </c:pt>
                <c:pt idx="2304">
                  <c:v>64</c:v>
                </c:pt>
                <c:pt idx="2305">
                  <c:v>87</c:v>
                </c:pt>
                <c:pt idx="2306">
                  <c:v>67</c:v>
                </c:pt>
                <c:pt idx="2307">
                  <c:v>87</c:v>
                </c:pt>
                <c:pt idx="2308">
                  <c:v>81</c:v>
                </c:pt>
                <c:pt idx="2309">
                  <c:v>68</c:v>
                </c:pt>
                <c:pt idx="2310">
                  <c:v>80</c:v>
                </c:pt>
                <c:pt idx="2311">
                  <c:v>84</c:v>
                </c:pt>
                <c:pt idx="2312">
                  <c:v>84</c:v>
                </c:pt>
                <c:pt idx="2313">
                  <c:v>64</c:v>
                </c:pt>
                <c:pt idx="2314">
                  <c:v>91</c:v>
                </c:pt>
                <c:pt idx="2315">
                  <c:v>87</c:v>
                </c:pt>
                <c:pt idx="2316">
                  <c:v>80</c:v>
                </c:pt>
                <c:pt idx="2317">
                  <c:v>87</c:v>
                </c:pt>
                <c:pt idx="2318">
                  <c:v>104</c:v>
                </c:pt>
                <c:pt idx="2319">
                  <c:v>87</c:v>
                </c:pt>
                <c:pt idx="2320">
                  <c:v>107</c:v>
                </c:pt>
                <c:pt idx="2321">
                  <c:v>88</c:v>
                </c:pt>
                <c:pt idx="2322">
                  <c:v>83</c:v>
                </c:pt>
                <c:pt idx="2323">
                  <c:v>88</c:v>
                </c:pt>
                <c:pt idx="2324">
                  <c:v>68</c:v>
                </c:pt>
                <c:pt idx="2325">
                  <c:v>80</c:v>
                </c:pt>
                <c:pt idx="2326">
                  <c:v>83</c:v>
                </c:pt>
                <c:pt idx="2327">
                  <c:v>80</c:v>
                </c:pt>
                <c:pt idx="2328">
                  <c:v>107</c:v>
                </c:pt>
                <c:pt idx="2329">
                  <c:v>87</c:v>
                </c:pt>
                <c:pt idx="2330">
                  <c:v>87</c:v>
                </c:pt>
                <c:pt idx="2331">
                  <c:v>88</c:v>
                </c:pt>
                <c:pt idx="2332">
                  <c:v>88</c:v>
                </c:pt>
                <c:pt idx="2333">
                  <c:v>71</c:v>
                </c:pt>
                <c:pt idx="2334">
                  <c:v>104</c:v>
                </c:pt>
                <c:pt idx="2335">
                  <c:v>100</c:v>
                </c:pt>
                <c:pt idx="2336">
                  <c:v>91</c:v>
                </c:pt>
                <c:pt idx="2337">
                  <c:v>100</c:v>
                </c:pt>
                <c:pt idx="2338">
                  <c:v>100</c:v>
                </c:pt>
                <c:pt idx="2339">
                  <c:v>104</c:v>
                </c:pt>
                <c:pt idx="2340">
                  <c:v>88</c:v>
                </c:pt>
                <c:pt idx="2341">
                  <c:v>100</c:v>
                </c:pt>
                <c:pt idx="2342">
                  <c:v>86</c:v>
                </c:pt>
                <c:pt idx="2343">
                  <c:v>83</c:v>
                </c:pt>
                <c:pt idx="2344">
                  <c:v>80</c:v>
                </c:pt>
                <c:pt idx="2345">
                  <c:v>87</c:v>
                </c:pt>
                <c:pt idx="2346">
                  <c:v>88</c:v>
                </c:pt>
                <c:pt idx="2347">
                  <c:v>84</c:v>
                </c:pt>
                <c:pt idx="2348">
                  <c:v>86</c:v>
                </c:pt>
                <c:pt idx="2349">
                  <c:v>100</c:v>
                </c:pt>
                <c:pt idx="2350">
                  <c:v>104</c:v>
                </c:pt>
                <c:pt idx="2351">
                  <c:v>86</c:v>
                </c:pt>
                <c:pt idx="2352">
                  <c:v>80</c:v>
                </c:pt>
                <c:pt idx="2353">
                  <c:v>80</c:v>
                </c:pt>
                <c:pt idx="2354">
                  <c:v>107</c:v>
                </c:pt>
                <c:pt idx="2355">
                  <c:v>84</c:v>
                </c:pt>
                <c:pt idx="2356">
                  <c:v>87</c:v>
                </c:pt>
                <c:pt idx="2357">
                  <c:v>87</c:v>
                </c:pt>
                <c:pt idx="2358">
                  <c:v>83</c:v>
                </c:pt>
                <c:pt idx="2359">
                  <c:v>71</c:v>
                </c:pt>
                <c:pt idx="2360">
                  <c:v>63</c:v>
                </c:pt>
                <c:pt idx="2361">
                  <c:v>84</c:v>
                </c:pt>
                <c:pt idx="2362">
                  <c:v>80</c:v>
                </c:pt>
                <c:pt idx="2363">
                  <c:v>91</c:v>
                </c:pt>
                <c:pt idx="2364">
                  <c:v>84</c:v>
                </c:pt>
                <c:pt idx="2365">
                  <c:v>80</c:v>
                </c:pt>
                <c:pt idx="2366">
                  <c:v>88</c:v>
                </c:pt>
                <c:pt idx="2367">
                  <c:v>87</c:v>
                </c:pt>
                <c:pt idx="2368">
                  <c:v>87</c:v>
                </c:pt>
                <c:pt idx="2369">
                  <c:v>67</c:v>
                </c:pt>
                <c:pt idx="2370">
                  <c:v>87</c:v>
                </c:pt>
                <c:pt idx="2371">
                  <c:v>87</c:v>
                </c:pt>
                <c:pt idx="2372">
                  <c:v>80</c:v>
                </c:pt>
                <c:pt idx="2373">
                  <c:v>88</c:v>
                </c:pt>
                <c:pt idx="2374">
                  <c:v>80</c:v>
                </c:pt>
                <c:pt idx="2375">
                  <c:v>91</c:v>
                </c:pt>
                <c:pt idx="2376">
                  <c:v>101</c:v>
                </c:pt>
                <c:pt idx="2377">
                  <c:v>88</c:v>
                </c:pt>
                <c:pt idx="2378">
                  <c:v>64</c:v>
                </c:pt>
                <c:pt idx="2379">
                  <c:v>64</c:v>
                </c:pt>
                <c:pt idx="2380">
                  <c:v>71</c:v>
                </c:pt>
                <c:pt idx="2381">
                  <c:v>81</c:v>
                </c:pt>
                <c:pt idx="2382">
                  <c:v>100</c:v>
                </c:pt>
                <c:pt idx="2383">
                  <c:v>88</c:v>
                </c:pt>
                <c:pt idx="2384">
                  <c:v>86</c:v>
                </c:pt>
                <c:pt idx="2385">
                  <c:v>100</c:v>
                </c:pt>
                <c:pt idx="2386">
                  <c:v>86</c:v>
                </c:pt>
                <c:pt idx="2387">
                  <c:v>87</c:v>
                </c:pt>
                <c:pt idx="2388">
                  <c:v>86</c:v>
                </c:pt>
                <c:pt idx="2389">
                  <c:v>87</c:v>
                </c:pt>
                <c:pt idx="2390">
                  <c:v>86</c:v>
                </c:pt>
                <c:pt idx="2391">
                  <c:v>84</c:v>
                </c:pt>
                <c:pt idx="2392">
                  <c:v>60</c:v>
                </c:pt>
                <c:pt idx="2393">
                  <c:v>81</c:v>
                </c:pt>
                <c:pt idx="2394">
                  <c:v>80</c:v>
                </c:pt>
                <c:pt idx="2395">
                  <c:v>83</c:v>
                </c:pt>
                <c:pt idx="2396">
                  <c:v>83</c:v>
                </c:pt>
                <c:pt idx="2397">
                  <c:v>91</c:v>
                </c:pt>
                <c:pt idx="2398">
                  <c:v>80</c:v>
                </c:pt>
                <c:pt idx="2399">
                  <c:v>80</c:v>
                </c:pt>
                <c:pt idx="2400">
                  <c:v>83</c:v>
                </c:pt>
                <c:pt idx="2401">
                  <c:v>88</c:v>
                </c:pt>
                <c:pt idx="2402">
                  <c:v>87</c:v>
                </c:pt>
                <c:pt idx="2403">
                  <c:v>80</c:v>
                </c:pt>
                <c:pt idx="2404">
                  <c:v>101</c:v>
                </c:pt>
                <c:pt idx="2405">
                  <c:v>91</c:v>
                </c:pt>
                <c:pt idx="2406">
                  <c:v>84</c:v>
                </c:pt>
                <c:pt idx="2407">
                  <c:v>84</c:v>
                </c:pt>
                <c:pt idx="2408">
                  <c:v>101</c:v>
                </c:pt>
                <c:pt idx="2409">
                  <c:v>67</c:v>
                </c:pt>
                <c:pt idx="2410">
                  <c:v>83</c:v>
                </c:pt>
                <c:pt idx="2411">
                  <c:v>81</c:v>
                </c:pt>
                <c:pt idx="2412">
                  <c:v>81</c:v>
                </c:pt>
                <c:pt idx="2413">
                  <c:v>91</c:v>
                </c:pt>
                <c:pt idx="2414">
                  <c:v>64</c:v>
                </c:pt>
                <c:pt idx="2415">
                  <c:v>71</c:v>
                </c:pt>
                <c:pt idx="2416">
                  <c:v>83</c:v>
                </c:pt>
                <c:pt idx="2417">
                  <c:v>84</c:v>
                </c:pt>
                <c:pt idx="2418">
                  <c:v>67</c:v>
                </c:pt>
                <c:pt idx="2419">
                  <c:v>80</c:v>
                </c:pt>
                <c:pt idx="2420">
                  <c:v>87</c:v>
                </c:pt>
                <c:pt idx="2421">
                  <c:v>101</c:v>
                </c:pt>
                <c:pt idx="2422">
                  <c:v>87</c:v>
                </c:pt>
                <c:pt idx="2423">
                  <c:v>87</c:v>
                </c:pt>
                <c:pt idx="2424">
                  <c:v>88</c:v>
                </c:pt>
                <c:pt idx="2425">
                  <c:v>84</c:v>
                </c:pt>
                <c:pt idx="2426">
                  <c:v>91</c:v>
                </c:pt>
                <c:pt idx="2427">
                  <c:v>87</c:v>
                </c:pt>
                <c:pt idx="2428">
                  <c:v>84</c:v>
                </c:pt>
                <c:pt idx="2429">
                  <c:v>87</c:v>
                </c:pt>
                <c:pt idx="2430">
                  <c:v>80</c:v>
                </c:pt>
                <c:pt idx="2431">
                  <c:v>108</c:v>
                </c:pt>
                <c:pt idx="2432">
                  <c:v>100</c:v>
                </c:pt>
                <c:pt idx="2433">
                  <c:v>83</c:v>
                </c:pt>
                <c:pt idx="2434">
                  <c:v>64</c:v>
                </c:pt>
                <c:pt idx="2435">
                  <c:v>100</c:v>
                </c:pt>
                <c:pt idx="2436">
                  <c:v>80</c:v>
                </c:pt>
                <c:pt idx="2437">
                  <c:v>67</c:v>
                </c:pt>
                <c:pt idx="2438">
                  <c:v>71</c:v>
                </c:pt>
                <c:pt idx="2439">
                  <c:v>63</c:v>
                </c:pt>
                <c:pt idx="2440">
                  <c:v>88</c:v>
                </c:pt>
                <c:pt idx="2441">
                  <c:v>83</c:v>
                </c:pt>
                <c:pt idx="2442">
                  <c:v>80</c:v>
                </c:pt>
                <c:pt idx="2443">
                  <c:v>64</c:v>
                </c:pt>
                <c:pt idx="2444">
                  <c:v>80</c:v>
                </c:pt>
                <c:pt idx="2445">
                  <c:v>84</c:v>
                </c:pt>
                <c:pt idx="2446">
                  <c:v>83</c:v>
                </c:pt>
                <c:pt idx="2447">
                  <c:v>88</c:v>
                </c:pt>
                <c:pt idx="2448">
                  <c:v>67</c:v>
                </c:pt>
                <c:pt idx="2449">
                  <c:v>67</c:v>
                </c:pt>
                <c:pt idx="2450">
                  <c:v>68</c:v>
                </c:pt>
                <c:pt idx="2451">
                  <c:v>84</c:v>
                </c:pt>
                <c:pt idx="2452">
                  <c:v>107</c:v>
                </c:pt>
                <c:pt idx="2453">
                  <c:v>80</c:v>
                </c:pt>
                <c:pt idx="2454">
                  <c:v>67</c:v>
                </c:pt>
                <c:pt idx="2455">
                  <c:v>60</c:v>
                </c:pt>
                <c:pt idx="2456">
                  <c:v>63</c:v>
                </c:pt>
                <c:pt idx="2457">
                  <c:v>91</c:v>
                </c:pt>
                <c:pt idx="2458">
                  <c:v>63</c:v>
                </c:pt>
                <c:pt idx="2459">
                  <c:v>81</c:v>
                </c:pt>
                <c:pt idx="2460">
                  <c:v>84</c:v>
                </c:pt>
                <c:pt idx="2461">
                  <c:v>60</c:v>
                </c:pt>
                <c:pt idx="2462">
                  <c:v>88</c:v>
                </c:pt>
                <c:pt idx="2463">
                  <c:v>88</c:v>
                </c:pt>
                <c:pt idx="2464">
                  <c:v>63</c:v>
                </c:pt>
                <c:pt idx="2465">
                  <c:v>83</c:v>
                </c:pt>
                <c:pt idx="2466">
                  <c:v>84</c:v>
                </c:pt>
                <c:pt idx="2467">
                  <c:v>84</c:v>
                </c:pt>
                <c:pt idx="2468">
                  <c:v>83</c:v>
                </c:pt>
                <c:pt idx="2469">
                  <c:v>91</c:v>
                </c:pt>
                <c:pt idx="2470">
                  <c:v>91</c:v>
                </c:pt>
                <c:pt idx="2471">
                  <c:v>107</c:v>
                </c:pt>
                <c:pt idx="2472">
                  <c:v>71</c:v>
                </c:pt>
                <c:pt idx="2473">
                  <c:v>87</c:v>
                </c:pt>
                <c:pt idx="2474">
                  <c:v>81</c:v>
                </c:pt>
                <c:pt idx="2475">
                  <c:v>91</c:v>
                </c:pt>
                <c:pt idx="2476">
                  <c:v>83</c:v>
                </c:pt>
                <c:pt idx="2477">
                  <c:v>84</c:v>
                </c:pt>
                <c:pt idx="2478">
                  <c:v>80</c:v>
                </c:pt>
                <c:pt idx="2479">
                  <c:v>91</c:v>
                </c:pt>
                <c:pt idx="2480">
                  <c:v>88</c:v>
                </c:pt>
                <c:pt idx="2481">
                  <c:v>84</c:v>
                </c:pt>
                <c:pt idx="2482">
                  <c:v>87</c:v>
                </c:pt>
                <c:pt idx="2483">
                  <c:v>88</c:v>
                </c:pt>
                <c:pt idx="2484">
                  <c:v>87</c:v>
                </c:pt>
                <c:pt idx="2485">
                  <c:v>80</c:v>
                </c:pt>
                <c:pt idx="2486">
                  <c:v>84</c:v>
                </c:pt>
                <c:pt idx="2487">
                  <c:v>84</c:v>
                </c:pt>
                <c:pt idx="2488">
                  <c:v>71</c:v>
                </c:pt>
                <c:pt idx="2489">
                  <c:v>67</c:v>
                </c:pt>
                <c:pt idx="2490">
                  <c:v>84</c:v>
                </c:pt>
                <c:pt idx="2491">
                  <c:v>81</c:v>
                </c:pt>
                <c:pt idx="2492">
                  <c:v>80</c:v>
                </c:pt>
                <c:pt idx="2493">
                  <c:v>83</c:v>
                </c:pt>
                <c:pt idx="2494">
                  <c:v>68</c:v>
                </c:pt>
                <c:pt idx="2495">
                  <c:v>84</c:v>
                </c:pt>
                <c:pt idx="2496">
                  <c:v>87</c:v>
                </c:pt>
                <c:pt idx="2497">
                  <c:v>87</c:v>
                </c:pt>
                <c:pt idx="2498">
                  <c:v>84</c:v>
                </c:pt>
                <c:pt idx="2499">
                  <c:v>81</c:v>
                </c:pt>
                <c:pt idx="2500">
                  <c:v>80</c:v>
                </c:pt>
                <c:pt idx="2501">
                  <c:v>84</c:v>
                </c:pt>
                <c:pt idx="2502">
                  <c:v>80</c:v>
                </c:pt>
                <c:pt idx="2503">
                  <c:v>83</c:v>
                </c:pt>
                <c:pt idx="2504">
                  <c:v>88</c:v>
                </c:pt>
                <c:pt idx="2505">
                  <c:v>88</c:v>
                </c:pt>
                <c:pt idx="2506">
                  <c:v>64</c:v>
                </c:pt>
                <c:pt idx="2507">
                  <c:v>84</c:v>
                </c:pt>
                <c:pt idx="2508">
                  <c:v>83</c:v>
                </c:pt>
                <c:pt idx="2509">
                  <c:v>67</c:v>
                </c:pt>
                <c:pt idx="2510">
                  <c:v>67</c:v>
                </c:pt>
                <c:pt idx="2511">
                  <c:v>81</c:v>
                </c:pt>
                <c:pt idx="2512">
                  <c:v>87</c:v>
                </c:pt>
                <c:pt idx="2513">
                  <c:v>91</c:v>
                </c:pt>
                <c:pt idx="2514">
                  <c:v>63</c:v>
                </c:pt>
                <c:pt idx="2515">
                  <c:v>80</c:v>
                </c:pt>
                <c:pt idx="2516">
                  <c:v>80</c:v>
                </c:pt>
                <c:pt idx="2517">
                  <c:v>80</c:v>
                </c:pt>
                <c:pt idx="2518">
                  <c:v>83</c:v>
                </c:pt>
                <c:pt idx="2519">
                  <c:v>80</c:v>
                </c:pt>
                <c:pt idx="2520">
                  <c:v>101</c:v>
                </c:pt>
                <c:pt idx="2521">
                  <c:v>91</c:v>
                </c:pt>
                <c:pt idx="2522">
                  <c:v>83</c:v>
                </c:pt>
                <c:pt idx="2523">
                  <c:v>104</c:v>
                </c:pt>
                <c:pt idx="2524">
                  <c:v>80</c:v>
                </c:pt>
                <c:pt idx="2525">
                  <c:v>83</c:v>
                </c:pt>
                <c:pt idx="2526">
                  <c:v>104</c:v>
                </c:pt>
                <c:pt idx="2527">
                  <c:v>68</c:v>
                </c:pt>
                <c:pt idx="2528">
                  <c:v>86</c:v>
                </c:pt>
                <c:pt idx="2529">
                  <c:v>81</c:v>
                </c:pt>
                <c:pt idx="2530">
                  <c:v>88</c:v>
                </c:pt>
                <c:pt idx="2531">
                  <c:v>84</c:v>
                </c:pt>
                <c:pt idx="2532">
                  <c:v>80</c:v>
                </c:pt>
                <c:pt idx="2533">
                  <c:v>100</c:v>
                </c:pt>
                <c:pt idx="2534">
                  <c:v>86</c:v>
                </c:pt>
                <c:pt idx="2535">
                  <c:v>80</c:v>
                </c:pt>
                <c:pt idx="2536">
                  <c:v>67</c:v>
                </c:pt>
                <c:pt idx="2537">
                  <c:v>80</c:v>
                </c:pt>
                <c:pt idx="2538">
                  <c:v>60</c:v>
                </c:pt>
                <c:pt idx="2539">
                  <c:v>87</c:v>
                </c:pt>
                <c:pt idx="2540">
                  <c:v>83</c:v>
                </c:pt>
                <c:pt idx="2541">
                  <c:v>88</c:v>
                </c:pt>
                <c:pt idx="2542">
                  <c:v>84</c:v>
                </c:pt>
                <c:pt idx="2543">
                  <c:v>84</c:v>
                </c:pt>
                <c:pt idx="2544">
                  <c:v>71</c:v>
                </c:pt>
                <c:pt idx="2545">
                  <c:v>80</c:v>
                </c:pt>
                <c:pt idx="2546">
                  <c:v>87</c:v>
                </c:pt>
                <c:pt idx="2547">
                  <c:v>91</c:v>
                </c:pt>
                <c:pt idx="2548">
                  <c:v>84</c:v>
                </c:pt>
                <c:pt idx="2549">
                  <c:v>81</c:v>
                </c:pt>
                <c:pt idx="2550">
                  <c:v>87</c:v>
                </c:pt>
                <c:pt idx="2551">
                  <c:v>64</c:v>
                </c:pt>
                <c:pt idx="2552">
                  <c:v>68</c:v>
                </c:pt>
                <c:pt idx="2553">
                  <c:v>83</c:v>
                </c:pt>
                <c:pt idx="2554">
                  <c:v>64</c:v>
                </c:pt>
                <c:pt idx="2555">
                  <c:v>64</c:v>
                </c:pt>
                <c:pt idx="2556">
                  <c:v>67</c:v>
                </c:pt>
                <c:pt idx="2557">
                  <c:v>84</c:v>
                </c:pt>
                <c:pt idx="2558">
                  <c:v>83</c:v>
                </c:pt>
                <c:pt idx="2559">
                  <c:v>80</c:v>
                </c:pt>
                <c:pt idx="2560">
                  <c:v>68</c:v>
                </c:pt>
                <c:pt idx="2561">
                  <c:v>67</c:v>
                </c:pt>
                <c:pt idx="2562">
                  <c:v>84</c:v>
                </c:pt>
                <c:pt idx="2563">
                  <c:v>64</c:v>
                </c:pt>
                <c:pt idx="2564">
                  <c:v>67</c:v>
                </c:pt>
                <c:pt idx="2565">
                  <c:v>81</c:v>
                </c:pt>
                <c:pt idx="2566">
                  <c:v>83</c:v>
                </c:pt>
                <c:pt idx="2567">
                  <c:v>81</c:v>
                </c:pt>
                <c:pt idx="2568">
                  <c:v>87</c:v>
                </c:pt>
                <c:pt idx="2569">
                  <c:v>84</c:v>
                </c:pt>
                <c:pt idx="2570">
                  <c:v>84</c:v>
                </c:pt>
                <c:pt idx="2571">
                  <c:v>80</c:v>
                </c:pt>
                <c:pt idx="2572">
                  <c:v>84</c:v>
                </c:pt>
                <c:pt idx="2573">
                  <c:v>67</c:v>
                </c:pt>
                <c:pt idx="2574">
                  <c:v>80</c:v>
                </c:pt>
                <c:pt idx="2575">
                  <c:v>68</c:v>
                </c:pt>
                <c:pt idx="2576">
                  <c:v>91</c:v>
                </c:pt>
                <c:pt idx="2577">
                  <c:v>66</c:v>
                </c:pt>
                <c:pt idx="2578">
                  <c:v>87</c:v>
                </c:pt>
                <c:pt idx="2579">
                  <c:v>67</c:v>
                </c:pt>
                <c:pt idx="2580">
                  <c:v>64</c:v>
                </c:pt>
                <c:pt idx="2581">
                  <c:v>81</c:v>
                </c:pt>
                <c:pt idx="2582">
                  <c:v>80</c:v>
                </c:pt>
                <c:pt idx="2583">
                  <c:v>61</c:v>
                </c:pt>
                <c:pt idx="2584">
                  <c:v>84</c:v>
                </c:pt>
                <c:pt idx="2585">
                  <c:v>71</c:v>
                </c:pt>
                <c:pt idx="2586">
                  <c:v>64</c:v>
                </c:pt>
                <c:pt idx="2587">
                  <c:v>68</c:v>
                </c:pt>
                <c:pt idx="2588">
                  <c:v>87</c:v>
                </c:pt>
                <c:pt idx="2589">
                  <c:v>61</c:v>
                </c:pt>
                <c:pt idx="2590">
                  <c:v>81</c:v>
                </c:pt>
                <c:pt idx="2591">
                  <c:v>88</c:v>
                </c:pt>
                <c:pt idx="2592">
                  <c:v>87</c:v>
                </c:pt>
                <c:pt idx="2593">
                  <c:v>87</c:v>
                </c:pt>
                <c:pt idx="2594">
                  <c:v>83</c:v>
                </c:pt>
                <c:pt idx="2595">
                  <c:v>67</c:v>
                </c:pt>
                <c:pt idx="2596">
                  <c:v>68</c:v>
                </c:pt>
                <c:pt idx="2597">
                  <c:v>64</c:v>
                </c:pt>
                <c:pt idx="2598">
                  <c:v>64</c:v>
                </c:pt>
                <c:pt idx="2599">
                  <c:v>87</c:v>
                </c:pt>
                <c:pt idx="2600">
                  <c:v>84</c:v>
                </c:pt>
                <c:pt idx="2601">
                  <c:v>67</c:v>
                </c:pt>
                <c:pt idx="2602">
                  <c:v>84</c:v>
                </c:pt>
                <c:pt idx="2603">
                  <c:v>84</c:v>
                </c:pt>
                <c:pt idx="2604">
                  <c:v>84</c:v>
                </c:pt>
                <c:pt idx="2605">
                  <c:v>84</c:v>
                </c:pt>
                <c:pt idx="2606">
                  <c:v>64</c:v>
                </c:pt>
                <c:pt idx="2607">
                  <c:v>64</c:v>
                </c:pt>
                <c:pt idx="2608">
                  <c:v>87</c:v>
                </c:pt>
                <c:pt idx="2609">
                  <c:v>71</c:v>
                </c:pt>
                <c:pt idx="2610">
                  <c:v>61</c:v>
                </c:pt>
                <c:pt idx="2611">
                  <c:v>84</c:v>
                </c:pt>
                <c:pt idx="2612">
                  <c:v>68</c:v>
                </c:pt>
                <c:pt idx="2613">
                  <c:v>63</c:v>
                </c:pt>
                <c:pt idx="2614">
                  <c:v>64</c:v>
                </c:pt>
                <c:pt idx="2615">
                  <c:v>60</c:v>
                </c:pt>
                <c:pt idx="2616">
                  <c:v>67</c:v>
                </c:pt>
                <c:pt idx="2617">
                  <c:v>91</c:v>
                </c:pt>
                <c:pt idx="2618">
                  <c:v>68</c:v>
                </c:pt>
                <c:pt idx="2619">
                  <c:v>60</c:v>
                </c:pt>
                <c:pt idx="2620">
                  <c:v>80</c:v>
                </c:pt>
                <c:pt idx="2621">
                  <c:v>80</c:v>
                </c:pt>
                <c:pt idx="2622">
                  <c:v>80</c:v>
                </c:pt>
                <c:pt idx="2623">
                  <c:v>87</c:v>
                </c:pt>
                <c:pt idx="2624">
                  <c:v>71</c:v>
                </c:pt>
                <c:pt idx="2625">
                  <c:v>80</c:v>
                </c:pt>
                <c:pt idx="2626">
                  <c:v>83</c:v>
                </c:pt>
                <c:pt idx="2627">
                  <c:v>80</c:v>
                </c:pt>
                <c:pt idx="2628">
                  <c:v>63</c:v>
                </c:pt>
                <c:pt idx="2629">
                  <c:v>81</c:v>
                </c:pt>
                <c:pt idx="2630">
                  <c:v>87</c:v>
                </c:pt>
                <c:pt idx="2631">
                  <c:v>67</c:v>
                </c:pt>
                <c:pt idx="2632">
                  <c:v>67</c:v>
                </c:pt>
                <c:pt idx="2633">
                  <c:v>64</c:v>
                </c:pt>
                <c:pt idx="2634">
                  <c:v>64</c:v>
                </c:pt>
                <c:pt idx="2635">
                  <c:v>71</c:v>
                </c:pt>
                <c:pt idx="2636">
                  <c:v>104</c:v>
                </c:pt>
                <c:pt idx="2637">
                  <c:v>61</c:v>
                </c:pt>
                <c:pt idx="2638">
                  <c:v>67</c:v>
                </c:pt>
                <c:pt idx="2639">
                  <c:v>67</c:v>
                </c:pt>
                <c:pt idx="2640">
                  <c:v>71</c:v>
                </c:pt>
                <c:pt idx="2641">
                  <c:v>64</c:v>
                </c:pt>
                <c:pt idx="2642">
                  <c:v>81</c:v>
                </c:pt>
                <c:pt idx="2643">
                  <c:v>63</c:v>
                </c:pt>
                <c:pt idx="2644">
                  <c:v>63</c:v>
                </c:pt>
                <c:pt idx="2645">
                  <c:v>80</c:v>
                </c:pt>
                <c:pt idx="2646">
                  <c:v>107</c:v>
                </c:pt>
                <c:pt idx="2647">
                  <c:v>81</c:v>
                </c:pt>
                <c:pt idx="2648">
                  <c:v>87</c:v>
                </c:pt>
                <c:pt idx="2649">
                  <c:v>68</c:v>
                </c:pt>
                <c:pt idx="2650">
                  <c:v>88</c:v>
                </c:pt>
                <c:pt idx="2651">
                  <c:v>61</c:v>
                </c:pt>
                <c:pt idx="2652">
                  <c:v>84</c:v>
                </c:pt>
                <c:pt idx="2653">
                  <c:v>64</c:v>
                </c:pt>
                <c:pt idx="2654">
                  <c:v>88</c:v>
                </c:pt>
                <c:pt idx="2655">
                  <c:v>71</c:v>
                </c:pt>
                <c:pt idx="2656">
                  <c:v>88</c:v>
                </c:pt>
                <c:pt idx="2657">
                  <c:v>71</c:v>
                </c:pt>
                <c:pt idx="2658">
                  <c:v>80</c:v>
                </c:pt>
                <c:pt idx="2659">
                  <c:v>87</c:v>
                </c:pt>
                <c:pt idx="2660">
                  <c:v>68</c:v>
                </c:pt>
                <c:pt idx="2661">
                  <c:v>87</c:v>
                </c:pt>
                <c:pt idx="2662">
                  <c:v>80</c:v>
                </c:pt>
                <c:pt idx="2663">
                  <c:v>68</c:v>
                </c:pt>
                <c:pt idx="2664">
                  <c:v>68</c:v>
                </c:pt>
                <c:pt idx="2665">
                  <c:v>84</c:v>
                </c:pt>
                <c:pt idx="2666">
                  <c:v>80</c:v>
                </c:pt>
                <c:pt idx="2667">
                  <c:v>63</c:v>
                </c:pt>
                <c:pt idx="2668">
                  <c:v>67</c:v>
                </c:pt>
                <c:pt idx="2669">
                  <c:v>60</c:v>
                </c:pt>
                <c:pt idx="2670">
                  <c:v>84</c:v>
                </c:pt>
                <c:pt idx="2671">
                  <c:v>84</c:v>
                </c:pt>
                <c:pt idx="2672">
                  <c:v>88</c:v>
                </c:pt>
                <c:pt idx="2673">
                  <c:v>67</c:v>
                </c:pt>
                <c:pt idx="2674">
                  <c:v>71</c:v>
                </c:pt>
                <c:pt idx="2675">
                  <c:v>71</c:v>
                </c:pt>
                <c:pt idx="2676">
                  <c:v>83</c:v>
                </c:pt>
                <c:pt idx="2677">
                  <c:v>71</c:v>
                </c:pt>
                <c:pt idx="2678">
                  <c:v>84</c:v>
                </c:pt>
                <c:pt idx="2679">
                  <c:v>87</c:v>
                </c:pt>
                <c:pt idx="2680">
                  <c:v>67</c:v>
                </c:pt>
                <c:pt idx="2681">
                  <c:v>84</c:v>
                </c:pt>
                <c:pt idx="2682">
                  <c:v>80</c:v>
                </c:pt>
                <c:pt idx="2683">
                  <c:v>64</c:v>
                </c:pt>
                <c:pt idx="2684">
                  <c:v>68</c:v>
                </c:pt>
                <c:pt idx="2685">
                  <c:v>67</c:v>
                </c:pt>
                <c:pt idx="2686">
                  <c:v>64</c:v>
                </c:pt>
                <c:pt idx="2687">
                  <c:v>88</c:v>
                </c:pt>
                <c:pt idx="2688">
                  <c:v>64</c:v>
                </c:pt>
                <c:pt idx="2689">
                  <c:v>67</c:v>
                </c:pt>
                <c:pt idx="2690">
                  <c:v>60</c:v>
                </c:pt>
                <c:pt idx="2691">
                  <c:v>80</c:v>
                </c:pt>
                <c:pt idx="2692">
                  <c:v>64</c:v>
                </c:pt>
                <c:pt idx="2693">
                  <c:v>87</c:v>
                </c:pt>
                <c:pt idx="2694">
                  <c:v>67</c:v>
                </c:pt>
                <c:pt idx="2695">
                  <c:v>44</c:v>
                </c:pt>
                <c:pt idx="2696">
                  <c:v>63</c:v>
                </c:pt>
                <c:pt idx="2697">
                  <c:v>84</c:v>
                </c:pt>
                <c:pt idx="2698">
                  <c:v>83</c:v>
                </c:pt>
                <c:pt idx="2699">
                  <c:v>81</c:v>
                </c:pt>
                <c:pt idx="2700">
                  <c:v>71</c:v>
                </c:pt>
                <c:pt idx="2701">
                  <c:v>64</c:v>
                </c:pt>
                <c:pt idx="2702">
                  <c:v>71</c:v>
                </c:pt>
                <c:pt idx="2703">
                  <c:v>67</c:v>
                </c:pt>
                <c:pt idx="2704">
                  <c:v>68</c:v>
                </c:pt>
                <c:pt idx="2705">
                  <c:v>81</c:v>
                </c:pt>
                <c:pt idx="2706">
                  <c:v>67</c:v>
                </c:pt>
                <c:pt idx="2707">
                  <c:v>60</c:v>
                </c:pt>
                <c:pt idx="2708">
                  <c:v>64</c:v>
                </c:pt>
                <c:pt idx="2709">
                  <c:v>71</c:v>
                </c:pt>
                <c:pt idx="2710">
                  <c:v>68</c:v>
                </c:pt>
                <c:pt idx="2711">
                  <c:v>60</c:v>
                </c:pt>
                <c:pt idx="2712">
                  <c:v>83</c:v>
                </c:pt>
                <c:pt idx="2713">
                  <c:v>71</c:v>
                </c:pt>
                <c:pt idx="2714">
                  <c:v>71</c:v>
                </c:pt>
                <c:pt idx="2715">
                  <c:v>81</c:v>
                </c:pt>
                <c:pt idx="2716">
                  <c:v>67</c:v>
                </c:pt>
                <c:pt idx="2717">
                  <c:v>64</c:v>
                </c:pt>
                <c:pt idx="2718">
                  <c:v>60</c:v>
                </c:pt>
                <c:pt idx="2719">
                  <c:v>64</c:v>
                </c:pt>
                <c:pt idx="2720">
                  <c:v>83</c:v>
                </c:pt>
                <c:pt idx="2721">
                  <c:v>64</c:v>
                </c:pt>
                <c:pt idx="2722">
                  <c:v>80</c:v>
                </c:pt>
                <c:pt idx="2723">
                  <c:v>68</c:v>
                </c:pt>
                <c:pt idx="2724">
                  <c:v>87</c:v>
                </c:pt>
                <c:pt idx="2725">
                  <c:v>68</c:v>
                </c:pt>
                <c:pt idx="2726">
                  <c:v>80</c:v>
                </c:pt>
                <c:pt idx="2727">
                  <c:v>71</c:v>
                </c:pt>
                <c:pt idx="2728">
                  <c:v>51</c:v>
                </c:pt>
                <c:pt idx="2729">
                  <c:v>67</c:v>
                </c:pt>
                <c:pt idx="2730">
                  <c:v>83</c:v>
                </c:pt>
                <c:pt idx="2731">
                  <c:v>60</c:v>
                </c:pt>
                <c:pt idx="2732">
                  <c:v>64</c:v>
                </c:pt>
                <c:pt idx="2733">
                  <c:v>91</c:v>
                </c:pt>
                <c:pt idx="2734">
                  <c:v>68</c:v>
                </c:pt>
                <c:pt idx="2735">
                  <c:v>87</c:v>
                </c:pt>
                <c:pt idx="2736">
                  <c:v>83</c:v>
                </c:pt>
                <c:pt idx="2737">
                  <c:v>67</c:v>
                </c:pt>
                <c:pt idx="2738">
                  <c:v>71</c:v>
                </c:pt>
                <c:pt idx="2739">
                  <c:v>67</c:v>
                </c:pt>
                <c:pt idx="2740">
                  <c:v>64</c:v>
                </c:pt>
                <c:pt idx="2741">
                  <c:v>80</c:v>
                </c:pt>
                <c:pt idx="2742">
                  <c:v>68</c:v>
                </c:pt>
                <c:pt idx="2743">
                  <c:v>67</c:v>
                </c:pt>
                <c:pt idx="2744">
                  <c:v>63</c:v>
                </c:pt>
                <c:pt idx="2745">
                  <c:v>67</c:v>
                </c:pt>
                <c:pt idx="2746">
                  <c:v>63</c:v>
                </c:pt>
                <c:pt idx="2747">
                  <c:v>64</c:v>
                </c:pt>
                <c:pt idx="2748">
                  <c:v>63</c:v>
                </c:pt>
                <c:pt idx="2749">
                  <c:v>80</c:v>
                </c:pt>
                <c:pt idx="2750">
                  <c:v>87</c:v>
                </c:pt>
                <c:pt idx="2751">
                  <c:v>67</c:v>
                </c:pt>
                <c:pt idx="2752">
                  <c:v>80</c:v>
                </c:pt>
                <c:pt idx="2753">
                  <c:v>68</c:v>
                </c:pt>
                <c:pt idx="2754">
                  <c:v>87</c:v>
                </c:pt>
                <c:pt idx="2755">
                  <c:v>60</c:v>
                </c:pt>
                <c:pt idx="2756">
                  <c:v>64</c:v>
                </c:pt>
                <c:pt idx="2757">
                  <c:v>64</c:v>
                </c:pt>
                <c:pt idx="2758">
                  <c:v>71</c:v>
                </c:pt>
                <c:pt idx="2759">
                  <c:v>84</c:v>
                </c:pt>
                <c:pt idx="2760">
                  <c:v>87</c:v>
                </c:pt>
                <c:pt idx="2761">
                  <c:v>64</c:v>
                </c:pt>
                <c:pt idx="2762">
                  <c:v>68</c:v>
                </c:pt>
                <c:pt idx="2763">
                  <c:v>67</c:v>
                </c:pt>
                <c:pt idx="2764">
                  <c:v>88</c:v>
                </c:pt>
                <c:pt idx="2765">
                  <c:v>84</c:v>
                </c:pt>
                <c:pt idx="2766">
                  <c:v>83</c:v>
                </c:pt>
                <c:pt idx="2767">
                  <c:v>87</c:v>
                </c:pt>
                <c:pt idx="2768">
                  <c:v>80</c:v>
                </c:pt>
                <c:pt idx="2769">
                  <c:v>84</c:v>
                </c:pt>
                <c:pt idx="2770">
                  <c:v>71</c:v>
                </c:pt>
                <c:pt idx="2771">
                  <c:v>87</c:v>
                </c:pt>
                <c:pt idx="2772">
                  <c:v>83</c:v>
                </c:pt>
                <c:pt idx="2773">
                  <c:v>80</c:v>
                </c:pt>
                <c:pt idx="2774">
                  <c:v>83</c:v>
                </c:pt>
                <c:pt idx="2775">
                  <c:v>67</c:v>
                </c:pt>
                <c:pt idx="2776">
                  <c:v>63</c:v>
                </c:pt>
                <c:pt idx="2777">
                  <c:v>81</c:v>
                </c:pt>
                <c:pt idx="2778">
                  <c:v>88</c:v>
                </c:pt>
                <c:pt idx="2779">
                  <c:v>68</c:v>
                </c:pt>
                <c:pt idx="2780">
                  <c:v>101</c:v>
                </c:pt>
                <c:pt idx="2781">
                  <c:v>67</c:v>
                </c:pt>
                <c:pt idx="2782">
                  <c:v>60</c:v>
                </c:pt>
                <c:pt idx="2783">
                  <c:v>87</c:v>
                </c:pt>
                <c:pt idx="2784">
                  <c:v>68</c:v>
                </c:pt>
                <c:pt idx="2785">
                  <c:v>71</c:v>
                </c:pt>
                <c:pt idx="2786">
                  <c:v>87</c:v>
                </c:pt>
                <c:pt idx="2787">
                  <c:v>80</c:v>
                </c:pt>
                <c:pt idx="2788">
                  <c:v>67</c:v>
                </c:pt>
                <c:pt idx="2789">
                  <c:v>83</c:v>
                </c:pt>
                <c:pt idx="2790">
                  <c:v>83</c:v>
                </c:pt>
                <c:pt idx="2791">
                  <c:v>84</c:v>
                </c:pt>
                <c:pt idx="2792">
                  <c:v>80</c:v>
                </c:pt>
                <c:pt idx="2793">
                  <c:v>83</c:v>
                </c:pt>
                <c:pt idx="2794">
                  <c:v>60</c:v>
                </c:pt>
                <c:pt idx="2795">
                  <c:v>47</c:v>
                </c:pt>
                <c:pt idx="2796">
                  <c:v>63</c:v>
                </c:pt>
                <c:pt idx="2797">
                  <c:v>84</c:v>
                </c:pt>
                <c:pt idx="2798">
                  <c:v>83</c:v>
                </c:pt>
                <c:pt idx="2799">
                  <c:v>80</c:v>
                </c:pt>
                <c:pt idx="2800">
                  <c:v>60</c:v>
                </c:pt>
                <c:pt idx="2801">
                  <c:v>68</c:v>
                </c:pt>
                <c:pt idx="2802">
                  <c:v>84</c:v>
                </c:pt>
                <c:pt idx="2803">
                  <c:v>61</c:v>
                </c:pt>
                <c:pt idx="2804">
                  <c:v>84</c:v>
                </c:pt>
                <c:pt idx="2805">
                  <c:v>64</c:v>
                </c:pt>
                <c:pt idx="2806">
                  <c:v>71</c:v>
                </c:pt>
                <c:pt idx="2807">
                  <c:v>60</c:v>
                </c:pt>
                <c:pt idx="2808">
                  <c:v>63</c:v>
                </c:pt>
                <c:pt idx="2809">
                  <c:v>81</c:v>
                </c:pt>
                <c:pt idx="2810">
                  <c:v>60</c:v>
                </c:pt>
                <c:pt idx="2811">
                  <c:v>84</c:v>
                </c:pt>
                <c:pt idx="2812">
                  <c:v>100</c:v>
                </c:pt>
                <c:pt idx="2813">
                  <c:v>63</c:v>
                </c:pt>
                <c:pt idx="2814">
                  <c:v>67</c:v>
                </c:pt>
                <c:pt idx="2815">
                  <c:v>71</c:v>
                </c:pt>
                <c:pt idx="2816">
                  <c:v>63</c:v>
                </c:pt>
                <c:pt idx="2817">
                  <c:v>87</c:v>
                </c:pt>
                <c:pt idx="2818">
                  <c:v>67</c:v>
                </c:pt>
                <c:pt idx="2819">
                  <c:v>84</c:v>
                </c:pt>
                <c:pt idx="2820">
                  <c:v>87</c:v>
                </c:pt>
                <c:pt idx="2821">
                  <c:v>84</c:v>
                </c:pt>
                <c:pt idx="2822">
                  <c:v>63</c:v>
                </c:pt>
                <c:pt idx="2823">
                  <c:v>67</c:v>
                </c:pt>
                <c:pt idx="2824">
                  <c:v>60</c:v>
                </c:pt>
                <c:pt idx="2825">
                  <c:v>80</c:v>
                </c:pt>
                <c:pt idx="2826">
                  <c:v>68</c:v>
                </c:pt>
                <c:pt idx="2827">
                  <c:v>86</c:v>
                </c:pt>
                <c:pt idx="2828">
                  <c:v>83</c:v>
                </c:pt>
                <c:pt idx="2829">
                  <c:v>68</c:v>
                </c:pt>
                <c:pt idx="2830">
                  <c:v>64</c:v>
                </c:pt>
                <c:pt idx="2831">
                  <c:v>83</c:v>
                </c:pt>
                <c:pt idx="2832">
                  <c:v>60</c:v>
                </c:pt>
                <c:pt idx="2833">
                  <c:v>87</c:v>
                </c:pt>
                <c:pt idx="2834">
                  <c:v>60</c:v>
                </c:pt>
                <c:pt idx="2835">
                  <c:v>87</c:v>
                </c:pt>
                <c:pt idx="2836">
                  <c:v>83</c:v>
                </c:pt>
                <c:pt idx="2837">
                  <c:v>67</c:v>
                </c:pt>
                <c:pt idx="2838">
                  <c:v>63</c:v>
                </c:pt>
                <c:pt idx="2839">
                  <c:v>88</c:v>
                </c:pt>
                <c:pt idx="2840">
                  <c:v>63</c:v>
                </c:pt>
                <c:pt idx="2841">
                  <c:v>60</c:v>
                </c:pt>
                <c:pt idx="2842">
                  <c:v>68</c:v>
                </c:pt>
                <c:pt idx="2843">
                  <c:v>83</c:v>
                </c:pt>
                <c:pt idx="2844">
                  <c:v>87</c:v>
                </c:pt>
                <c:pt idx="2845">
                  <c:v>60</c:v>
                </c:pt>
                <c:pt idx="2846">
                  <c:v>63</c:v>
                </c:pt>
                <c:pt idx="2847">
                  <c:v>68</c:v>
                </c:pt>
                <c:pt idx="2848">
                  <c:v>60</c:v>
                </c:pt>
                <c:pt idx="2849">
                  <c:v>68</c:v>
                </c:pt>
                <c:pt idx="2850">
                  <c:v>83</c:v>
                </c:pt>
                <c:pt idx="2851">
                  <c:v>61</c:v>
                </c:pt>
                <c:pt idx="2852">
                  <c:v>83</c:v>
                </c:pt>
                <c:pt idx="2853">
                  <c:v>68</c:v>
                </c:pt>
                <c:pt idx="2854">
                  <c:v>68</c:v>
                </c:pt>
                <c:pt idx="2855">
                  <c:v>87</c:v>
                </c:pt>
                <c:pt idx="2856">
                  <c:v>71</c:v>
                </c:pt>
                <c:pt idx="2857">
                  <c:v>84</c:v>
                </c:pt>
                <c:pt idx="2858">
                  <c:v>91</c:v>
                </c:pt>
                <c:pt idx="2859">
                  <c:v>68</c:v>
                </c:pt>
                <c:pt idx="2860">
                  <c:v>63</c:v>
                </c:pt>
                <c:pt idx="2861">
                  <c:v>71</c:v>
                </c:pt>
                <c:pt idx="2862">
                  <c:v>67</c:v>
                </c:pt>
                <c:pt idx="2863">
                  <c:v>88</c:v>
                </c:pt>
                <c:pt idx="2864">
                  <c:v>80</c:v>
                </c:pt>
                <c:pt idx="2865">
                  <c:v>67</c:v>
                </c:pt>
                <c:pt idx="2866">
                  <c:v>67</c:v>
                </c:pt>
                <c:pt idx="2867">
                  <c:v>84</c:v>
                </c:pt>
                <c:pt idx="2868">
                  <c:v>83</c:v>
                </c:pt>
                <c:pt idx="2869">
                  <c:v>61</c:v>
                </c:pt>
                <c:pt idx="2870">
                  <c:v>80</c:v>
                </c:pt>
                <c:pt idx="2871">
                  <c:v>60</c:v>
                </c:pt>
                <c:pt idx="2872">
                  <c:v>63</c:v>
                </c:pt>
                <c:pt idx="2873">
                  <c:v>80</c:v>
                </c:pt>
                <c:pt idx="2874">
                  <c:v>67</c:v>
                </c:pt>
                <c:pt idx="2875">
                  <c:v>60</c:v>
                </c:pt>
                <c:pt idx="2876">
                  <c:v>63</c:v>
                </c:pt>
                <c:pt idx="2877">
                  <c:v>87</c:v>
                </c:pt>
                <c:pt idx="2878">
                  <c:v>64</c:v>
                </c:pt>
                <c:pt idx="2879">
                  <c:v>87</c:v>
                </c:pt>
                <c:pt idx="2880">
                  <c:v>80</c:v>
                </c:pt>
                <c:pt idx="2881">
                  <c:v>91</c:v>
                </c:pt>
                <c:pt idx="2882">
                  <c:v>84</c:v>
                </c:pt>
                <c:pt idx="2883">
                  <c:v>60</c:v>
                </c:pt>
                <c:pt idx="2884">
                  <c:v>83</c:v>
                </c:pt>
                <c:pt idx="2885">
                  <c:v>68</c:v>
                </c:pt>
                <c:pt idx="2886">
                  <c:v>83</c:v>
                </c:pt>
                <c:pt idx="2887">
                  <c:v>71</c:v>
                </c:pt>
                <c:pt idx="2888">
                  <c:v>83</c:v>
                </c:pt>
                <c:pt idx="2889">
                  <c:v>81</c:v>
                </c:pt>
                <c:pt idx="2890">
                  <c:v>81</c:v>
                </c:pt>
                <c:pt idx="2891">
                  <c:v>87</c:v>
                </c:pt>
                <c:pt idx="2892">
                  <c:v>84</c:v>
                </c:pt>
                <c:pt idx="2893">
                  <c:v>61</c:v>
                </c:pt>
                <c:pt idx="2894">
                  <c:v>67</c:v>
                </c:pt>
                <c:pt idx="2895">
                  <c:v>61</c:v>
                </c:pt>
                <c:pt idx="2896">
                  <c:v>87</c:v>
                </c:pt>
                <c:pt idx="2897">
                  <c:v>84</c:v>
                </c:pt>
                <c:pt idx="2898">
                  <c:v>67</c:v>
                </c:pt>
                <c:pt idx="2899">
                  <c:v>91</c:v>
                </c:pt>
                <c:pt idx="2900">
                  <c:v>67</c:v>
                </c:pt>
                <c:pt idx="2901">
                  <c:v>64</c:v>
                </c:pt>
                <c:pt idx="2902">
                  <c:v>81</c:v>
                </c:pt>
                <c:pt idx="2903">
                  <c:v>67</c:v>
                </c:pt>
                <c:pt idx="2904">
                  <c:v>67</c:v>
                </c:pt>
                <c:pt idx="2905">
                  <c:v>88</c:v>
                </c:pt>
                <c:pt idx="2906">
                  <c:v>68</c:v>
                </c:pt>
                <c:pt idx="2907">
                  <c:v>68</c:v>
                </c:pt>
                <c:pt idx="2908">
                  <c:v>80</c:v>
                </c:pt>
                <c:pt idx="2909">
                  <c:v>64</c:v>
                </c:pt>
                <c:pt idx="2910">
                  <c:v>80</c:v>
                </c:pt>
                <c:pt idx="2911">
                  <c:v>84</c:v>
                </c:pt>
                <c:pt idx="2912">
                  <c:v>60</c:v>
                </c:pt>
                <c:pt idx="2913">
                  <c:v>61</c:v>
                </c:pt>
                <c:pt idx="2914">
                  <c:v>60</c:v>
                </c:pt>
                <c:pt idx="2915">
                  <c:v>68</c:v>
                </c:pt>
                <c:pt idx="2916">
                  <c:v>87</c:v>
                </c:pt>
                <c:pt idx="2917">
                  <c:v>83</c:v>
                </c:pt>
                <c:pt idx="2918">
                  <c:v>64</c:v>
                </c:pt>
                <c:pt idx="2919">
                  <c:v>60</c:v>
                </c:pt>
                <c:pt idx="2920">
                  <c:v>67</c:v>
                </c:pt>
                <c:pt idx="2921">
                  <c:v>80</c:v>
                </c:pt>
                <c:pt idx="2922">
                  <c:v>64</c:v>
                </c:pt>
                <c:pt idx="2923">
                  <c:v>71</c:v>
                </c:pt>
                <c:pt idx="2924">
                  <c:v>67</c:v>
                </c:pt>
                <c:pt idx="2925">
                  <c:v>83</c:v>
                </c:pt>
                <c:pt idx="2926">
                  <c:v>80</c:v>
                </c:pt>
                <c:pt idx="2927">
                  <c:v>64</c:v>
                </c:pt>
                <c:pt idx="2928">
                  <c:v>80</c:v>
                </c:pt>
                <c:pt idx="2929">
                  <c:v>80</c:v>
                </c:pt>
                <c:pt idx="2930">
                  <c:v>83</c:v>
                </c:pt>
                <c:pt idx="2931">
                  <c:v>64</c:v>
                </c:pt>
                <c:pt idx="2932">
                  <c:v>68</c:v>
                </c:pt>
                <c:pt idx="2933">
                  <c:v>84</c:v>
                </c:pt>
                <c:pt idx="2934">
                  <c:v>83</c:v>
                </c:pt>
                <c:pt idx="2935">
                  <c:v>64</c:v>
                </c:pt>
                <c:pt idx="2936">
                  <c:v>80</c:v>
                </c:pt>
                <c:pt idx="2937">
                  <c:v>83</c:v>
                </c:pt>
                <c:pt idx="2938">
                  <c:v>83</c:v>
                </c:pt>
                <c:pt idx="2939">
                  <c:v>80</c:v>
                </c:pt>
                <c:pt idx="2940">
                  <c:v>80</c:v>
                </c:pt>
                <c:pt idx="2941">
                  <c:v>83</c:v>
                </c:pt>
                <c:pt idx="2942">
                  <c:v>80</c:v>
                </c:pt>
                <c:pt idx="2943">
                  <c:v>83</c:v>
                </c:pt>
                <c:pt idx="2944">
                  <c:v>64</c:v>
                </c:pt>
                <c:pt idx="2945">
                  <c:v>88</c:v>
                </c:pt>
                <c:pt idx="2946">
                  <c:v>88</c:v>
                </c:pt>
                <c:pt idx="2947">
                  <c:v>87</c:v>
                </c:pt>
                <c:pt idx="2948">
                  <c:v>88</c:v>
                </c:pt>
                <c:pt idx="2949">
                  <c:v>80</c:v>
                </c:pt>
                <c:pt idx="2950">
                  <c:v>87</c:v>
                </c:pt>
                <c:pt idx="2951">
                  <c:v>88</c:v>
                </c:pt>
                <c:pt idx="2952">
                  <c:v>88</c:v>
                </c:pt>
                <c:pt idx="2953">
                  <c:v>84</c:v>
                </c:pt>
                <c:pt idx="2954">
                  <c:v>87</c:v>
                </c:pt>
                <c:pt idx="2955">
                  <c:v>80</c:v>
                </c:pt>
                <c:pt idx="2956">
                  <c:v>84</c:v>
                </c:pt>
                <c:pt idx="2957">
                  <c:v>84</c:v>
                </c:pt>
                <c:pt idx="2958">
                  <c:v>87</c:v>
                </c:pt>
                <c:pt idx="2959">
                  <c:v>100</c:v>
                </c:pt>
                <c:pt idx="2960">
                  <c:v>86</c:v>
                </c:pt>
                <c:pt idx="2961">
                  <c:v>67</c:v>
                </c:pt>
                <c:pt idx="2962">
                  <c:v>83</c:v>
                </c:pt>
                <c:pt idx="2963">
                  <c:v>101</c:v>
                </c:pt>
                <c:pt idx="2964">
                  <c:v>67</c:v>
                </c:pt>
                <c:pt idx="2965">
                  <c:v>84</c:v>
                </c:pt>
                <c:pt idx="2966">
                  <c:v>71</c:v>
                </c:pt>
                <c:pt idx="2967">
                  <c:v>71</c:v>
                </c:pt>
                <c:pt idx="2968">
                  <c:v>87</c:v>
                </c:pt>
                <c:pt idx="2969">
                  <c:v>64</c:v>
                </c:pt>
                <c:pt idx="2970">
                  <c:v>84</c:v>
                </c:pt>
                <c:pt idx="2971">
                  <c:v>64</c:v>
                </c:pt>
                <c:pt idx="2972">
                  <c:v>64</c:v>
                </c:pt>
                <c:pt idx="2973">
                  <c:v>61</c:v>
                </c:pt>
                <c:pt idx="2974">
                  <c:v>80</c:v>
                </c:pt>
                <c:pt idx="2975">
                  <c:v>48</c:v>
                </c:pt>
                <c:pt idx="2976">
                  <c:v>88</c:v>
                </c:pt>
                <c:pt idx="2977">
                  <c:v>80</c:v>
                </c:pt>
                <c:pt idx="2978">
                  <c:v>87</c:v>
                </c:pt>
                <c:pt idx="2979">
                  <c:v>81</c:v>
                </c:pt>
                <c:pt idx="2980">
                  <c:v>60</c:v>
                </c:pt>
                <c:pt idx="2981">
                  <c:v>88</c:v>
                </c:pt>
                <c:pt idx="2982">
                  <c:v>67</c:v>
                </c:pt>
                <c:pt idx="2983">
                  <c:v>71</c:v>
                </c:pt>
                <c:pt idx="2984">
                  <c:v>60</c:v>
                </c:pt>
                <c:pt idx="2985">
                  <c:v>64</c:v>
                </c:pt>
                <c:pt idx="2986">
                  <c:v>67</c:v>
                </c:pt>
                <c:pt idx="2987">
                  <c:v>84</c:v>
                </c:pt>
                <c:pt idx="2988">
                  <c:v>64</c:v>
                </c:pt>
                <c:pt idx="2989">
                  <c:v>60</c:v>
                </c:pt>
                <c:pt idx="2990">
                  <c:v>63</c:v>
                </c:pt>
                <c:pt idx="2991">
                  <c:v>71</c:v>
                </c:pt>
                <c:pt idx="2992">
                  <c:v>84</c:v>
                </c:pt>
                <c:pt idx="2993">
                  <c:v>80</c:v>
                </c:pt>
                <c:pt idx="2994">
                  <c:v>88</c:v>
                </c:pt>
                <c:pt idx="2995">
                  <c:v>63</c:v>
                </c:pt>
                <c:pt idx="2996">
                  <c:v>64</c:v>
                </c:pt>
                <c:pt idx="2997">
                  <c:v>68</c:v>
                </c:pt>
                <c:pt idx="2998">
                  <c:v>100</c:v>
                </c:pt>
                <c:pt idx="2999">
                  <c:v>80</c:v>
                </c:pt>
                <c:pt idx="3000">
                  <c:v>66</c:v>
                </c:pt>
                <c:pt idx="3001">
                  <c:v>80</c:v>
                </c:pt>
                <c:pt idx="3002">
                  <c:v>108</c:v>
                </c:pt>
                <c:pt idx="3003">
                  <c:v>60</c:v>
                </c:pt>
                <c:pt idx="3004">
                  <c:v>67</c:v>
                </c:pt>
                <c:pt idx="3005">
                  <c:v>64</c:v>
                </c:pt>
                <c:pt idx="3006">
                  <c:v>88</c:v>
                </c:pt>
                <c:pt idx="3007">
                  <c:v>60</c:v>
                </c:pt>
                <c:pt idx="3008">
                  <c:v>67</c:v>
                </c:pt>
                <c:pt idx="3009">
                  <c:v>67</c:v>
                </c:pt>
                <c:pt idx="3010">
                  <c:v>60</c:v>
                </c:pt>
                <c:pt idx="3011">
                  <c:v>87</c:v>
                </c:pt>
                <c:pt idx="3012">
                  <c:v>67</c:v>
                </c:pt>
                <c:pt idx="3013">
                  <c:v>80</c:v>
                </c:pt>
                <c:pt idx="3014">
                  <c:v>100</c:v>
                </c:pt>
                <c:pt idx="3015">
                  <c:v>80</c:v>
                </c:pt>
                <c:pt idx="3016">
                  <c:v>71</c:v>
                </c:pt>
                <c:pt idx="3017">
                  <c:v>67</c:v>
                </c:pt>
                <c:pt idx="3018">
                  <c:v>83</c:v>
                </c:pt>
                <c:pt idx="3019">
                  <c:v>63</c:v>
                </c:pt>
                <c:pt idx="3020">
                  <c:v>71</c:v>
                </c:pt>
                <c:pt idx="3021">
                  <c:v>80</c:v>
                </c:pt>
                <c:pt idx="3022">
                  <c:v>63</c:v>
                </c:pt>
                <c:pt idx="3023">
                  <c:v>68</c:v>
                </c:pt>
                <c:pt idx="3024">
                  <c:v>91</c:v>
                </c:pt>
                <c:pt idx="3025">
                  <c:v>67</c:v>
                </c:pt>
                <c:pt idx="3026">
                  <c:v>87</c:v>
                </c:pt>
                <c:pt idx="3027">
                  <c:v>80</c:v>
                </c:pt>
                <c:pt idx="3028">
                  <c:v>87</c:v>
                </c:pt>
                <c:pt idx="3029">
                  <c:v>67</c:v>
                </c:pt>
                <c:pt idx="3030">
                  <c:v>80</c:v>
                </c:pt>
                <c:pt idx="3031">
                  <c:v>84</c:v>
                </c:pt>
                <c:pt idx="3032">
                  <c:v>67</c:v>
                </c:pt>
                <c:pt idx="3033">
                  <c:v>63</c:v>
                </c:pt>
                <c:pt idx="3034">
                  <c:v>60</c:v>
                </c:pt>
                <c:pt idx="3035">
                  <c:v>61</c:v>
                </c:pt>
                <c:pt idx="3036">
                  <c:v>87</c:v>
                </c:pt>
                <c:pt idx="3037">
                  <c:v>87</c:v>
                </c:pt>
                <c:pt idx="3038">
                  <c:v>84</c:v>
                </c:pt>
                <c:pt idx="3039">
                  <c:v>81</c:v>
                </c:pt>
                <c:pt idx="3040">
                  <c:v>67</c:v>
                </c:pt>
                <c:pt idx="3041">
                  <c:v>67</c:v>
                </c:pt>
                <c:pt idx="3042">
                  <c:v>64</c:v>
                </c:pt>
                <c:pt idx="3043">
                  <c:v>67</c:v>
                </c:pt>
                <c:pt idx="3044">
                  <c:v>88</c:v>
                </c:pt>
                <c:pt idx="3045">
                  <c:v>83</c:v>
                </c:pt>
                <c:pt idx="3046">
                  <c:v>80</c:v>
                </c:pt>
                <c:pt idx="3047">
                  <c:v>91</c:v>
                </c:pt>
                <c:pt idx="3048">
                  <c:v>80</c:v>
                </c:pt>
                <c:pt idx="3049">
                  <c:v>60</c:v>
                </c:pt>
                <c:pt idx="3050">
                  <c:v>91</c:v>
                </c:pt>
                <c:pt idx="3051">
                  <c:v>60</c:v>
                </c:pt>
                <c:pt idx="3052">
                  <c:v>84</c:v>
                </c:pt>
                <c:pt idx="3053">
                  <c:v>68</c:v>
                </c:pt>
                <c:pt idx="3054">
                  <c:v>67</c:v>
                </c:pt>
                <c:pt idx="3055">
                  <c:v>88</c:v>
                </c:pt>
                <c:pt idx="3056">
                  <c:v>83</c:v>
                </c:pt>
                <c:pt idx="3057">
                  <c:v>80</c:v>
                </c:pt>
                <c:pt idx="3058">
                  <c:v>83</c:v>
                </c:pt>
                <c:pt idx="3059">
                  <c:v>87</c:v>
                </c:pt>
                <c:pt idx="3060">
                  <c:v>83</c:v>
                </c:pt>
                <c:pt idx="3061">
                  <c:v>81</c:v>
                </c:pt>
                <c:pt idx="3062">
                  <c:v>67</c:v>
                </c:pt>
                <c:pt idx="3063">
                  <c:v>60</c:v>
                </c:pt>
                <c:pt idx="3064">
                  <c:v>80</c:v>
                </c:pt>
                <c:pt idx="3065">
                  <c:v>83</c:v>
                </c:pt>
                <c:pt idx="3066">
                  <c:v>67</c:v>
                </c:pt>
                <c:pt idx="3067">
                  <c:v>71</c:v>
                </c:pt>
                <c:pt idx="3068">
                  <c:v>80</c:v>
                </c:pt>
                <c:pt idx="3069">
                  <c:v>88</c:v>
                </c:pt>
                <c:pt idx="3070">
                  <c:v>68</c:v>
                </c:pt>
                <c:pt idx="3071">
                  <c:v>83</c:v>
                </c:pt>
                <c:pt idx="3072">
                  <c:v>71</c:v>
                </c:pt>
                <c:pt idx="3073">
                  <c:v>84</c:v>
                </c:pt>
                <c:pt idx="3074">
                  <c:v>67</c:v>
                </c:pt>
                <c:pt idx="3075">
                  <c:v>80</c:v>
                </c:pt>
                <c:pt idx="3076">
                  <c:v>83</c:v>
                </c:pt>
                <c:pt idx="3077">
                  <c:v>68</c:v>
                </c:pt>
                <c:pt idx="3078">
                  <c:v>83</c:v>
                </c:pt>
                <c:pt idx="3079">
                  <c:v>87</c:v>
                </c:pt>
                <c:pt idx="3080">
                  <c:v>67</c:v>
                </c:pt>
                <c:pt idx="3081">
                  <c:v>71</c:v>
                </c:pt>
                <c:pt idx="3082">
                  <c:v>84</c:v>
                </c:pt>
                <c:pt idx="3083">
                  <c:v>83</c:v>
                </c:pt>
                <c:pt idx="3084">
                  <c:v>68</c:v>
                </c:pt>
                <c:pt idx="3085">
                  <c:v>61</c:v>
                </c:pt>
                <c:pt idx="3086">
                  <c:v>67</c:v>
                </c:pt>
                <c:pt idx="3087">
                  <c:v>60</c:v>
                </c:pt>
                <c:pt idx="3088">
                  <c:v>68</c:v>
                </c:pt>
                <c:pt idx="3089">
                  <c:v>80</c:v>
                </c:pt>
                <c:pt idx="3090">
                  <c:v>64</c:v>
                </c:pt>
                <c:pt idx="3091">
                  <c:v>63</c:v>
                </c:pt>
                <c:pt idx="3092">
                  <c:v>64</c:v>
                </c:pt>
                <c:pt idx="3093">
                  <c:v>87</c:v>
                </c:pt>
                <c:pt idx="3094">
                  <c:v>91</c:v>
                </c:pt>
                <c:pt idx="3095">
                  <c:v>61</c:v>
                </c:pt>
                <c:pt idx="3096">
                  <c:v>81</c:v>
                </c:pt>
                <c:pt idx="3097">
                  <c:v>68</c:v>
                </c:pt>
                <c:pt idx="3098">
                  <c:v>64</c:v>
                </c:pt>
                <c:pt idx="3099">
                  <c:v>80</c:v>
                </c:pt>
                <c:pt idx="3100">
                  <c:v>80</c:v>
                </c:pt>
                <c:pt idx="3101">
                  <c:v>80</c:v>
                </c:pt>
                <c:pt idx="3102">
                  <c:v>80</c:v>
                </c:pt>
                <c:pt idx="3103">
                  <c:v>88</c:v>
                </c:pt>
                <c:pt idx="3104">
                  <c:v>87</c:v>
                </c:pt>
                <c:pt idx="3105">
                  <c:v>64</c:v>
                </c:pt>
                <c:pt idx="3106">
                  <c:v>68</c:v>
                </c:pt>
                <c:pt idx="3107">
                  <c:v>68</c:v>
                </c:pt>
                <c:pt idx="3108">
                  <c:v>63</c:v>
                </c:pt>
                <c:pt idx="3109">
                  <c:v>68</c:v>
                </c:pt>
                <c:pt idx="3110">
                  <c:v>84</c:v>
                </c:pt>
                <c:pt idx="3111">
                  <c:v>87</c:v>
                </c:pt>
                <c:pt idx="3112">
                  <c:v>84</c:v>
                </c:pt>
                <c:pt idx="3113">
                  <c:v>87</c:v>
                </c:pt>
                <c:pt idx="3114">
                  <c:v>60</c:v>
                </c:pt>
                <c:pt idx="3115">
                  <c:v>81</c:v>
                </c:pt>
                <c:pt idx="3116">
                  <c:v>83</c:v>
                </c:pt>
                <c:pt idx="3117">
                  <c:v>83</c:v>
                </c:pt>
                <c:pt idx="3118">
                  <c:v>84</c:v>
                </c:pt>
                <c:pt idx="3119">
                  <c:v>87</c:v>
                </c:pt>
                <c:pt idx="3120">
                  <c:v>81</c:v>
                </c:pt>
                <c:pt idx="3121">
                  <c:v>88</c:v>
                </c:pt>
                <c:pt idx="3122">
                  <c:v>84</c:v>
                </c:pt>
                <c:pt idx="3123">
                  <c:v>67</c:v>
                </c:pt>
                <c:pt idx="3124">
                  <c:v>83</c:v>
                </c:pt>
                <c:pt idx="3125">
                  <c:v>91</c:v>
                </c:pt>
                <c:pt idx="3126">
                  <c:v>88</c:v>
                </c:pt>
                <c:pt idx="3127">
                  <c:v>84</c:v>
                </c:pt>
                <c:pt idx="3128">
                  <c:v>91</c:v>
                </c:pt>
                <c:pt idx="3129">
                  <c:v>87</c:v>
                </c:pt>
                <c:pt idx="3130">
                  <c:v>88</c:v>
                </c:pt>
                <c:pt idx="3131">
                  <c:v>91</c:v>
                </c:pt>
                <c:pt idx="3132">
                  <c:v>87</c:v>
                </c:pt>
                <c:pt idx="3133">
                  <c:v>88</c:v>
                </c:pt>
                <c:pt idx="3134">
                  <c:v>83</c:v>
                </c:pt>
                <c:pt idx="3135">
                  <c:v>83</c:v>
                </c:pt>
                <c:pt idx="3136">
                  <c:v>87</c:v>
                </c:pt>
                <c:pt idx="3137">
                  <c:v>84</c:v>
                </c:pt>
                <c:pt idx="3138">
                  <c:v>83</c:v>
                </c:pt>
                <c:pt idx="3139">
                  <c:v>87</c:v>
                </c:pt>
                <c:pt idx="3140">
                  <c:v>88</c:v>
                </c:pt>
                <c:pt idx="3141">
                  <c:v>83</c:v>
                </c:pt>
                <c:pt idx="3142">
                  <c:v>64</c:v>
                </c:pt>
                <c:pt idx="3143">
                  <c:v>80</c:v>
                </c:pt>
                <c:pt idx="3144">
                  <c:v>88</c:v>
                </c:pt>
                <c:pt idx="3145">
                  <c:v>88</c:v>
                </c:pt>
                <c:pt idx="3146">
                  <c:v>88</c:v>
                </c:pt>
                <c:pt idx="3147">
                  <c:v>88</c:v>
                </c:pt>
                <c:pt idx="3148">
                  <c:v>101</c:v>
                </c:pt>
                <c:pt idx="3149">
                  <c:v>87</c:v>
                </c:pt>
                <c:pt idx="3150">
                  <c:v>80</c:v>
                </c:pt>
                <c:pt idx="3151">
                  <c:v>83</c:v>
                </c:pt>
                <c:pt idx="3152">
                  <c:v>107</c:v>
                </c:pt>
                <c:pt idx="3153">
                  <c:v>88</c:v>
                </c:pt>
                <c:pt idx="3154">
                  <c:v>101</c:v>
                </c:pt>
                <c:pt idx="3155">
                  <c:v>101</c:v>
                </c:pt>
                <c:pt idx="3156">
                  <c:v>91</c:v>
                </c:pt>
                <c:pt idx="3157">
                  <c:v>101</c:v>
                </c:pt>
                <c:pt idx="3158">
                  <c:v>100</c:v>
                </c:pt>
                <c:pt idx="3159">
                  <c:v>87</c:v>
                </c:pt>
                <c:pt idx="3160">
                  <c:v>111</c:v>
                </c:pt>
                <c:pt idx="3161">
                  <c:v>100</c:v>
                </c:pt>
                <c:pt idx="3162">
                  <c:v>83</c:v>
                </c:pt>
                <c:pt idx="3163">
                  <c:v>101</c:v>
                </c:pt>
                <c:pt idx="3164">
                  <c:v>104</c:v>
                </c:pt>
                <c:pt idx="3165">
                  <c:v>100</c:v>
                </c:pt>
                <c:pt idx="3166">
                  <c:v>83</c:v>
                </c:pt>
                <c:pt idx="3167">
                  <c:v>87</c:v>
                </c:pt>
                <c:pt idx="3168">
                  <c:v>111</c:v>
                </c:pt>
                <c:pt idx="3169">
                  <c:v>80</c:v>
                </c:pt>
                <c:pt idx="3170">
                  <c:v>104</c:v>
                </c:pt>
                <c:pt idx="3171">
                  <c:v>101</c:v>
                </c:pt>
                <c:pt idx="3172">
                  <c:v>101</c:v>
                </c:pt>
                <c:pt idx="3173">
                  <c:v>104</c:v>
                </c:pt>
                <c:pt idx="3174">
                  <c:v>87</c:v>
                </c:pt>
                <c:pt idx="3175">
                  <c:v>100</c:v>
                </c:pt>
                <c:pt idx="3176">
                  <c:v>83</c:v>
                </c:pt>
                <c:pt idx="3177">
                  <c:v>83</c:v>
                </c:pt>
                <c:pt idx="3178">
                  <c:v>63</c:v>
                </c:pt>
                <c:pt idx="3179">
                  <c:v>71</c:v>
                </c:pt>
                <c:pt idx="3180">
                  <c:v>68</c:v>
                </c:pt>
                <c:pt idx="3181">
                  <c:v>64</c:v>
                </c:pt>
                <c:pt idx="3182">
                  <c:v>60</c:v>
                </c:pt>
                <c:pt idx="3183">
                  <c:v>83</c:v>
                </c:pt>
                <c:pt idx="3184">
                  <c:v>87</c:v>
                </c:pt>
                <c:pt idx="3185">
                  <c:v>87</c:v>
                </c:pt>
                <c:pt idx="3186">
                  <c:v>63</c:v>
                </c:pt>
                <c:pt idx="3187">
                  <c:v>100</c:v>
                </c:pt>
                <c:pt idx="3188">
                  <c:v>80</c:v>
                </c:pt>
                <c:pt idx="3189">
                  <c:v>91</c:v>
                </c:pt>
                <c:pt idx="3190">
                  <c:v>67</c:v>
                </c:pt>
                <c:pt idx="3191">
                  <c:v>60</c:v>
                </c:pt>
                <c:pt idx="3192">
                  <c:v>60</c:v>
                </c:pt>
                <c:pt idx="3193">
                  <c:v>83</c:v>
                </c:pt>
                <c:pt idx="3194">
                  <c:v>84</c:v>
                </c:pt>
                <c:pt idx="3195">
                  <c:v>83</c:v>
                </c:pt>
                <c:pt idx="3196">
                  <c:v>87</c:v>
                </c:pt>
                <c:pt idx="3197">
                  <c:v>61</c:v>
                </c:pt>
                <c:pt idx="3198">
                  <c:v>100</c:v>
                </c:pt>
                <c:pt idx="3199">
                  <c:v>87</c:v>
                </c:pt>
                <c:pt idx="3200">
                  <c:v>87</c:v>
                </c:pt>
                <c:pt idx="3201">
                  <c:v>67</c:v>
                </c:pt>
                <c:pt idx="3202">
                  <c:v>60</c:v>
                </c:pt>
                <c:pt idx="3203">
                  <c:v>100</c:v>
                </c:pt>
                <c:pt idx="3204">
                  <c:v>68</c:v>
                </c:pt>
                <c:pt idx="3205">
                  <c:v>80</c:v>
                </c:pt>
                <c:pt idx="3206">
                  <c:v>87</c:v>
                </c:pt>
                <c:pt idx="3207">
                  <c:v>66</c:v>
                </c:pt>
                <c:pt idx="3208">
                  <c:v>67</c:v>
                </c:pt>
                <c:pt idx="3209">
                  <c:v>80</c:v>
                </c:pt>
                <c:pt idx="3210">
                  <c:v>83</c:v>
                </c:pt>
                <c:pt idx="3211">
                  <c:v>87</c:v>
                </c:pt>
                <c:pt idx="3212">
                  <c:v>88</c:v>
                </c:pt>
                <c:pt idx="3213">
                  <c:v>83</c:v>
                </c:pt>
                <c:pt idx="3214">
                  <c:v>91</c:v>
                </c:pt>
                <c:pt idx="3215">
                  <c:v>87</c:v>
                </c:pt>
                <c:pt idx="3216">
                  <c:v>87</c:v>
                </c:pt>
                <c:pt idx="3217">
                  <c:v>100</c:v>
                </c:pt>
                <c:pt idx="3218">
                  <c:v>83</c:v>
                </c:pt>
                <c:pt idx="3219">
                  <c:v>86</c:v>
                </c:pt>
                <c:pt idx="3220">
                  <c:v>71</c:v>
                </c:pt>
                <c:pt idx="3221">
                  <c:v>71</c:v>
                </c:pt>
                <c:pt idx="3222">
                  <c:v>84</c:v>
                </c:pt>
                <c:pt idx="3223">
                  <c:v>100</c:v>
                </c:pt>
                <c:pt idx="3224">
                  <c:v>51</c:v>
                </c:pt>
                <c:pt idx="3225">
                  <c:v>60</c:v>
                </c:pt>
                <c:pt idx="3226">
                  <c:v>80</c:v>
                </c:pt>
                <c:pt idx="3227">
                  <c:v>87</c:v>
                </c:pt>
                <c:pt idx="3228">
                  <c:v>83</c:v>
                </c:pt>
                <c:pt idx="3229">
                  <c:v>91</c:v>
                </c:pt>
                <c:pt idx="3230">
                  <c:v>84</c:v>
                </c:pt>
                <c:pt idx="3231">
                  <c:v>60</c:v>
                </c:pt>
                <c:pt idx="3232">
                  <c:v>84</c:v>
                </c:pt>
                <c:pt idx="3233">
                  <c:v>64</c:v>
                </c:pt>
                <c:pt idx="3234">
                  <c:v>84</c:v>
                </c:pt>
                <c:pt idx="3235">
                  <c:v>83</c:v>
                </c:pt>
                <c:pt idx="3236">
                  <c:v>83</c:v>
                </c:pt>
                <c:pt idx="3237">
                  <c:v>68</c:v>
                </c:pt>
                <c:pt idx="3238">
                  <c:v>83</c:v>
                </c:pt>
                <c:pt idx="3239">
                  <c:v>61</c:v>
                </c:pt>
                <c:pt idx="3240">
                  <c:v>64</c:v>
                </c:pt>
                <c:pt idx="3241">
                  <c:v>67</c:v>
                </c:pt>
                <c:pt idx="3242">
                  <c:v>67</c:v>
                </c:pt>
                <c:pt idx="3243">
                  <c:v>84</c:v>
                </c:pt>
                <c:pt idx="3244">
                  <c:v>87</c:v>
                </c:pt>
                <c:pt idx="3245">
                  <c:v>83</c:v>
                </c:pt>
                <c:pt idx="3246">
                  <c:v>67</c:v>
                </c:pt>
                <c:pt idx="3247">
                  <c:v>81</c:v>
                </c:pt>
                <c:pt idx="3248">
                  <c:v>64</c:v>
                </c:pt>
                <c:pt idx="3249">
                  <c:v>81</c:v>
                </c:pt>
                <c:pt idx="3250">
                  <c:v>80</c:v>
                </c:pt>
                <c:pt idx="3251">
                  <c:v>71</c:v>
                </c:pt>
                <c:pt idx="3252">
                  <c:v>60</c:v>
                </c:pt>
                <c:pt idx="3253">
                  <c:v>80</c:v>
                </c:pt>
                <c:pt idx="3254">
                  <c:v>83</c:v>
                </c:pt>
                <c:pt idx="3255">
                  <c:v>80</c:v>
                </c:pt>
                <c:pt idx="3256">
                  <c:v>83</c:v>
                </c:pt>
                <c:pt idx="3257">
                  <c:v>100</c:v>
                </c:pt>
                <c:pt idx="3258">
                  <c:v>67</c:v>
                </c:pt>
                <c:pt idx="3259">
                  <c:v>83</c:v>
                </c:pt>
                <c:pt idx="3260">
                  <c:v>71</c:v>
                </c:pt>
                <c:pt idx="3261">
                  <c:v>100</c:v>
                </c:pt>
                <c:pt idx="3262">
                  <c:v>80</c:v>
                </c:pt>
                <c:pt idx="3263">
                  <c:v>66</c:v>
                </c:pt>
                <c:pt idx="3264">
                  <c:v>83</c:v>
                </c:pt>
                <c:pt idx="3265">
                  <c:v>83</c:v>
                </c:pt>
                <c:pt idx="3266">
                  <c:v>87</c:v>
                </c:pt>
                <c:pt idx="3267">
                  <c:v>80</c:v>
                </c:pt>
                <c:pt idx="3268">
                  <c:v>64</c:v>
                </c:pt>
                <c:pt idx="3269">
                  <c:v>87</c:v>
                </c:pt>
                <c:pt idx="3270">
                  <c:v>84</c:v>
                </c:pt>
                <c:pt idx="3271">
                  <c:v>87</c:v>
                </c:pt>
                <c:pt idx="3272">
                  <c:v>80</c:v>
                </c:pt>
                <c:pt idx="3273">
                  <c:v>64</c:v>
                </c:pt>
                <c:pt idx="3274">
                  <c:v>80</c:v>
                </c:pt>
                <c:pt idx="3275">
                  <c:v>63</c:v>
                </c:pt>
                <c:pt idx="3276">
                  <c:v>83</c:v>
                </c:pt>
                <c:pt idx="3277">
                  <c:v>84</c:v>
                </c:pt>
                <c:pt idx="3278">
                  <c:v>71</c:v>
                </c:pt>
                <c:pt idx="3279">
                  <c:v>61</c:v>
                </c:pt>
                <c:pt idx="3280">
                  <c:v>83</c:v>
                </c:pt>
                <c:pt idx="3281">
                  <c:v>84</c:v>
                </c:pt>
                <c:pt idx="3282">
                  <c:v>64</c:v>
                </c:pt>
                <c:pt idx="3283">
                  <c:v>84</c:v>
                </c:pt>
                <c:pt idx="3284">
                  <c:v>84</c:v>
                </c:pt>
                <c:pt idx="3285">
                  <c:v>81</c:v>
                </c:pt>
                <c:pt idx="3286">
                  <c:v>83</c:v>
                </c:pt>
                <c:pt idx="3287">
                  <c:v>81</c:v>
                </c:pt>
                <c:pt idx="3288">
                  <c:v>88</c:v>
                </c:pt>
                <c:pt idx="3289">
                  <c:v>71</c:v>
                </c:pt>
                <c:pt idx="3290">
                  <c:v>67</c:v>
                </c:pt>
                <c:pt idx="3291">
                  <c:v>81</c:v>
                </c:pt>
                <c:pt idx="3292">
                  <c:v>64</c:v>
                </c:pt>
                <c:pt idx="3293">
                  <c:v>61</c:v>
                </c:pt>
                <c:pt idx="3294">
                  <c:v>83</c:v>
                </c:pt>
                <c:pt idx="3295">
                  <c:v>87</c:v>
                </c:pt>
                <c:pt idx="3296">
                  <c:v>64</c:v>
                </c:pt>
                <c:pt idx="3297">
                  <c:v>88</c:v>
                </c:pt>
                <c:pt idx="3298">
                  <c:v>71</c:v>
                </c:pt>
                <c:pt idx="3299">
                  <c:v>84</c:v>
                </c:pt>
                <c:pt idx="3300">
                  <c:v>80</c:v>
                </c:pt>
                <c:pt idx="3301">
                  <c:v>87</c:v>
                </c:pt>
                <c:pt idx="3302">
                  <c:v>88</c:v>
                </c:pt>
                <c:pt idx="3303">
                  <c:v>87</c:v>
                </c:pt>
                <c:pt idx="3304">
                  <c:v>91</c:v>
                </c:pt>
                <c:pt idx="3305">
                  <c:v>80</c:v>
                </c:pt>
                <c:pt idx="3306">
                  <c:v>60</c:v>
                </c:pt>
                <c:pt idx="3307">
                  <c:v>87</c:v>
                </c:pt>
                <c:pt idx="3308">
                  <c:v>87</c:v>
                </c:pt>
                <c:pt idx="3309">
                  <c:v>83</c:v>
                </c:pt>
                <c:pt idx="3310">
                  <c:v>71</c:v>
                </c:pt>
                <c:pt idx="3311">
                  <c:v>71</c:v>
                </c:pt>
                <c:pt idx="3312">
                  <c:v>84</c:v>
                </c:pt>
                <c:pt idx="3313">
                  <c:v>83</c:v>
                </c:pt>
                <c:pt idx="3314">
                  <c:v>84</c:v>
                </c:pt>
                <c:pt idx="3315">
                  <c:v>63</c:v>
                </c:pt>
                <c:pt idx="3316">
                  <c:v>68</c:v>
                </c:pt>
                <c:pt idx="3317">
                  <c:v>80</c:v>
                </c:pt>
                <c:pt idx="3318">
                  <c:v>83</c:v>
                </c:pt>
                <c:pt idx="3319">
                  <c:v>88</c:v>
                </c:pt>
                <c:pt idx="3320">
                  <c:v>83</c:v>
                </c:pt>
                <c:pt idx="3321">
                  <c:v>81</c:v>
                </c:pt>
                <c:pt idx="3322">
                  <c:v>83</c:v>
                </c:pt>
                <c:pt idx="3323">
                  <c:v>84</c:v>
                </c:pt>
                <c:pt idx="3324">
                  <c:v>91</c:v>
                </c:pt>
                <c:pt idx="3325">
                  <c:v>87</c:v>
                </c:pt>
                <c:pt idx="3326">
                  <c:v>60</c:v>
                </c:pt>
                <c:pt idx="3327">
                  <c:v>68</c:v>
                </c:pt>
                <c:pt idx="3328">
                  <c:v>83</c:v>
                </c:pt>
                <c:pt idx="3329">
                  <c:v>100</c:v>
                </c:pt>
                <c:pt idx="3330">
                  <c:v>86</c:v>
                </c:pt>
                <c:pt idx="3331">
                  <c:v>84</c:v>
                </c:pt>
                <c:pt idx="3332">
                  <c:v>80</c:v>
                </c:pt>
                <c:pt idx="3333">
                  <c:v>80</c:v>
                </c:pt>
                <c:pt idx="3334">
                  <c:v>71</c:v>
                </c:pt>
                <c:pt idx="3335">
                  <c:v>91</c:v>
                </c:pt>
                <c:pt idx="3336">
                  <c:v>80</c:v>
                </c:pt>
                <c:pt idx="3337">
                  <c:v>83</c:v>
                </c:pt>
                <c:pt idx="3338">
                  <c:v>88</c:v>
                </c:pt>
                <c:pt idx="3339">
                  <c:v>83</c:v>
                </c:pt>
                <c:pt idx="3340">
                  <c:v>84</c:v>
                </c:pt>
                <c:pt idx="3341">
                  <c:v>84</c:v>
                </c:pt>
                <c:pt idx="3342">
                  <c:v>88</c:v>
                </c:pt>
                <c:pt idx="3343">
                  <c:v>101</c:v>
                </c:pt>
                <c:pt idx="3344">
                  <c:v>84</c:v>
                </c:pt>
                <c:pt idx="3345">
                  <c:v>83</c:v>
                </c:pt>
                <c:pt idx="3346">
                  <c:v>101</c:v>
                </c:pt>
                <c:pt idx="3347">
                  <c:v>101</c:v>
                </c:pt>
                <c:pt idx="3348">
                  <c:v>88</c:v>
                </c:pt>
                <c:pt idx="3349">
                  <c:v>80</c:v>
                </c:pt>
                <c:pt idx="3350">
                  <c:v>83</c:v>
                </c:pt>
                <c:pt idx="3351">
                  <c:v>107</c:v>
                </c:pt>
                <c:pt idx="3352">
                  <c:v>71</c:v>
                </c:pt>
                <c:pt idx="3353">
                  <c:v>64</c:v>
                </c:pt>
                <c:pt idx="3354">
                  <c:v>83</c:v>
                </c:pt>
                <c:pt idx="3355">
                  <c:v>81</c:v>
                </c:pt>
                <c:pt idx="3356">
                  <c:v>88</c:v>
                </c:pt>
                <c:pt idx="3357">
                  <c:v>88</c:v>
                </c:pt>
                <c:pt idx="3358">
                  <c:v>84</c:v>
                </c:pt>
                <c:pt idx="3359">
                  <c:v>104</c:v>
                </c:pt>
                <c:pt idx="3360">
                  <c:v>84</c:v>
                </c:pt>
                <c:pt idx="3361">
                  <c:v>87</c:v>
                </c:pt>
                <c:pt idx="3362">
                  <c:v>91</c:v>
                </c:pt>
                <c:pt idx="3363">
                  <c:v>84</c:v>
                </c:pt>
                <c:pt idx="3364">
                  <c:v>88</c:v>
                </c:pt>
                <c:pt idx="3365">
                  <c:v>100</c:v>
                </c:pt>
                <c:pt idx="3366">
                  <c:v>111</c:v>
                </c:pt>
                <c:pt idx="3367">
                  <c:v>87</c:v>
                </c:pt>
                <c:pt idx="3368">
                  <c:v>108</c:v>
                </c:pt>
                <c:pt idx="3369">
                  <c:v>86</c:v>
                </c:pt>
                <c:pt idx="3370">
                  <c:v>68</c:v>
                </c:pt>
                <c:pt idx="3371">
                  <c:v>100</c:v>
                </c:pt>
                <c:pt idx="3372">
                  <c:v>88</c:v>
                </c:pt>
                <c:pt idx="3373">
                  <c:v>84</c:v>
                </c:pt>
                <c:pt idx="3374">
                  <c:v>88</c:v>
                </c:pt>
                <c:pt idx="3375">
                  <c:v>67</c:v>
                </c:pt>
                <c:pt idx="3376">
                  <c:v>67</c:v>
                </c:pt>
                <c:pt idx="3377">
                  <c:v>80</c:v>
                </c:pt>
                <c:pt idx="3378">
                  <c:v>83</c:v>
                </c:pt>
                <c:pt idx="3379">
                  <c:v>80</c:v>
                </c:pt>
                <c:pt idx="3380">
                  <c:v>84</c:v>
                </c:pt>
                <c:pt idx="3381">
                  <c:v>83</c:v>
                </c:pt>
                <c:pt idx="3382">
                  <c:v>67</c:v>
                </c:pt>
                <c:pt idx="3383">
                  <c:v>80</c:v>
                </c:pt>
                <c:pt idx="3384">
                  <c:v>83</c:v>
                </c:pt>
                <c:pt idx="3385">
                  <c:v>60</c:v>
                </c:pt>
                <c:pt idx="3386">
                  <c:v>87</c:v>
                </c:pt>
                <c:pt idx="3387">
                  <c:v>88</c:v>
                </c:pt>
                <c:pt idx="3388">
                  <c:v>88</c:v>
                </c:pt>
                <c:pt idx="3389">
                  <c:v>101</c:v>
                </c:pt>
                <c:pt idx="3390">
                  <c:v>80</c:v>
                </c:pt>
                <c:pt idx="3391">
                  <c:v>80</c:v>
                </c:pt>
                <c:pt idx="3392">
                  <c:v>84</c:v>
                </c:pt>
                <c:pt idx="3393">
                  <c:v>80</c:v>
                </c:pt>
                <c:pt idx="3394">
                  <c:v>100</c:v>
                </c:pt>
                <c:pt idx="3395">
                  <c:v>60</c:v>
                </c:pt>
                <c:pt idx="3396">
                  <c:v>83</c:v>
                </c:pt>
                <c:pt idx="3397">
                  <c:v>86</c:v>
                </c:pt>
                <c:pt idx="3398">
                  <c:v>88</c:v>
                </c:pt>
                <c:pt idx="3399">
                  <c:v>68</c:v>
                </c:pt>
                <c:pt idx="3400">
                  <c:v>80</c:v>
                </c:pt>
                <c:pt idx="3401">
                  <c:v>83</c:v>
                </c:pt>
                <c:pt idx="3402">
                  <c:v>83</c:v>
                </c:pt>
                <c:pt idx="3403">
                  <c:v>80</c:v>
                </c:pt>
                <c:pt idx="3404">
                  <c:v>91</c:v>
                </c:pt>
                <c:pt idx="3405">
                  <c:v>80</c:v>
                </c:pt>
                <c:pt idx="3406">
                  <c:v>80</c:v>
                </c:pt>
                <c:pt idx="3407">
                  <c:v>87</c:v>
                </c:pt>
                <c:pt idx="3408">
                  <c:v>80</c:v>
                </c:pt>
                <c:pt idx="3409">
                  <c:v>84</c:v>
                </c:pt>
                <c:pt idx="3410">
                  <c:v>88</c:v>
                </c:pt>
                <c:pt idx="3411">
                  <c:v>84</c:v>
                </c:pt>
                <c:pt idx="3412">
                  <c:v>84</c:v>
                </c:pt>
                <c:pt idx="3413">
                  <c:v>84</c:v>
                </c:pt>
                <c:pt idx="3414">
                  <c:v>88</c:v>
                </c:pt>
                <c:pt idx="3415">
                  <c:v>64</c:v>
                </c:pt>
                <c:pt idx="3416">
                  <c:v>87</c:v>
                </c:pt>
                <c:pt idx="3417">
                  <c:v>80</c:v>
                </c:pt>
                <c:pt idx="3418">
                  <c:v>84</c:v>
                </c:pt>
                <c:pt idx="3419">
                  <c:v>87</c:v>
                </c:pt>
                <c:pt idx="3420">
                  <c:v>108</c:v>
                </c:pt>
                <c:pt idx="3421">
                  <c:v>81</c:v>
                </c:pt>
                <c:pt idx="3422">
                  <c:v>87</c:v>
                </c:pt>
                <c:pt idx="3423">
                  <c:v>61</c:v>
                </c:pt>
                <c:pt idx="3424">
                  <c:v>83</c:v>
                </c:pt>
                <c:pt idx="3425">
                  <c:v>44</c:v>
                </c:pt>
                <c:pt idx="3426">
                  <c:v>80</c:v>
                </c:pt>
                <c:pt idx="3427">
                  <c:v>67</c:v>
                </c:pt>
                <c:pt idx="3428">
                  <c:v>80</c:v>
                </c:pt>
                <c:pt idx="3429">
                  <c:v>67</c:v>
                </c:pt>
                <c:pt idx="3430">
                  <c:v>64</c:v>
                </c:pt>
                <c:pt idx="3431">
                  <c:v>100</c:v>
                </c:pt>
                <c:pt idx="3432">
                  <c:v>63</c:v>
                </c:pt>
                <c:pt idx="3433">
                  <c:v>80</c:v>
                </c:pt>
                <c:pt idx="3434">
                  <c:v>63</c:v>
                </c:pt>
                <c:pt idx="3435">
                  <c:v>84</c:v>
                </c:pt>
                <c:pt idx="3436">
                  <c:v>63</c:v>
                </c:pt>
                <c:pt idx="3437">
                  <c:v>104</c:v>
                </c:pt>
                <c:pt idx="3438">
                  <c:v>60</c:v>
                </c:pt>
                <c:pt idx="3439">
                  <c:v>83</c:v>
                </c:pt>
                <c:pt idx="3440">
                  <c:v>88</c:v>
                </c:pt>
                <c:pt idx="3441">
                  <c:v>83</c:v>
                </c:pt>
                <c:pt idx="3442">
                  <c:v>67</c:v>
                </c:pt>
                <c:pt idx="3443">
                  <c:v>80</c:v>
                </c:pt>
                <c:pt idx="3444">
                  <c:v>88</c:v>
                </c:pt>
                <c:pt idx="3445">
                  <c:v>87</c:v>
                </c:pt>
                <c:pt idx="3446">
                  <c:v>68</c:v>
                </c:pt>
                <c:pt idx="3447">
                  <c:v>87</c:v>
                </c:pt>
                <c:pt idx="3448">
                  <c:v>104</c:v>
                </c:pt>
                <c:pt idx="3449">
                  <c:v>71</c:v>
                </c:pt>
                <c:pt idx="3450">
                  <c:v>88</c:v>
                </c:pt>
                <c:pt idx="3451">
                  <c:v>88</c:v>
                </c:pt>
                <c:pt idx="3452">
                  <c:v>88</c:v>
                </c:pt>
                <c:pt idx="3453">
                  <c:v>87</c:v>
                </c:pt>
                <c:pt idx="3454">
                  <c:v>83</c:v>
                </c:pt>
                <c:pt idx="3455">
                  <c:v>80</c:v>
                </c:pt>
                <c:pt idx="3456">
                  <c:v>80</c:v>
                </c:pt>
                <c:pt idx="3457">
                  <c:v>87</c:v>
                </c:pt>
                <c:pt idx="3458">
                  <c:v>68</c:v>
                </c:pt>
                <c:pt idx="3459">
                  <c:v>81</c:v>
                </c:pt>
                <c:pt idx="3460">
                  <c:v>101</c:v>
                </c:pt>
                <c:pt idx="3461">
                  <c:v>87</c:v>
                </c:pt>
                <c:pt idx="3462">
                  <c:v>83</c:v>
                </c:pt>
                <c:pt idx="3463">
                  <c:v>84</c:v>
                </c:pt>
                <c:pt idx="3464">
                  <c:v>87</c:v>
                </c:pt>
                <c:pt idx="3465">
                  <c:v>80</c:v>
                </c:pt>
                <c:pt idx="3466">
                  <c:v>83</c:v>
                </c:pt>
                <c:pt idx="3467">
                  <c:v>63</c:v>
                </c:pt>
                <c:pt idx="3468">
                  <c:v>91</c:v>
                </c:pt>
                <c:pt idx="3469">
                  <c:v>80</c:v>
                </c:pt>
                <c:pt idx="3470">
                  <c:v>80</c:v>
                </c:pt>
                <c:pt idx="3471">
                  <c:v>100</c:v>
                </c:pt>
                <c:pt idx="3472">
                  <c:v>83</c:v>
                </c:pt>
                <c:pt idx="3473">
                  <c:v>80</c:v>
                </c:pt>
                <c:pt idx="3474">
                  <c:v>84</c:v>
                </c:pt>
                <c:pt idx="3475">
                  <c:v>64</c:v>
                </c:pt>
                <c:pt idx="3476">
                  <c:v>83</c:v>
                </c:pt>
                <c:pt idx="3477">
                  <c:v>87</c:v>
                </c:pt>
                <c:pt idx="3478">
                  <c:v>66</c:v>
                </c:pt>
                <c:pt idx="3479">
                  <c:v>87</c:v>
                </c:pt>
                <c:pt idx="3480">
                  <c:v>87</c:v>
                </c:pt>
                <c:pt idx="3481">
                  <c:v>100</c:v>
                </c:pt>
                <c:pt idx="3482">
                  <c:v>104</c:v>
                </c:pt>
                <c:pt idx="3483">
                  <c:v>91</c:v>
                </c:pt>
                <c:pt idx="3484">
                  <c:v>108</c:v>
                </c:pt>
                <c:pt idx="3485">
                  <c:v>84</c:v>
                </c:pt>
                <c:pt idx="3486">
                  <c:v>100</c:v>
                </c:pt>
                <c:pt idx="3487">
                  <c:v>80</c:v>
                </c:pt>
                <c:pt idx="3488">
                  <c:v>107</c:v>
                </c:pt>
                <c:pt idx="3489">
                  <c:v>80</c:v>
                </c:pt>
                <c:pt idx="3490">
                  <c:v>104</c:v>
                </c:pt>
                <c:pt idx="3491">
                  <c:v>107</c:v>
                </c:pt>
                <c:pt idx="3492">
                  <c:v>71</c:v>
                </c:pt>
                <c:pt idx="3493">
                  <c:v>101</c:v>
                </c:pt>
                <c:pt idx="3494">
                  <c:v>104</c:v>
                </c:pt>
                <c:pt idx="3495">
                  <c:v>87</c:v>
                </c:pt>
                <c:pt idx="3496">
                  <c:v>101</c:v>
                </c:pt>
                <c:pt idx="3497">
                  <c:v>101</c:v>
                </c:pt>
                <c:pt idx="3498">
                  <c:v>100</c:v>
                </c:pt>
                <c:pt idx="3499">
                  <c:v>104</c:v>
                </c:pt>
                <c:pt idx="3500">
                  <c:v>120</c:v>
                </c:pt>
                <c:pt idx="3501">
                  <c:v>84</c:v>
                </c:pt>
                <c:pt idx="3502">
                  <c:v>87</c:v>
                </c:pt>
                <c:pt idx="3503">
                  <c:v>100</c:v>
                </c:pt>
                <c:pt idx="3504">
                  <c:v>108</c:v>
                </c:pt>
                <c:pt idx="3505">
                  <c:v>107</c:v>
                </c:pt>
                <c:pt idx="3506">
                  <c:v>111</c:v>
                </c:pt>
                <c:pt idx="3507">
                  <c:v>87</c:v>
                </c:pt>
                <c:pt idx="3508">
                  <c:v>100</c:v>
                </c:pt>
                <c:pt idx="3509">
                  <c:v>80</c:v>
                </c:pt>
                <c:pt idx="3510">
                  <c:v>87</c:v>
                </c:pt>
                <c:pt idx="3511">
                  <c:v>104</c:v>
                </c:pt>
                <c:pt idx="3512">
                  <c:v>91</c:v>
                </c:pt>
                <c:pt idx="3513">
                  <c:v>87</c:v>
                </c:pt>
                <c:pt idx="3514">
                  <c:v>87</c:v>
                </c:pt>
                <c:pt idx="3515">
                  <c:v>88</c:v>
                </c:pt>
                <c:pt idx="3516">
                  <c:v>68</c:v>
                </c:pt>
                <c:pt idx="3517">
                  <c:v>87</c:v>
                </c:pt>
                <c:pt idx="3518">
                  <c:v>87</c:v>
                </c:pt>
                <c:pt idx="3519">
                  <c:v>88</c:v>
                </c:pt>
                <c:pt idx="3520">
                  <c:v>80</c:v>
                </c:pt>
                <c:pt idx="3521">
                  <c:v>87</c:v>
                </c:pt>
                <c:pt idx="3522">
                  <c:v>84</c:v>
                </c:pt>
                <c:pt idx="3523">
                  <c:v>87</c:v>
                </c:pt>
                <c:pt idx="3524">
                  <c:v>84</c:v>
                </c:pt>
                <c:pt idx="3525">
                  <c:v>87</c:v>
                </c:pt>
                <c:pt idx="3526">
                  <c:v>83</c:v>
                </c:pt>
                <c:pt idx="3527">
                  <c:v>84</c:v>
                </c:pt>
                <c:pt idx="3528">
                  <c:v>68</c:v>
                </c:pt>
                <c:pt idx="3529">
                  <c:v>71</c:v>
                </c:pt>
                <c:pt idx="3530">
                  <c:v>88</c:v>
                </c:pt>
                <c:pt idx="3531">
                  <c:v>88</c:v>
                </c:pt>
                <c:pt idx="3532">
                  <c:v>83</c:v>
                </c:pt>
                <c:pt idx="3533">
                  <c:v>88</c:v>
                </c:pt>
                <c:pt idx="3534">
                  <c:v>64</c:v>
                </c:pt>
                <c:pt idx="3535">
                  <c:v>63</c:v>
                </c:pt>
                <c:pt idx="3536">
                  <c:v>87</c:v>
                </c:pt>
                <c:pt idx="3537">
                  <c:v>61</c:v>
                </c:pt>
                <c:pt idx="3538">
                  <c:v>60</c:v>
                </c:pt>
                <c:pt idx="3539">
                  <c:v>64</c:v>
                </c:pt>
                <c:pt idx="3540">
                  <c:v>80</c:v>
                </c:pt>
                <c:pt idx="3541">
                  <c:v>64</c:v>
                </c:pt>
                <c:pt idx="3542">
                  <c:v>71</c:v>
                </c:pt>
                <c:pt idx="3543">
                  <c:v>83</c:v>
                </c:pt>
                <c:pt idx="3544">
                  <c:v>80</c:v>
                </c:pt>
                <c:pt idx="3545">
                  <c:v>83</c:v>
                </c:pt>
                <c:pt idx="3546">
                  <c:v>80</c:v>
                </c:pt>
                <c:pt idx="3547">
                  <c:v>84</c:v>
                </c:pt>
                <c:pt idx="3548">
                  <c:v>87</c:v>
                </c:pt>
                <c:pt idx="3549">
                  <c:v>67</c:v>
                </c:pt>
                <c:pt idx="3550">
                  <c:v>80</c:v>
                </c:pt>
                <c:pt idx="3551">
                  <c:v>91</c:v>
                </c:pt>
                <c:pt idx="3552">
                  <c:v>71</c:v>
                </c:pt>
                <c:pt idx="3553">
                  <c:v>83</c:v>
                </c:pt>
                <c:pt idx="3554">
                  <c:v>80</c:v>
                </c:pt>
                <c:pt idx="3555">
                  <c:v>60</c:v>
                </c:pt>
                <c:pt idx="3556">
                  <c:v>68</c:v>
                </c:pt>
                <c:pt idx="3557">
                  <c:v>83</c:v>
                </c:pt>
                <c:pt idx="3558">
                  <c:v>80</c:v>
                </c:pt>
                <c:pt idx="3559">
                  <c:v>60</c:v>
                </c:pt>
                <c:pt idx="3560">
                  <c:v>84</c:v>
                </c:pt>
                <c:pt idx="3561">
                  <c:v>84</c:v>
                </c:pt>
                <c:pt idx="3562">
                  <c:v>88</c:v>
                </c:pt>
                <c:pt idx="3563">
                  <c:v>67</c:v>
                </c:pt>
                <c:pt idx="3564">
                  <c:v>48</c:v>
                </c:pt>
                <c:pt idx="3565">
                  <c:v>84</c:v>
                </c:pt>
                <c:pt idx="3566">
                  <c:v>64</c:v>
                </c:pt>
                <c:pt idx="3567">
                  <c:v>81</c:v>
                </c:pt>
                <c:pt idx="3568">
                  <c:v>67</c:v>
                </c:pt>
                <c:pt idx="3569">
                  <c:v>60</c:v>
                </c:pt>
                <c:pt idx="3570">
                  <c:v>71</c:v>
                </c:pt>
                <c:pt idx="3571">
                  <c:v>64</c:v>
                </c:pt>
                <c:pt idx="3572">
                  <c:v>63</c:v>
                </c:pt>
                <c:pt idx="3573">
                  <c:v>88</c:v>
                </c:pt>
                <c:pt idx="3574">
                  <c:v>87</c:v>
                </c:pt>
                <c:pt idx="3575">
                  <c:v>88</c:v>
                </c:pt>
                <c:pt idx="3576">
                  <c:v>44</c:v>
                </c:pt>
                <c:pt idx="3577">
                  <c:v>61</c:v>
                </c:pt>
                <c:pt idx="3578">
                  <c:v>87</c:v>
                </c:pt>
                <c:pt idx="3579">
                  <c:v>81</c:v>
                </c:pt>
                <c:pt idx="3580">
                  <c:v>71</c:v>
                </c:pt>
                <c:pt idx="3581">
                  <c:v>100</c:v>
                </c:pt>
                <c:pt idx="3582">
                  <c:v>80</c:v>
                </c:pt>
                <c:pt idx="3583">
                  <c:v>63</c:v>
                </c:pt>
                <c:pt idx="3584">
                  <c:v>83</c:v>
                </c:pt>
                <c:pt idx="3585">
                  <c:v>80</c:v>
                </c:pt>
                <c:pt idx="3586">
                  <c:v>68</c:v>
                </c:pt>
                <c:pt idx="3587">
                  <c:v>71</c:v>
                </c:pt>
                <c:pt idx="3588">
                  <c:v>80</c:v>
                </c:pt>
                <c:pt idx="3589">
                  <c:v>68</c:v>
                </c:pt>
                <c:pt idx="3590">
                  <c:v>80</c:v>
                </c:pt>
                <c:pt idx="3591">
                  <c:v>80</c:v>
                </c:pt>
                <c:pt idx="3592">
                  <c:v>83</c:v>
                </c:pt>
                <c:pt idx="3593">
                  <c:v>67</c:v>
                </c:pt>
                <c:pt idx="3594">
                  <c:v>83</c:v>
                </c:pt>
                <c:pt idx="3595">
                  <c:v>84</c:v>
                </c:pt>
                <c:pt idx="3596">
                  <c:v>68</c:v>
                </c:pt>
                <c:pt idx="3597">
                  <c:v>83</c:v>
                </c:pt>
                <c:pt idx="3598">
                  <c:v>88</c:v>
                </c:pt>
                <c:pt idx="3599">
                  <c:v>87</c:v>
                </c:pt>
                <c:pt idx="3600">
                  <c:v>84</c:v>
                </c:pt>
                <c:pt idx="3601">
                  <c:v>84</c:v>
                </c:pt>
                <c:pt idx="3602">
                  <c:v>87</c:v>
                </c:pt>
                <c:pt idx="3603">
                  <c:v>80</c:v>
                </c:pt>
                <c:pt idx="3604">
                  <c:v>84</c:v>
                </c:pt>
                <c:pt idx="3605">
                  <c:v>80</c:v>
                </c:pt>
                <c:pt idx="3606">
                  <c:v>67</c:v>
                </c:pt>
                <c:pt idx="3607">
                  <c:v>104</c:v>
                </c:pt>
                <c:pt idx="3608">
                  <c:v>71</c:v>
                </c:pt>
                <c:pt idx="3609">
                  <c:v>84</c:v>
                </c:pt>
                <c:pt idx="3610">
                  <c:v>83</c:v>
                </c:pt>
                <c:pt idx="3611">
                  <c:v>88</c:v>
                </c:pt>
                <c:pt idx="3612">
                  <c:v>83</c:v>
                </c:pt>
                <c:pt idx="3613">
                  <c:v>83</c:v>
                </c:pt>
                <c:pt idx="3614">
                  <c:v>71</c:v>
                </c:pt>
                <c:pt idx="3615">
                  <c:v>83</c:v>
                </c:pt>
                <c:pt idx="3616">
                  <c:v>84</c:v>
                </c:pt>
                <c:pt idx="3617">
                  <c:v>81</c:v>
                </c:pt>
                <c:pt idx="3618">
                  <c:v>68</c:v>
                </c:pt>
                <c:pt idx="3619">
                  <c:v>63</c:v>
                </c:pt>
                <c:pt idx="3620">
                  <c:v>63</c:v>
                </c:pt>
                <c:pt idx="3621">
                  <c:v>68</c:v>
                </c:pt>
                <c:pt idx="3622">
                  <c:v>68</c:v>
                </c:pt>
                <c:pt idx="3623">
                  <c:v>63</c:v>
                </c:pt>
                <c:pt idx="3624">
                  <c:v>84</c:v>
                </c:pt>
                <c:pt idx="3625">
                  <c:v>80</c:v>
                </c:pt>
                <c:pt idx="3626">
                  <c:v>67</c:v>
                </c:pt>
                <c:pt idx="3627">
                  <c:v>80</c:v>
                </c:pt>
                <c:pt idx="3628">
                  <c:v>64</c:v>
                </c:pt>
                <c:pt idx="3629">
                  <c:v>60</c:v>
                </c:pt>
                <c:pt idx="3630">
                  <c:v>84</c:v>
                </c:pt>
                <c:pt idx="3631">
                  <c:v>60</c:v>
                </c:pt>
                <c:pt idx="3632">
                  <c:v>87</c:v>
                </c:pt>
                <c:pt idx="3633">
                  <c:v>80</c:v>
                </c:pt>
                <c:pt idx="3634">
                  <c:v>87</c:v>
                </c:pt>
                <c:pt idx="3635">
                  <c:v>80</c:v>
                </c:pt>
                <c:pt idx="3636">
                  <c:v>64</c:v>
                </c:pt>
                <c:pt idx="3637">
                  <c:v>83</c:v>
                </c:pt>
                <c:pt idx="3638">
                  <c:v>84</c:v>
                </c:pt>
                <c:pt idx="3639">
                  <c:v>60</c:v>
                </c:pt>
                <c:pt idx="3640">
                  <c:v>80</c:v>
                </c:pt>
                <c:pt idx="3641">
                  <c:v>64</c:v>
                </c:pt>
                <c:pt idx="3642">
                  <c:v>84</c:v>
                </c:pt>
                <c:pt idx="3643">
                  <c:v>67</c:v>
                </c:pt>
                <c:pt idx="3644">
                  <c:v>80</c:v>
                </c:pt>
                <c:pt idx="3645">
                  <c:v>60</c:v>
                </c:pt>
                <c:pt idx="3646">
                  <c:v>63</c:v>
                </c:pt>
                <c:pt idx="3647">
                  <c:v>60</c:v>
                </c:pt>
                <c:pt idx="3648">
                  <c:v>63</c:v>
                </c:pt>
                <c:pt idx="3649">
                  <c:v>68</c:v>
                </c:pt>
                <c:pt idx="3650">
                  <c:v>67</c:v>
                </c:pt>
                <c:pt idx="3651">
                  <c:v>67</c:v>
                </c:pt>
                <c:pt idx="3652">
                  <c:v>64</c:v>
                </c:pt>
                <c:pt idx="3653">
                  <c:v>84</c:v>
                </c:pt>
                <c:pt idx="3654">
                  <c:v>80</c:v>
                </c:pt>
                <c:pt idx="3655">
                  <c:v>68</c:v>
                </c:pt>
                <c:pt idx="3656">
                  <c:v>71</c:v>
                </c:pt>
                <c:pt idx="3657">
                  <c:v>48</c:v>
                </c:pt>
                <c:pt idx="3658">
                  <c:v>84</c:v>
                </c:pt>
                <c:pt idx="3659">
                  <c:v>84</c:v>
                </c:pt>
                <c:pt idx="3660">
                  <c:v>83</c:v>
                </c:pt>
                <c:pt idx="3661">
                  <c:v>61</c:v>
                </c:pt>
                <c:pt idx="3662">
                  <c:v>64</c:v>
                </c:pt>
                <c:pt idx="3663">
                  <c:v>80</c:v>
                </c:pt>
                <c:pt idx="3664">
                  <c:v>64</c:v>
                </c:pt>
                <c:pt idx="3665">
                  <c:v>84</c:v>
                </c:pt>
                <c:pt idx="3666">
                  <c:v>63</c:v>
                </c:pt>
                <c:pt idx="3667">
                  <c:v>61</c:v>
                </c:pt>
                <c:pt idx="3668">
                  <c:v>84</c:v>
                </c:pt>
                <c:pt idx="3669">
                  <c:v>60</c:v>
                </c:pt>
                <c:pt idx="3670">
                  <c:v>67</c:v>
                </c:pt>
                <c:pt idx="3671">
                  <c:v>64</c:v>
                </c:pt>
                <c:pt idx="3672">
                  <c:v>71</c:v>
                </c:pt>
                <c:pt idx="3673">
                  <c:v>84</c:v>
                </c:pt>
                <c:pt idx="3674">
                  <c:v>101</c:v>
                </c:pt>
                <c:pt idx="3675">
                  <c:v>84</c:v>
                </c:pt>
                <c:pt idx="3676">
                  <c:v>63</c:v>
                </c:pt>
                <c:pt idx="3677">
                  <c:v>81</c:v>
                </c:pt>
                <c:pt idx="3678">
                  <c:v>63</c:v>
                </c:pt>
                <c:pt idx="3679">
                  <c:v>60</c:v>
                </c:pt>
                <c:pt idx="3680">
                  <c:v>64</c:v>
                </c:pt>
                <c:pt idx="3681">
                  <c:v>80</c:v>
                </c:pt>
                <c:pt idx="3682">
                  <c:v>84</c:v>
                </c:pt>
                <c:pt idx="3683">
                  <c:v>80</c:v>
                </c:pt>
                <c:pt idx="3684">
                  <c:v>64</c:v>
                </c:pt>
                <c:pt idx="3685">
                  <c:v>61</c:v>
                </c:pt>
                <c:pt idx="3686">
                  <c:v>83</c:v>
                </c:pt>
                <c:pt idx="3687">
                  <c:v>67</c:v>
                </c:pt>
                <c:pt idx="3688">
                  <c:v>91</c:v>
                </c:pt>
                <c:pt idx="3689">
                  <c:v>64</c:v>
                </c:pt>
                <c:pt idx="3690">
                  <c:v>81</c:v>
                </c:pt>
                <c:pt idx="3691">
                  <c:v>68</c:v>
                </c:pt>
                <c:pt idx="3692">
                  <c:v>68</c:v>
                </c:pt>
                <c:pt idx="3693">
                  <c:v>81</c:v>
                </c:pt>
                <c:pt idx="3694">
                  <c:v>67</c:v>
                </c:pt>
                <c:pt idx="3695">
                  <c:v>67</c:v>
                </c:pt>
                <c:pt idx="3696">
                  <c:v>80</c:v>
                </c:pt>
                <c:pt idx="3697">
                  <c:v>84</c:v>
                </c:pt>
                <c:pt idx="3698">
                  <c:v>67</c:v>
                </c:pt>
                <c:pt idx="3699">
                  <c:v>64</c:v>
                </c:pt>
                <c:pt idx="3700">
                  <c:v>80</c:v>
                </c:pt>
                <c:pt idx="3701">
                  <c:v>81</c:v>
                </c:pt>
                <c:pt idx="3702">
                  <c:v>64</c:v>
                </c:pt>
                <c:pt idx="3703">
                  <c:v>71</c:v>
                </c:pt>
                <c:pt idx="3704">
                  <c:v>91</c:v>
                </c:pt>
                <c:pt idx="3705">
                  <c:v>91</c:v>
                </c:pt>
                <c:pt idx="3706">
                  <c:v>71</c:v>
                </c:pt>
                <c:pt idx="3707">
                  <c:v>87</c:v>
                </c:pt>
                <c:pt idx="3708">
                  <c:v>60</c:v>
                </c:pt>
                <c:pt idx="3709">
                  <c:v>71</c:v>
                </c:pt>
                <c:pt idx="3710">
                  <c:v>87</c:v>
                </c:pt>
                <c:pt idx="3711">
                  <c:v>80</c:v>
                </c:pt>
                <c:pt idx="3712">
                  <c:v>68</c:v>
                </c:pt>
                <c:pt idx="3713">
                  <c:v>71</c:v>
                </c:pt>
                <c:pt idx="3714">
                  <c:v>71</c:v>
                </c:pt>
                <c:pt idx="3715">
                  <c:v>80</c:v>
                </c:pt>
                <c:pt idx="3716">
                  <c:v>83</c:v>
                </c:pt>
                <c:pt idx="3717">
                  <c:v>87</c:v>
                </c:pt>
                <c:pt idx="3718">
                  <c:v>80</c:v>
                </c:pt>
                <c:pt idx="3719">
                  <c:v>87</c:v>
                </c:pt>
                <c:pt idx="3720">
                  <c:v>64</c:v>
                </c:pt>
                <c:pt idx="3721">
                  <c:v>68</c:v>
                </c:pt>
                <c:pt idx="3722">
                  <c:v>64</c:v>
                </c:pt>
                <c:pt idx="3723">
                  <c:v>87</c:v>
                </c:pt>
                <c:pt idx="3724">
                  <c:v>67</c:v>
                </c:pt>
                <c:pt idx="3725">
                  <c:v>87</c:v>
                </c:pt>
                <c:pt idx="3726">
                  <c:v>63</c:v>
                </c:pt>
                <c:pt idx="3727">
                  <c:v>60</c:v>
                </c:pt>
                <c:pt idx="3728">
                  <c:v>67</c:v>
                </c:pt>
                <c:pt idx="3729">
                  <c:v>60</c:v>
                </c:pt>
                <c:pt idx="3730">
                  <c:v>67</c:v>
                </c:pt>
                <c:pt idx="3731">
                  <c:v>87</c:v>
                </c:pt>
                <c:pt idx="3732">
                  <c:v>63</c:v>
                </c:pt>
                <c:pt idx="3733">
                  <c:v>68</c:v>
                </c:pt>
                <c:pt idx="3734">
                  <c:v>63</c:v>
                </c:pt>
                <c:pt idx="3735">
                  <c:v>68</c:v>
                </c:pt>
                <c:pt idx="3736">
                  <c:v>80</c:v>
                </c:pt>
                <c:pt idx="3737">
                  <c:v>64</c:v>
                </c:pt>
                <c:pt idx="3738">
                  <c:v>68</c:v>
                </c:pt>
                <c:pt idx="3739">
                  <c:v>71</c:v>
                </c:pt>
                <c:pt idx="3740">
                  <c:v>80</c:v>
                </c:pt>
                <c:pt idx="3741">
                  <c:v>80</c:v>
                </c:pt>
                <c:pt idx="3742">
                  <c:v>80</c:v>
                </c:pt>
                <c:pt idx="3743">
                  <c:v>64</c:v>
                </c:pt>
                <c:pt idx="3744">
                  <c:v>83</c:v>
                </c:pt>
                <c:pt idx="3745">
                  <c:v>87</c:v>
                </c:pt>
                <c:pt idx="3746">
                  <c:v>64</c:v>
                </c:pt>
                <c:pt idx="3747">
                  <c:v>87</c:v>
                </c:pt>
                <c:pt idx="3748">
                  <c:v>80</c:v>
                </c:pt>
                <c:pt idx="3749">
                  <c:v>88</c:v>
                </c:pt>
                <c:pt idx="3750">
                  <c:v>91</c:v>
                </c:pt>
                <c:pt idx="3751">
                  <c:v>64</c:v>
                </c:pt>
                <c:pt idx="3752">
                  <c:v>83</c:v>
                </c:pt>
                <c:pt idx="3753">
                  <c:v>64</c:v>
                </c:pt>
                <c:pt idx="3754">
                  <c:v>80</c:v>
                </c:pt>
                <c:pt idx="3755">
                  <c:v>80</c:v>
                </c:pt>
                <c:pt idx="3756">
                  <c:v>80</c:v>
                </c:pt>
                <c:pt idx="3757">
                  <c:v>67</c:v>
                </c:pt>
                <c:pt idx="3758">
                  <c:v>67</c:v>
                </c:pt>
                <c:pt idx="3759">
                  <c:v>83</c:v>
                </c:pt>
                <c:pt idx="3760">
                  <c:v>64</c:v>
                </c:pt>
                <c:pt idx="3761">
                  <c:v>64</c:v>
                </c:pt>
                <c:pt idx="3762">
                  <c:v>83</c:v>
                </c:pt>
                <c:pt idx="3763">
                  <c:v>87</c:v>
                </c:pt>
                <c:pt idx="3764">
                  <c:v>100</c:v>
                </c:pt>
                <c:pt idx="3765">
                  <c:v>64</c:v>
                </c:pt>
                <c:pt idx="3766">
                  <c:v>71</c:v>
                </c:pt>
                <c:pt idx="3767">
                  <c:v>83</c:v>
                </c:pt>
                <c:pt idx="3768">
                  <c:v>80</c:v>
                </c:pt>
                <c:pt idx="3769">
                  <c:v>71</c:v>
                </c:pt>
                <c:pt idx="3770">
                  <c:v>63</c:v>
                </c:pt>
                <c:pt idx="3771">
                  <c:v>83</c:v>
                </c:pt>
                <c:pt idx="3772">
                  <c:v>87</c:v>
                </c:pt>
                <c:pt idx="3773">
                  <c:v>60</c:v>
                </c:pt>
                <c:pt idx="3774">
                  <c:v>64</c:v>
                </c:pt>
                <c:pt idx="3775">
                  <c:v>71</c:v>
                </c:pt>
                <c:pt idx="3776">
                  <c:v>64</c:v>
                </c:pt>
                <c:pt idx="3777">
                  <c:v>84</c:v>
                </c:pt>
                <c:pt idx="3778">
                  <c:v>84</c:v>
                </c:pt>
                <c:pt idx="3779">
                  <c:v>71</c:v>
                </c:pt>
                <c:pt idx="3780">
                  <c:v>60</c:v>
                </c:pt>
                <c:pt idx="3781">
                  <c:v>64</c:v>
                </c:pt>
                <c:pt idx="3782">
                  <c:v>71</c:v>
                </c:pt>
                <c:pt idx="3783">
                  <c:v>61</c:v>
                </c:pt>
                <c:pt idx="3784">
                  <c:v>67</c:v>
                </c:pt>
                <c:pt idx="3785">
                  <c:v>81</c:v>
                </c:pt>
                <c:pt idx="3786">
                  <c:v>84</c:v>
                </c:pt>
                <c:pt idx="3787">
                  <c:v>88</c:v>
                </c:pt>
                <c:pt idx="3788">
                  <c:v>71</c:v>
                </c:pt>
                <c:pt idx="3789">
                  <c:v>60</c:v>
                </c:pt>
                <c:pt idx="3790">
                  <c:v>68</c:v>
                </c:pt>
                <c:pt idx="3791">
                  <c:v>80</c:v>
                </c:pt>
                <c:pt idx="3792">
                  <c:v>67</c:v>
                </c:pt>
                <c:pt idx="3793">
                  <c:v>83</c:v>
                </c:pt>
                <c:pt idx="3794">
                  <c:v>91</c:v>
                </c:pt>
                <c:pt idx="3795">
                  <c:v>83</c:v>
                </c:pt>
                <c:pt idx="3796">
                  <c:v>91</c:v>
                </c:pt>
                <c:pt idx="3797">
                  <c:v>68</c:v>
                </c:pt>
                <c:pt idx="3798">
                  <c:v>87</c:v>
                </c:pt>
                <c:pt idx="3799">
                  <c:v>64</c:v>
                </c:pt>
                <c:pt idx="3800">
                  <c:v>84</c:v>
                </c:pt>
                <c:pt idx="3801">
                  <c:v>87</c:v>
                </c:pt>
                <c:pt idx="3802">
                  <c:v>63</c:v>
                </c:pt>
                <c:pt idx="3803">
                  <c:v>80</c:v>
                </c:pt>
                <c:pt idx="3804">
                  <c:v>64</c:v>
                </c:pt>
                <c:pt idx="3805">
                  <c:v>87</c:v>
                </c:pt>
                <c:pt idx="3806">
                  <c:v>83</c:v>
                </c:pt>
                <c:pt idx="3807">
                  <c:v>60</c:v>
                </c:pt>
                <c:pt idx="3808">
                  <c:v>84</c:v>
                </c:pt>
                <c:pt idx="3809">
                  <c:v>60</c:v>
                </c:pt>
                <c:pt idx="3810">
                  <c:v>87</c:v>
                </c:pt>
                <c:pt idx="3811">
                  <c:v>87</c:v>
                </c:pt>
                <c:pt idx="3812">
                  <c:v>84</c:v>
                </c:pt>
                <c:pt idx="3813">
                  <c:v>67</c:v>
                </c:pt>
                <c:pt idx="3814">
                  <c:v>80</c:v>
                </c:pt>
                <c:pt idx="3815">
                  <c:v>63</c:v>
                </c:pt>
                <c:pt idx="3816">
                  <c:v>67</c:v>
                </c:pt>
                <c:pt idx="3817">
                  <c:v>87</c:v>
                </c:pt>
                <c:pt idx="3818">
                  <c:v>80</c:v>
                </c:pt>
                <c:pt idx="3819">
                  <c:v>86</c:v>
                </c:pt>
                <c:pt idx="3820">
                  <c:v>87</c:v>
                </c:pt>
                <c:pt idx="3821">
                  <c:v>84</c:v>
                </c:pt>
                <c:pt idx="3822">
                  <c:v>67</c:v>
                </c:pt>
                <c:pt idx="3823">
                  <c:v>63</c:v>
                </c:pt>
                <c:pt idx="3824">
                  <c:v>83</c:v>
                </c:pt>
                <c:pt idx="3825">
                  <c:v>83</c:v>
                </c:pt>
                <c:pt idx="3826">
                  <c:v>87</c:v>
                </c:pt>
                <c:pt idx="3827">
                  <c:v>91</c:v>
                </c:pt>
                <c:pt idx="3828">
                  <c:v>71</c:v>
                </c:pt>
                <c:pt idx="3829">
                  <c:v>83</c:v>
                </c:pt>
                <c:pt idx="3830">
                  <c:v>87</c:v>
                </c:pt>
                <c:pt idx="3831">
                  <c:v>80</c:v>
                </c:pt>
                <c:pt idx="3832">
                  <c:v>68</c:v>
                </c:pt>
                <c:pt idx="3833">
                  <c:v>80</c:v>
                </c:pt>
                <c:pt idx="3834">
                  <c:v>87</c:v>
                </c:pt>
                <c:pt idx="3835">
                  <c:v>61</c:v>
                </c:pt>
                <c:pt idx="3836">
                  <c:v>101</c:v>
                </c:pt>
                <c:pt idx="3837">
                  <c:v>83</c:v>
                </c:pt>
                <c:pt idx="3838">
                  <c:v>67</c:v>
                </c:pt>
                <c:pt idx="3839">
                  <c:v>87</c:v>
                </c:pt>
                <c:pt idx="3840">
                  <c:v>84</c:v>
                </c:pt>
                <c:pt idx="3841">
                  <c:v>84</c:v>
                </c:pt>
                <c:pt idx="3842">
                  <c:v>83</c:v>
                </c:pt>
                <c:pt idx="3843">
                  <c:v>61</c:v>
                </c:pt>
                <c:pt idx="3844">
                  <c:v>67</c:v>
                </c:pt>
                <c:pt idx="3845">
                  <c:v>83</c:v>
                </c:pt>
                <c:pt idx="3846">
                  <c:v>80</c:v>
                </c:pt>
                <c:pt idx="3847">
                  <c:v>87</c:v>
                </c:pt>
                <c:pt idx="3848">
                  <c:v>84</c:v>
                </c:pt>
                <c:pt idx="3849">
                  <c:v>64</c:v>
                </c:pt>
                <c:pt idx="3850">
                  <c:v>91</c:v>
                </c:pt>
                <c:pt idx="3851">
                  <c:v>81</c:v>
                </c:pt>
                <c:pt idx="3852">
                  <c:v>84</c:v>
                </c:pt>
                <c:pt idx="3853">
                  <c:v>87</c:v>
                </c:pt>
                <c:pt idx="3854">
                  <c:v>64</c:v>
                </c:pt>
                <c:pt idx="3855">
                  <c:v>80</c:v>
                </c:pt>
                <c:pt idx="3856">
                  <c:v>88</c:v>
                </c:pt>
                <c:pt idx="3857">
                  <c:v>60</c:v>
                </c:pt>
                <c:pt idx="3858">
                  <c:v>67</c:v>
                </c:pt>
                <c:pt idx="3859">
                  <c:v>87</c:v>
                </c:pt>
                <c:pt idx="3860">
                  <c:v>67</c:v>
                </c:pt>
                <c:pt idx="3861">
                  <c:v>60</c:v>
                </c:pt>
                <c:pt idx="3862">
                  <c:v>80</c:v>
                </c:pt>
                <c:pt idx="3863">
                  <c:v>87</c:v>
                </c:pt>
                <c:pt idx="3864">
                  <c:v>87</c:v>
                </c:pt>
                <c:pt idx="3865">
                  <c:v>84</c:v>
                </c:pt>
                <c:pt idx="3866">
                  <c:v>80</c:v>
                </c:pt>
                <c:pt idx="3867">
                  <c:v>83</c:v>
                </c:pt>
                <c:pt idx="3868">
                  <c:v>80</c:v>
                </c:pt>
                <c:pt idx="3869">
                  <c:v>68</c:v>
                </c:pt>
                <c:pt idx="3870">
                  <c:v>68</c:v>
                </c:pt>
                <c:pt idx="3871">
                  <c:v>60</c:v>
                </c:pt>
                <c:pt idx="3872">
                  <c:v>71</c:v>
                </c:pt>
                <c:pt idx="3873">
                  <c:v>88</c:v>
                </c:pt>
                <c:pt idx="3874">
                  <c:v>67</c:v>
                </c:pt>
                <c:pt idx="3875">
                  <c:v>68</c:v>
                </c:pt>
                <c:pt idx="3876">
                  <c:v>83</c:v>
                </c:pt>
                <c:pt idx="3877">
                  <c:v>80</c:v>
                </c:pt>
                <c:pt idx="3878">
                  <c:v>80</c:v>
                </c:pt>
                <c:pt idx="3879">
                  <c:v>83</c:v>
                </c:pt>
                <c:pt idx="3880">
                  <c:v>87</c:v>
                </c:pt>
                <c:pt idx="3881">
                  <c:v>68</c:v>
                </c:pt>
                <c:pt idx="3882">
                  <c:v>60</c:v>
                </c:pt>
                <c:pt idx="3883">
                  <c:v>68</c:v>
                </c:pt>
                <c:pt idx="3884">
                  <c:v>71</c:v>
                </c:pt>
                <c:pt idx="3885">
                  <c:v>88</c:v>
                </c:pt>
                <c:pt idx="3886">
                  <c:v>83</c:v>
                </c:pt>
                <c:pt idx="3887">
                  <c:v>71</c:v>
                </c:pt>
                <c:pt idx="3888">
                  <c:v>64</c:v>
                </c:pt>
                <c:pt idx="3889">
                  <c:v>80</c:v>
                </c:pt>
                <c:pt idx="3890">
                  <c:v>84</c:v>
                </c:pt>
                <c:pt idx="3891">
                  <c:v>71</c:v>
                </c:pt>
                <c:pt idx="3892">
                  <c:v>63</c:v>
                </c:pt>
                <c:pt idx="3893">
                  <c:v>67</c:v>
                </c:pt>
                <c:pt idx="3894">
                  <c:v>80</c:v>
                </c:pt>
                <c:pt idx="3895">
                  <c:v>64</c:v>
                </c:pt>
                <c:pt idx="3896">
                  <c:v>80</c:v>
                </c:pt>
                <c:pt idx="3897">
                  <c:v>60</c:v>
                </c:pt>
                <c:pt idx="3898">
                  <c:v>83</c:v>
                </c:pt>
                <c:pt idx="3899">
                  <c:v>68</c:v>
                </c:pt>
                <c:pt idx="3900">
                  <c:v>84</c:v>
                </c:pt>
                <c:pt idx="3901">
                  <c:v>80</c:v>
                </c:pt>
                <c:pt idx="3902">
                  <c:v>67</c:v>
                </c:pt>
                <c:pt idx="3903">
                  <c:v>80</c:v>
                </c:pt>
                <c:pt idx="3904">
                  <c:v>63</c:v>
                </c:pt>
                <c:pt idx="3905">
                  <c:v>83</c:v>
                </c:pt>
                <c:pt idx="3906">
                  <c:v>68</c:v>
                </c:pt>
                <c:pt idx="3907">
                  <c:v>60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Sayfa1!$C$2</c:f>
              <c:strCache>
                <c:ptCount val="1"/>
                <c:pt idx="0">
                  <c:v>Immobilized lipase on MF-NPs</c:v>
                </c:pt>
              </c:strCache>
            </c:strRef>
          </c:tx>
          <c:spPr>
            <a:ln w="12700">
              <a:solidFill>
                <a:schemeClr val="bg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Sayfa1!$A$3:$A$3910</c:f>
              <c:numCache>
                <c:formatCode>0.00</c:formatCode>
                <c:ptCount val="3908"/>
                <c:pt idx="0">
                  <c:v>4.0164999999999997</c:v>
                </c:pt>
                <c:pt idx="1">
                  <c:v>4.0339999999999998</c:v>
                </c:pt>
                <c:pt idx="2">
                  <c:v>4.0503299999999998</c:v>
                </c:pt>
                <c:pt idx="3">
                  <c:v>4.0678299999999972</c:v>
                </c:pt>
                <c:pt idx="4">
                  <c:v>4.0843299999999996</c:v>
                </c:pt>
                <c:pt idx="5">
                  <c:v>4.1016700000000004</c:v>
                </c:pt>
                <c:pt idx="6">
                  <c:v>4.1181699999999974</c:v>
                </c:pt>
                <c:pt idx="7">
                  <c:v>4.1346699999999998</c:v>
                </c:pt>
                <c:pt idx="8">
                  <c:v>4.1519999999999975</c:v>
                </c:pt>
                <c:pt idx="9">
                  <c:v>4.1684999999999972</c:v>
                </c:pt>
                <c:pt idx="10">
                  <c:v>4.1858299999999975</c:v>
                </c:pt>
                <c:pt idx="11">
                  <c:v>4.2023299999999999</c:v>
                </c:pt>
                <c:pt idx="12">
                  <c:v>4.21983</c:v>
                </c:pt>
                <c:pt idx="13">
                  <c:v>4.2361700000000004</c:v>
                </c:pt>
                <c:pt idx="14">
                  <c:v>4.2536700000000014</c:v>
                </c:pt>
                <c:pt idx="15">
                  <c:v>4.2701700000000002</c:v>
                </c:pt>
                <c:pt idx="16">
                  <c:v>4.2866700000000026</c:v>
                </c:pt>
                <c:pt idx="17">
                  <c:v>4.3039999999999985</c:v>
                </c:pt>
                <c:pt idx="18">
                  <c:v>4.3204999999999973</c:v>
                </c:pt>
                <c:pt idx="19">
                  <c:v>4.3378299999999985</c:v>
                </c:pt>
                <c:pt idx="20">
                  <c:v>4.3543299999999974</c:v>
                </c:pt>
                <c:pt idx="21">
                  <c:v>4.3716700000000026</c:v>
                </c:pt>
                <c:pt idx="22">
                  <c:v>4.3881699999999997</c:v>
                </c:pt>
                <c:pt idx="23">
                  <c:v>4.4056700000000024</c:v>
                </c:pt>
                <c:pt idx="24">
                  <c:v>4.4219999999999997</c:v>
                </c:pt>
                <c:pt idx="25">
                  <c:v>4.4395000000000024</c:v>
                </c:pt>
                <c:pt idx="26">
                  <c:v>4.4560000000000004</c:v>
                </c:pt>
                <c:pt idx="27">
                  <c:v>4.4723300000000004</c:v>
                </c:pt>
                <c:pt idx="28">
                  <c:v>4.4898300000000004</c:v>
                </c:pt>
                <c:pt idx="29">
                  <c:v>4.5063300000000002</c:v>
                </c:pt>
                <c:pt idx="30">
                  <c:v>4.5236700000000001</c:v>
                </c:pt>
                <c:pt idx="31">
                  <c:v>4.5401699999999998</c:v>
                </c:pt>
                <c:pt idx="32">
                  <c:v>4.5574999999999974</c:v>
                </c:pt>
                <c:pt idx="33">
                  <c:v>4.5739999999999998</c:v>
                </c:pt>
                <c:pt idx="34">
                  <c:v>4.5914999999999999</c:v>
                </c:pt>
                <c:pt idx="35">
                  <c:v>4.6078299999999972</c:v>
                </c:pt>
                <c:pt idx="36">
                  <c:v>4.6243299999999969</c:v>
                </c:pt>
                <c:pt idx="37">
                  <c:v>4.6418299999999997</c:v>
                </c:pt>
                <c:pt idx="38">
                  <c:v>4.6581699999999975</c:v>
                </c:pt>
                <c:pt idx="39">
                  <c:v>4.6756700000000002</c:v>
                </c:pt>
                <c:pt idx="40">
                  <c:v>4.6921699999999973</c:v>
                </c:pt>
                <c:pt idx="41">
                  <c:v>4.7095000000000002</c:v>
                </c:pt>
                <c:pt idx="42">
                  <c:v>4.726</c:v>
                </c:pt>
                <c:pt idx="43">
                  <c:v>4.7433300000000003</c:v>
                </c:pt>
                <c:pt idx="44">
                  <c:v>4.75983</c:v>
                </c:pt>
                <c:pt idx="45">
                  <c:v>4.7773300000000001</c:v>
                </c:pt>
                <c:pt idx="46">
                  <c:v>4.7936700000000014</c:v>
                </c:pt>
                <c:pt idx="47">
                  <c:v>4.8101699999999985</c:v>
                </c:pt>
                <c:pt idx="48">
                  <c:v>4.8276699999999995</c:v>
                </c:pt>
                <c:pt idx="49">
                  <c:v>4.8439999999999985</c:v>
                </c:pt>
                <c:pt idx="50">
                  <c:v>4.8614999999999995</c:v>
                </c:pt>
                <c:pt idx="51">
                  <c:v>4.8780000000000001</c:v>
                </c:pt>
                <c:pt idx="52">
                  <c:v>4.8953299999999995</c:v>
                </c:pt>
                <c:pt idx="53">
                  <c:v>4.9118300000000001</c:v>
                </c:pt>
                <c:pt idx="54">
                  <c:v>4.9291700000000001</c:v>
                </c:pt>
                <c:pt idx="55">
                  <c:v>4.9456700000000025</c:v>
                </c:pt>
                <c:pt idx="56">
                  <c:v>4.9621699999999995</c:v>
                </c:pt>
                <c:pt idx="57">
                  <c:v>4.9795000000000025</c:v>
                </c:pt>
                <c:pt idx="58">
                  <c:v>4.9960000000000004</c:v>
                </c:pt>
                <c:pt idx="59">
                  <c:v>5.0134999999999996</c:v>
                </c:pt>
                <c:pt idx="60">
                  <c:v>5.0298299999999996</c:v>
                </c:pt>
                <c:pt idx="61">
                  <c:v>5.0473299999999997</c:v>
                </c:pt>
                <c:pt idx="62">
                  <c:v>5.0638299999999985</c:v>
                </c:pt>
                <c:pt idx="63">
                  <c:v>5.0811700000000002</c:v>
                </c:pt>
                <c:pt idx="64">
                  <c:v>5.0976699999999999</c:v>
                </c:pt>
                <c:pt idx="65">
                  <c:v>5.1149999999999967</c:v>
                </c:pt>
                <c:pt idx="66">
                  <c:v>5.1315</c:v>
                </c:pt>
                <c:pt idx="67">
                  <c:v>5.147999999999997</c:v>
                </c:pt>
                <c:pt idx="68">
                  <c:v>5.1653299999999973</c:v>
                </c:pt>
                <c:pt idx="69">
                  <c:v>5.1818299999999997</c:v>
                </c:pt>
                <c:pt idx="70">
                  <c:v>5.1993299999999998</c:v>
                </c:pt>
                <c:pt idx="71">
                  <c:v>5.2156700000000003</c:v>
                </c:pt>
                <c:pt idx="72">
                  <c:v>5.2331700000000003</c:v>
                </c:pt>
                <c:pt idx="73">
                  <c:v>5.2496700000000027</c:v>
                </c:pt>
                <c:pt idx="74">
                  <c:v>5.2669999999999995</c:v>
                </c:pt>
                <c:pt idx="75">
                  <c:v>5.2835000000000001</c:v>
                </c:pt>
                <c:pt idx="76">
                  <c:v>5.3</c:v>
                </c:pt>
                <c:pt idx="77">
                  <c:v>5.3173299999999974</c:v>
                </c:pt>
                <c:pt idx="78">
                  <c:v>5.3338299999999998</c:v>
                </c:pt>
                <c:pt idx="79">
                  <c:v>5.3511699999999998</c:v>
                </c:pt>
                <c:pt idx="80">
                  <c:v>5.3676699999999995</c:v>
                </c:pt>
                <c:pt idx="81">
                  <c:v>5.3851699999999996</c:v>
                </c:pt>
                <c:pt idx="82">
                  <c:v>5.4015000000000004</c:v>
                </c:pt>
                <c:pt idx="83">
                  <c:v>5.4189999999999996</c:v>
                </c:pt>
                <c:pt idx="84">
                  <c:v>5.4355000000000002</c:v>
                </c:pt>
                <c:pt idx="85">
                  <c:v>5.452</c:v>
                </c:pt>
                <c:pt idx="86">
                  <c:v>5.4693300000000002</c:v>
                </c:pt>
                <c:pt idx="87">
                  <c:v>5.48583</c:v>
                </c:pt>
                <c:pt idx="88">
                  <c:v>5.5031699999999999</c:v>
                </c:pt>
                <c:pt idx="89">
                  <c:v>5.5196700000000014</c:v>
                </c:pt>
                <c:pt idx="90">
                  <c:v>5.5369999999999999</c:v>
                </c:pt>
                <c:pt idx="91">
                  <c:v>5.5534999999999997</c:v>
                </c:pt>
                <c:pt idx="92">
                  <c:v>5.5709999999999997</c:v>
                </c:pt>
                <c:pt idx="93">
                  <c:v>5.5873299999999997</c:v>
                </c:pt>
                <c:pt idx="94">
                  <c:v>5.6048299999999971</c:v>
                </c:pt>
                <c:pt idx="95">
                  <c:v>5.6213299999999995</c:v>
                </c:pt>
                <c:pt idx="96">
                  <c:v>5.6378299999999975</c:v>
                </c:pt>
                <c:pt idx="97">
                  <c:v>5.6551699999999974</c:v>
                </c:pt>
                <c:pt idx="98">
                  <c:v>5.6716700000000024</c:v>
                </c:pt>
                <c:pt idx="99">
                  <c:v>5.6890000000000001</c:v>
                </c:pt>
                <c:pt idx="100">
                  <c:v>5.7054999999999998</c:v>
                </c:pt>
                <c:pt idx="101">
                  <c:v>5.7228299999999974</c:v>
                </c:pt>
                <c:pt idx="102">
                  <c:v>5.7393300000000025</c:v>
                </c:pt>
                <c:pt idx="103">
                  <c:v>5.7568299999999999</c:v>
                </c:pt>
                <c:pt idx="104">
                  <c:v>5.7731700000000004</c:v>
                </c:pt>
                <c:pt idx="105">
                  <c:v>5.7896700000000028</c:v>
                </c:pt>
                <c:pt idx="106">
                  <c:v>5.8071699999999975</c:v>
                </c:pt>
                <c:pt idx="107">
                  <c:v>5.8234999999999975</c:v>
                </c:pt>
                <c:pt idx="108">
                  <c:v>5.8410000000000002</c:v>
                </c:pt>
                <c:pt idx="109">
                  <c:v>5.8574999999999973</c:v>
                </c:pt>
                <c:pt idx="110">
                  <c:v>5.8748299999999976</c:v>
                </c:pt>
                <c:pt idx="111">
                  <c:v>5.89133</c:v>
                </c:pt>
                <c:pt idx="112">
                  <c:v>5.9086700000000025</c:v>
                </c:pt>
                <c:pt idx="113">
                  <c:v>5.9251699999999996</c:v>
                </c:pt>
                <c:pt idx="114">
                  <c:v>5.9426700000000023</c:v>
                </c:pt>
                <c:pt idx="115">
                  <c:v>5.9589999999999996</c:v>
                </c:pt>
                <c:pt idx="116">
                  <c:v>5.9755000000000003</c:v>
                </c:pt>
                <c:pt idx="117">
                  <c:v>5.9930000000000003</c:v>
                </c:pt>
                <c:pt idx="118">
                  <c:v>6.0093300000000003</c:v>
                </c:pt>
                <c:pt idx="119">
                  <c:v>6.0268299999999995</c:v>
                </c:pt>
                <c:pt idx="120">
                  <c:v>6.0433300000000001</c:v>
                </c:pt>
                <c:pt idx="121">
                  <c:v>6.06067</c:v>
                </c:pt>
                <c:pt idx="122">
                  <c:v>6.0771699999999997</c:v>
                </c:pt>
                <c:pt idx="123">
                  <c:v>6.0944999999999974</c:v>
                </c:pt>
                <c:pt idx="124">
                  <c:v>6.1109999999999971</c:v>
                </c:pt>
                <c:pt idx="125">
                  <c:v>6.1274999999999968</c:v>
                </c:pt>
                <c:pt idx="126">
                  <c:v>6.1448299999999971</c:v>
                </c:pt>
                <c:pt idx="127">
                  <c:v>6.1613299999999995</c:v>
                </c:pt>
                <c:pt idx="128">
                  <c:v>6.1788299999999996</c:v>
                </c:pt>
                <c:pt idx="129">
                  <c:v>6.1951699999999974</c:v>
                </c:pt>
                <c:pt idx="130">
                  <c:v>6.2126700000000001</c:v>
                </c:pt>
                <c:pt idx="131">
                  <c:v>6.2291699999999999</c:v>
                </c:pt>
                <c:pt idx="132">
                  <c:v>6.2465000000000002</c:v>
                </c:pt>
                <c:pt idx="133">
                  <c:v>6.2629999999999972</c:v>
                </c:pt>
                <c:pt idx="134">
                  <c:v>6.2795000000000014</c:v>
                </c:pt>
                <c:pt idx="135">
                  <c:v>6.2968299999999999</c:v>
                </c:pt>
                <c:pt idx="136">
                  <c:v>6.3133299999999997</c:v>
                </c:pt>
                <c:pt idx="137">
                  <c:v>6.3306700000000014</c:v>
                </c:pt>
                <c:pt idx="138">
                  <c:v>6.3471699999999975</c:v>
                </c:pt>
                <c:pt idx="139">
                  <c:v>6.3646699999999985</c:v>
                </c:pt>
                <c:pt idx="140">
                  <c:v>6.3810000000000002</c:v>
                </c:pt>
                <c:pt idx="141">
                  <c:v>6.3984999999999985</c:v>
                </c:pt>
                <c:pt idx="142">
                  <c:v>6.415</c:v>
                </c:pt>
                <c:pt idx="143">
                  <c:v>6.4323300000000003</c:v>
                </c:pt>
                <c:pt idx="144">
                  <c:v>6.4488300000000001</c:v>
                </c:pt>
                <c:pt idx="145">
                  <c:v>6.4653299999999998</c:v>
                </c:pt>
                <c:pt idx="146">
                  <c:v>6.4826700000000024</c:v>
                </c:pt>
                <c:pt idx="147">
                  <c:v>6.4991700000000003</c:v>
                </c:pt>
                <c:pt idx="148">
                  <c:v>6.5164999999999997</c:v>
                </c:pt>
                <c:pt idx="149">
                  <c:v>6.5330000000000004</c:v>
                </c:pt>
                <c:pt idx="150">
                  <c:v>6.5504999999999995</c:v>
                </c:pt>
                <c:pt idx="151">
                  <c:v>6.5668299999999995</c:v>
                </c:pt>
                <c:pt idx="152">
                  <c:v>6.5843299999999996</c:v>
                </c:pt>
                <c:pt idx="153">
                  <c:v>6.6008299999999975</c:v>
                </c:pt>
                <c:pt idx="154">
                  <c:v>6.6173299999999973</c:v>
                </c:pt>
                <c:pt idx="155">
                  <c:v>6.6346699999999998</c:v>
                </c:pt>
                <c:pt idx="156">
                  <c:v>6.6511699999999996</c:v>
                </c:pt>
                <c:pt idx="157">
                  <c:v>6.6684999999999972</c:v>
                </c:pt>
                <c:pt idx="158">
                  <c:v>6.6849999999999969</c:v>
                </c:pt>
                <c:pt idx="159">
                  <c:v>6.7023299999999999</c:v>
                </c:pt>
                <c:pt idx="160">
                  <c:v>6.7188299999999996</c:v>
                </c:pt>
                <c:pt idx="161">
                  <c:v>6.7363300000000024</c:v>
                </c:pt>
                <c:pt idx="162">
                  <c:v>6.7526700000000002</c:v>
                </c:pt>
                <c:pt idx="163">
                  <c:v>6.7701700000000002</c:v>
                </c:pt>
                <c:pt idx="164">
                  <c:v>6.7866700000000026</c:v>
                </c:pt>
                <c:pt idx="165">
                  <c:v>6.8031699999999997</c:v>
                </c:pt>
                <c:pt idx="166">
                  <c:v>6.8204999999999973</c:v>
                </c:pt>
                <c:pt idx="167">
                  <c:v>6.8369999999999997</c:v>
                </c:pt>
                <c:pt idx="168">
                  <c:v>6.8543299999999974</c:v>
                </c:pt>
                <c:pt idx="169">
                  <c:v>6.8708299999999998</c:v>
                </c:pt>
                <c:pt idx="170">
                  <c:v>6.8881699999999997</c:v>
                </c:pt>
                <c:pt idx="171">
                  <c:v>6.9046700000000003</c:v>
                </c:pt>
                <c:pt idx="172">
                  <c:v>6.9221699999999995</c:v>
                </c:pt>
                <c:pt idx="173">
                  <c:v>6.9385000000000003</c:v>
                </c:pt>
                <c:pt idx="174">
                  <c:v>6.9550000000000001</c:v>
                </c:pt>
                <c:pt idx="175">
                  <c:v>6.9725000000000001</c:v>
                </c:pt>
                <c:pt idx="176">
                  <c:v>6.9889999999999999</c:v>
                </c:pt>
                <c:pt idx="177">
                  <c:v>7.0063300000000002</c:v>
                </c:pt>
                <c:pt idx="178">
                  <c:v>7.0228299999999972</c:v>
                </c:pt>
                <c:pt idx="179">
                  <c:v>7.0401699999999998</c:v>
                </c:pt>
                <c:pt idx="180">
                  <c:v>7.0566700000000004</c:v>
                </c:pt>
                <c:pt idx="181">
                  <c:v>7.0739999999999998</c:v>
                </c:pt>
                <c:pt idx="182">
                  <c:v>7.0904999999999996</c:v>
                </c:pt>
                <c:pt idx="183">
                  <c:v>7.107999999999997</c:v>
                </c:pt>
                <c:pt idx="184">
                  <c:v>7.1243299999999969</c:v>
                </c:pt>
                <c:pt idx="185">
                  <c:v>7.1408299999999985</c:v>
                </c:pt>
                <c:pt idx="186">
                  <c:v>7.1583299999999985</c:v>
                </c:pt>
                <c:pt idx="187">
                  <c:v>7.1748299999999974</c:v>
                </c:pt>
                <c:pt idx="188">
                  <c:v>7.1921699999999973</c:v>
                </c:pt>
                <c:pt idx="189">
                  <c:v>7.2086700000000024</c:v>
                </c:pt>
                <c:pt idx="190">
                  <c:v>7.226</c:v>
                </c:pt>
                <c:pt idx="191">
                  <c:v>7.2424999999999997</c:v>
                </c:pt>
                <c:pt idx="192">
                  <c:v>7.25983</c:v>
                </c:pt>
                <c:pt idx="193">
                  <c:v>7.2763300000000024</c:v>
                </c:pt>
                <c:pt idx="194">
                  <c:v>7.2928299999999995</c:v>
                </c:pt>
                <c:pt idx="195">
                  <c:v>7.3101699999999985</c:v>
                </c:pt>
                <c:pt idx="196">
                  <c:v>7.32667</c:v>
                </c:pt>
                <c:pt idx="197">
                  <c:v>7.3441699999999974</c:v>
                </c:pt>
                <c:pt idx="198">
                  <c:v>7.3604999999999974</c:v>
                </c:pt>
                <c:pt idx="199">
                  <c:v>7.3780000000000001</c:v>
                </c:pt>
                <c:pt idx="200">
                  <c:v>7.3944999999999972</c:v>
                </c:pt>
                <c:pt idx="201">
                  <c:v>7.4118300000000001</c:v>
                </c:pt>
                <c:pt idx="202">
                  <c:v>7.4283299999999999</c:v>
                </c:pt>
                <c:pt idx="203">
                  <c:v>7.4448299999999996</c:v>
                </c:pt>
                <c:pt idx="204">
                  <c:v>7.4621699999999995</c:v>
                </c:pt>
                <c:pt idx="205">
                  <c:v>7.4786700000000028</c:v>
                </c:pt>
                <c:pt idx="206">
                  <c:v>7.4960000000000004</c:v>
                </c:pt>
                <c:pt idx="207">
                  <c:v>7.5124999999999975</c:v>
                </c:pt>
                <c:pt idx="208">
                  <c:v>7.53</c:v>
                </c:pt>
                <c:pt idx="209">
                  <c:v>7.5463300000000002</c:v>
                </c:pt>
                <c:pt idx="210">
                  <c:v>7.5638299999999985</c:v>
                </c:pt>
                <c:pt idx="211">
                  <c:v>7.58033</c:v>
                </c:pt>
                <c:pt idx="212">
                  <c:v>7.5976699999999999</c:v>
                </c:pt>
                <c:pt idx="213">
                  <c:v>7.614169999999997</c:v>
                </c:pt>
                <c:pt idx="214">
                  <c:v>7.6306700000000003</c:v>
                </c:pt>
                <c:pt idx="215">
                  <c:v>7.647999999999997</c:v>
                </c:pt>
                <c:pt idx="216">
                  <c:v>7.6644999999999968</c:v>
                </c:pt>
                <c:pt idx="217">
                  <c:v>7.6818299999999997</c:v>
                </c:pt>
                <c:pt idx="218">
                  <c:v>7.6983299999999995</c:v>
                </c:pt>
                <c:pt idx="219">
                  <c:v>7.7158299999999995</c:v>
                </c:pt>
                <c:pt idx="220">
                  <c:v>7.73217</c:v>
                </c:pt>
                <c:pt idx="221">
                  <c:v>7.7496700000000027</c:v>
                </c:pt>
                <c:pt idx="222">
                  <c:v>7.7661699999999998</c:v>
                </c:pt>
                <c:pt idx="223">
                  <c:v>7.7826700000000004</c:v>
                </c:pt>
                <c:pt idx="224">
                  <c:v>7.8</c:v>
                </c:pt>
                <c:pt idx="225">
                  <c:v>7.8164999999999996</c:v>
                </c:pt>
                <c:pt idx="226">
                  <c:v>7.8338299999999998</c:v>
                </c:pt>
                <c:pt idx="227">
                  <c:v>7.8503299999999996</c:v>
                </c:pt>
                <c:pt idx="228">
                  <c:v>7.8676699999999995</c:v>
                </c:pt>
                <c:pt idx="229">
                  <c:v>7.8841699999999975</c:v>
                </c:pt>
                <c:pt idx="230">
                  <c:v>7.9016700000000029</c:v>
                </c:pt>
                <c:pt idx="231">
                  <c:v>7.9180000000000001</c:v>
                </c:pt>
                <c:pt idx="232">
                  <c:v>7.9344999999999999</c:v>
                </c:pt>
                <c:pt idx="233">
                  <c:v>7.952</c:v>
                </c:pt>
                <c:pt idx="234">
                  <c:v>7.9684999999999997</c:v>
                </c:pt>
                <c:pt idx="235">
                  <c:v>7.98583</c:v>
                </c:pt>
                <c:pt idx="236">
                  <c:v>8.0023300000000006</c:v>
                </c:pt>
                <c:pt idx="237">
                  <c:v>8.0196700000000014</c:v>
                </c:pt>
                <c:pt idx="238">
                  <c:v>8.0361699999999985</c:v>
                </c:pt>
                <c:pt idx="239">
                  <c:v>8.0535000000000068</c:v>
                </c:pt>
                <c:pt idx="240">
                  <c:v>8.07</c:v>
                </c:pt>
                <c:pt idx="241">
                  <c:v>8.0875000000000004</c:v>
                </c:pt>
                <c:pt idx="242">
                  <c:v>8.1038300000000003</c:v>
                </c:pt>
                <c:pt idx="243">
                  <c:v>8.1203299999999992</c:v>
                </c:pt>
                <c:pt idx="244">
                  <c:v>8.1378299999999992</c:v>
                </c:pt>
                <c:pt idx="245">
                  <c:v>8.1543300000000016</c:v>
                </c:pt>
                <c:pt idx="246">
                  <c:v>8.1716700000000007</c:v>
                </c:pt>
                <c:pt idx="247">
                  <c:v>8.1881699999999995</c:v>
                </c:pt>
                <c:pt idx="248">
                  <c:v>8.2055000000000007</c:v>
                </c:pt>
                <c:pt idx="249">
                  <c:v>8.2219999999999995</c:v>
                </c:pt>
                <c:pt idx="250">
                  <c:v>8.2393299999999989</c:v>
                </c:pt>
                <c:pt idx="251">
                  <c:v>8.2558300000000049</c:v>
                </c:pt>
                <c:pt idx="252">
                  <c:v>8.2723300000000002</c:v>
                </c:pt>
                <c:pt idx="253">
                  <c:v>8.289670000000001</c:v>
                </c:pt>
                <c:pt idx="254">
                  <c:v>8.3061700000000016</c:v>
                </c:pt>
                <c:pt idx="255">
                  <c:v>8.3236700000000035</c:v>
                </c:pt>
                <c:pt idx="256">
                  <c:v>8.3401699999999988</c:v>
                </c:pt>
                <c:pt idx="257">
                  <c:v>8.3575000000000088</c:v>
                </c:pt>
                <c:pt idx="258">
                  <c:v>8.3740000000000006</c:v>
                </c:pt>
                <c:pt idx="259">
                  <c:v>8.39133</c:v>
                </c:pt>
                <c:pt idx="260">
                  <c:v>8.4078300000000006</c:v>
                </c:pt>
                <c:pt idx="261">
                  <c:v>8.4251700000000014</c:v>
                </c:pt>
                <c:pt idx="262">
                  <c:v>8.4416699999999985</c:v>
                </c:pt>
                <c:pt idx="263">
                  <c:v>8.4581700000000009</c:v>
                </c:pt>
                <c:pt idx="264">
                  <c:v>8.4755000000000056</c:v>
                </c:pt>
                <c:pt idx="265">
                  <c:v>8.4920000000000027</c:v>
                </c:pt>
                <c:pt idx="266">
                  <c:v>8.5095000000000027</c:v>
                </c:pt>
                <c:pt idx="267">
                  <c:v>8.5260000000000016</c:v>
                </c:pt>
                <c:pt idx="268">
                  <c:v>8.5433299999999992</c:v>
                </c:pt>
                <c:pt idx="269">
                  <c:v>8.5598300000000052</c:v>
                </c:pt>
                <c:pt idx="270">
                  <c:v>8.5771700000000006</c:v>
                </c:pt>
                <c:pt idx="271">
                  <c:v>8.5936700000000013</c:v>
                </c:pt>
                <c:pt idx="272">
                  <c:v>8.6101699999999983</c:v>
                </c:pt>
                <c:pt idx="273">
                  <c:v>8.6275000000000013</c:v>
                </c:pt>
                <c:pt idx="274">
                  <c:v>8.6439999999999984</c:v>
                </c:pt>
                <c:pt idx="275">
                  <c:v>8.6613299999999995</c:v>
                </c:pt>
                <c:pt idx="276">
                  <c:v>8.6778300000000002</c:v>
                </c:pt>
                <c:pt idx="277">
                  <c:v>8.6953300000000002</c:v>
                </c:pt>
                <c:pt idx="278">
                  <c:v>8.7116699999999998</c:v>
                </c:pt>
                <c:pt idx="279">
                  <c:v>8.7291700000000017</c:v>
                </c:pt>
                <c:pt idx="280">
                  <c:v>8.7456699999999987</c:v>
                </c:pt>
                <c:pt idx="281">
                  <c:v>8.7630000000000035</c:v>
                </c:pt>
                <c:pt idx="282">
                  <c:v>8.7795000000000005</c:v>
                </c:pt>
                <c:pt idx="283">
                  <c:v>8.7960000000000012</c:v>
                </c:pt>
                <c:pt idx="284">
                  <c:v>8.8133300000000006</c:v>
                </c:pt>
                <c:pt idx="285">
                  <c:v>8.8298300000000047</c:v>
                </c:pt>
                <c:pt idx="286">
                  <c:v>8.8471699999999984</c:v>
                </c:pt>
                <c:pt idx="287">
                  <c:v>8.8636700000000008</c:v>
                </c:pt>
                <c:pt idx="288">
                  <c:v>8.8811700000000009</c:v>
                </c:pt>
                <c:pt idx="289">
                  <c:v>8.8975000000000026</c:v>
                </c:pt>
                <c:pt idx="290">
                  <c:v>8.9150000000000027</c:v>
                </c:pt>
                <c:pt idx="291">
                  <c:v>8.9315000000000015</c:v>
                </c:pt>
                <c:pt idx="292">
                  <c:v>8.9479999999999986</c:v>
                </c:pt>
                <c:pt idx="293">
                  <c:v>8.9653300000000051</c:v>
                </c:pt>
                <c:pt idx="294">
                  <c:v>8.9818300000000004</c:v>
                </c:pt>
                <c:pt idx="295">
                  <c:v>8.9991700000000012</c:v>
                </c:pt>
                <c:pt idx="296">
                  <c:v>9.0156700000000001</c:v>
                </c:pt>
                <c:pt idx="297">
                  <c:v>9.0330000000000013</c:v>
                </c:pt>
                <c:pt idx="298">
                  <c:v>9.0495000000000001</c:v>
                </c:pt>
                <c:pt idx="299">
                  <c:v>9.0670000000000002</c:v>
                </c:pt>
                <c:pt idx="300">
                  <c:v>9.0833300000000001</c:v>
                </c:pt>
                <c:pt idx="301">
                  <c:v>9.1008300000000002</c:v>
                </c:pt>
                <c:pt idx="302">
                  <c:v>9.117329999999999</c:v>
                </c:pt>
                <c:pt idx="303">
                  <c:v>9.1338299999999997</c:v>
                </c:pt>
                <c:pt idx="304">
                  <c:v>9.1511699999999987</c:v>
                </c:pt>
                <c:pt idx="305">
                  <c:v>9.1676700000000011</c:v>
                </c:pt>
                <c:pt idx="306">
                  <c:v>9.1850000000000005</c:v>
                </c:pt>
                <c:pt idx="307">
                  <c:v>9.2015000000000011</c:v>
                </c:pt>
                <c:pt idx="308">
                  <c:v>9.2188299999999987</c:v>
                </c:pt>
                <c:pt idx="309">
                  <c:v>9.2353299999999994</c:v>
                </c:pt>
                <c:pt idx="310">
                  <c:v>9.2528300000000048</c:v>
                </c:pt>
                <c:pt idx="311">
                  <c:v>9.269169999999999</c:v>
                </c:pt>
                <c:pt idx="312">
                  <c:v>9.2856700000000014</c:v>
                </c:pt>
                <c:pt idx="313">
                  <c:v>9.3031700000000015</c:v>
                </c:pt>
                <c:pt idx="314">
                  <c:v>9.3196700000000003</c:v>
                </c:pt>
                <c:pt idx="315">
                  <c:v>9.3370000000000015</c:v>
                </c:pt>
                <c:pt idx="316">
                  <c:v>9.3535000000000075</c:v>
                </c:pt>
                <c:pt idx="317">
                  <c:v>9.3708300000000051</c:v>
                </c:pt>
                <c:pt idx="318">
                  <c:v>9.3873300000000004</c:v>
                </c:pt>
                <c:pt idx="319">
                  <c:v>9.4046700000000012</c:v>
                </c:pt>
                <c:pt idx="320">
                  <c:v>9.4211699999999983</c:v>
                </c:pt>
                <c:pt idx="321">
                  <c:v>9.4386699999999983</c:v>
                </c:pt>
                <c:pt idx="322">
                  <c:v>9.4550000000000054</c:v>
                </c:pt>
                <c:pt idx="323">
                  <c:v>9.4715000000000007</c:v>
                </c:pt>
                <c:pt idx="324">
                  <c:v>9.4890000000000008</c:v>
                </c:pt>
                <c:pt idx="325">
                  <c:v>9.5055000000000067</c:v>
                </c:pt>
                <c:pt idx="326">
                  <c:v>9.5228300000000008</c:v>
                </c:pt>
                <c:pt idx="327">
                  <c:v>9.5393299999999996</c:v>
                </c:pt>
                <c:pt idx="328">
                  <c:v>9.5566700000000004</c:v>
                </c:pt>
                <c:pt idx="329">
                  <c:v>9.5731700000000011</c:v>
                </c:pt>
                <c:pt idx="330">
                  <c:v>9.5905000000000005</c:v>
                </c:pt>
                <c:pt idx="331">
                  <c:v>9.6070000000000011</c:v>
                </c:pt>
                <c:pt idx="332">
                  <c:v>9.6235000000000035</c:v>
                </c:pt>
                <c:pt idx="333">
                  <c:v>9.6408299999999993</c:v>
                </c:pt>
                <c:pt idx="334">
                  <c:v>9.65733</c:v>
                </c:pt>
                <c:pt idx="335">
                  <c:v>9.67483</c:v>
                </c:pt>
                <c:pt idx="336">
                  <c:v>9.6913299999999989</c:v>
                </c:pt>
                <c:pt idx="337">
                  <c:v>9.7086699999999997</c:v>
                </c:pt>
                <c:pt idx="338">
                  <c:v>9.7251699999999985</c:v>
                </c:pt>
                <c:pt idx="339">
                  <c:v>9.7425000000000015</c:v>
                </c:pt>
                <c:pt idx="340">
                  <c:v>9.7590000000000003</c:v>
                </c:pt>
                <c:pt idx="341">
                  <c:v>9.7755000000000027</c:v>
                </c:pt>
                <c:pt idx="342">
                  <c:v>9.7928300000000004</c:v>
                </c:pt>
                <c:pt idx="343">
                  <c:v>9.8093300000000028</c:v>
                </c:pt>
                <c:pt idx="344">
                  <c:v>9.82667</c:v>
                </c:pt>
                <c:pt idx="345">
                  <c:v>9.8431700000000006</c:v>
                </c:pt>
                <c:pt idx="346">
                  <c:v>9.8606700000000007</c:v>
                </c:pt>
                <c:pt idx="347">
                  <c:v>9.8771700000000013</c:v>
                </c:pt>
                <c:pt idx="348">
                  <c:v>9.8945000000000007</c:v>
                </c:pt>
                <c:pt idx="349">
                  <c:v>9.9110000000000014</c:v>
                </c:pt>
                <c:pt idx="350">
                  <c:v>9.928329999999999</c:v>
                </c:pt>
                <c:pt idx="351">
                  <c:v>9.9448299999999996</c:v>
                </c:pt>
                <c:pt idx="352">
                  <c:v>9.9613300000000002</c:v>
                </c:pt>
                <c:pt idx="353">
                  <c:v>9.978670000000001</c:v>
                </c:pt>
                <c:pt idx="354">
                  <c:v>9.9951700000000034</c:v>
                </c:pt>
                <c:pt idx="355">
                  <c:v>10.012500000000006</c:v>
                </c:pt>
                <c:pt idx="356">
                  <c:v>10.029</c:v>
                </c:pt>
                <c:pt idx="357">
                  <c:v>10.0465</c:v>
                </c:pt>
                <c:pt idx="358">
                  <c:v>10.062830000000005</c:v>
                </c:pt>
                <c:pt idx="359">
                  <c:v>10.08033</c:v>
                </c:pt>
                <c:pt idx="360">
                  <c:v>10.096830000000002</c:v>
                </c:pt>
                <c:pt idx="361">
                  <c:v>10.113329999999999</c:v>
                </c:pt>
                <c:pt idx="362">
                  <c:v>10.130669999999999</c:v>
                </c:pt>
                <c:pt idx="363">
                  <c:v>10.147169999999999</c:v>
                </c:pt>
                <c:pt idx="364">
                  <c:v>10.1645</c:v>
                </c:pt>
                <c:pt idx="365">
                  <c:v>10.181000000000001</c:v>
                </c:pt>
                <c:pt idx="366">
                  <c:v>10.198329999999999</c:v>
                </c:pt>
                <c:pt idx="367">
                  <c:v>10.214829999999999</c:v>
                </c:pt>
                <c:pt idx="368">
                  <c:v>10.232329999999999</c:v>
                </c:pt>
                <c:pt idx="369">
                  <c:v>10.248669999999999</c:v>
                </c:pt>
                <c:pt idx="370">
                  <c:v>10.265170000000001</c:v>
                </c:pt>
                <c:pt idx="371">
                  <c:v>10.28267</c:v>
                </c:pt>
                <c:pt idx="372">
                  <c:v>10.299169999999998</c:v>
                </c:pt>
                <c:pt idx="373">
                  <c:v>10.316500000000005</c:v>
                </c:pt>
                <c:pt idx="374">
                  <c:v>10.333</c:v>
                </c:pt>
                <c:pt idx="375">
                  <c:v>10.350330000000005</c:v>
                </c:pt>
                <c:pt idx="376">
                  <c:v>10.366830000000006</c:v>
                </c:pt>
                <c:pt idx="377">
                  <c:v>10.384170000000001</c:v>
                </c:pt>
                <c:pt idx="378">
                  <c:v>10.40067</c:v>
                </c:pt>
                <c:pt idx="379">
                  <c:v>10.418169999999998</c:v>
                </c:pt>
                <c:pt idx="380">
                  <c:v>10.4345</c:v>
                </c:pt>
                <c:pt idx="381">
                  <c:v>10.451000000000002</c:v>
                </c:pt>
                <c:pt idx="382">
                  <c:v>10.468500000000002</c:v>
                </c:pt>
                <c:pt idx="383">
                  <c:v>10.485000000000005</c:v>
                </c:pt>
                <c:pt idx="384">
                  <c:v>10.502330000000002</c:v>
                </c:pt>
                <c:pt idx="385">
                  <c:v>10.518829999999999</c:v>
                </c:pt>
                <c:pt idx="386">
                  <c:v>10.536169999999998</c:v>
                </c:pt>
                <c:pt idx="387">
                  <c:v>10.552670000000004</c:v>
                </c:pt>
                <c:pt idx="388">
                  <c:v>10.57</c:v>
                </c:pt>
                <c:pt idx="389">
                  <c:v>10.586500000000004</c:v>
                </c:pt>
                <c:pt idx="390">
                  <c:v>10.603</c:v>
                </c:pt>
                <c:pt idx="391">
                  <c:v>10.620329999999999</c:v>
                </c:pt>
                <c:pt idx="392">
                  <c:v>10.63683</c:v>
                </c:pt>
                <c:pt idx="393">
                  <c:v>10.65433</c:v>
                </c:pt>
                <c:pt idx="394">
                  <c:v>10.67083</c:v>
                </c:pt>
                <c:pt idx="395">
                  <c:v>10.688169999999998</c:v>
                </c:pt>
                <c:pt idx="396">
                  <c:v>10.704669999999998</c:v>
                </c:pt>
                <c:pt idx="397">
                  <c:v>10.722</c:v>
                </c:pt>
                <c:pt idx="398">
                  <c:v>10.738499999999998</c:v>
                </c:pt>
                <c:pt idx="399">
                  <c:v>10.755000000000004</c:v>
                </c:pt>
                <c:pt idx="400">
                  <c:v>10.77233</c:v>
                </c:pt>
                <c:pt idx="401">
                  <c:v>10.788830000000001</c:v>
                </c:pt>
                <c:pt idx="402">
                  <c:v>10.80617</c:v>
                </c:pt>
                <c:pt idx="403">
                  <c:v>10.82267</c:v>
                </c:pt>
                <c:pt idx="404">
                  <c:v>10.840170000000001</c:v>
                </c:pt>
                <c:pt idx="405">
                  <c:v>10.856670000000006</c:v>
                </c:pt>
                <c:pt idx="406">
                  <c:v>10.874000000000002</c:v>
                </c:pt>
                <c:pt idx="407">
                  <c:v>10.890500000000007</c:v>
                </c:pt>
                <c:pt idx="408">
                  <c:v>10.907830000000002</c:v>
                </c:pt>
                <c:pt idx="409">
                  <c:v>10.924329999999999</c:v>
                </c:pt>
                <c:pt idx="410">
                  <c:v>10.94083</c:v>
                </c:pt>
                <c:pt idx="411">
                  <c:v>10.958170000000001</c:v>
                </c:pt>
                <c:pt idx="412">
                  <c:v>10.97467</c:v>
                </c:pt>
                <c:pt idx="413">
                  <c:v>10.992000000000004</c:v>
                </c:pt>
                <c:pt idx="414">
                  <c:v>11.0085</c:v>
                </c:pt>
                <c:pt idx="415">
                  <c:v>11.026</c:v>
                </c:pt>
                <c:pt idx="416">
                  <c:v>11.0425</c:v>
                </c:pt>
                <c:pt idx="417">
                  <c:v>11.059830000000005</c:v>
                </c:pt>
                <c:pt idx="418">
                  <c:v>11.07633</c:v>
                </c:pt>
                <c:pt idx="419">
                  <c:v>11.092830000000005</c:v>
                </c:pt>
                <c:pt idx="420">
                  <c:v>11.110169999999998</c:v>
                </c:pt>
                <c:pt idx="421">
                  <c:v>11.126670000000001</c:v>
                </c:pt>
                <c:pt idx="422">
                  <c:v>11.143999999999998</c:v>
                </c:pt>
                <c:pt idx="423">
                  <c:v>11.160500000000004</c:v>
                </c:pt>
                <c:pt idx="424">
                  <c:v>11.17783</c:v>
                </c:pt>
                <c:pt idx="425">
                  <c:v>11.194330000000001</c:v>
                </c:pt>
                <c:pt idx="426">
                  <c:v>11.211830000000001</c:v>
                </c:pt>
                <c:pt idx="427">
                  <c:v>11.228329999999998</c:v>
                </c:pt>
                <c:pt idx="428">
                  <c:v>11.244669999999999</c:v>
                </c:pt>
                <c:pt idx="429">
                  <c:v>11.262170000000001</c:v>
                </c:pt>
                <c:pt idx="430">
                  <c:v>11.278669999999998</c:v>
                </c:pt>
                <c:pt idx="431">
                  <c:v>11.296000000000001</c:v>
                </c:pt>
                <c:pt idx="432">
                  <c:v>11.312500000000005</c:v>
                </c:pt>
                <c:pt idx="433">
                  <c:v>11.329830000000005</c:v>
                </c:pt>
                <c:pt idx="434">
                  <c:v>11.34633</c:v>
                </c:pt>
                <c:pt idx="435">
                  <c:v>11.363670000000004</c:v>
                </c:pt>
                <c:pt idx="436">
                  <c:v>11.38017</c:v>
                </c:pt>
                <c:pt idx="437">
                  <c:v>11.39667</c:v>
                </c:pt>
                <c:pt idx="438">
                  <c:v>11.414</c:v>
                </c:pt>
                <c:pt idx="439">
                  <c:v>11.4305</c:v>
                </c:pt>
                <c:pt idx="440">
                  <c:v>11.447999999999999</c:v>
                </c:pt>
                <c:pt idx="441">
                  <c:v>11.464500000000006</c:v>
                </c:pt>
                <c:pt idx="442">
                  <c:v>11.48183</c:v>
                </c:pt>
                <c:pt idx="443">
                  <c:v>11.498329999999999</c:v>
                </c:pt>
                <c:pt idx="444">
                  <c:v>11.51567</c:v>
                </c:pt>
                <c:pt idx="445">
                  <c:v>11.532170000000001</c:v>
                </c:pt>
                <c:pt idx="446">
                  <c:v>11.5495</c:v>
                </c:pt>
                <c:pt idx="447">
                  <c:v>11.566000000000004</c:v>
                </c:pt>
                <c:pt idx="448">
                  <c:v>11.582500000000005</c:v>
                </c:pt>
                <c:pt idx="449">
                  <c:v>11.599830000000004</c:v>
                </c:pt>
                <c:pt idx="450">
                  <c:v>11.61633</c:v>
                </c:pt>
                <c:pt idx="451">
                  <c:v>11.63383</c:v>
                </c:pt>
                <c:pt idx="452">
                  <c:v>11.65033</c:v>
                </c:pt>
                <c:pt idx="453">
                  <c:v>11.667670000000001</c:v>
                </c:pt>
                <c:pt idx="454">
                  <c:v>11.684169999999998</c:v>
                </c:pt>
                <c:pt idx="455">
                  <c:v>11.701500000000001</c:v>
                </c:pt>
                <c:pt idx="456">
                  <c:v>11.717999999999998</c:v>
                </c:pt>
                <c:pt idx="457">
                  <c:v>11.734500000000001</c:v>
                </c:pt>
                <c:pt idx="458">
                  <c:v>11.75183</c:v>
                </c:pt>
                <c:pt idx="459">
                  <c:v>11.768330000000001</c:v>
                </c:pt>
                <c:pt idx="460">
                  <c:v>11.78567</c:v>
                </c:pt>
                <c:pt idx="461">
                  <c:v>11.80217</c:v>
                </c:pt>
                <c:pt idx="462">
                  <c:v>11.81967</c:v>
                </c:pt>
                <c:pt idx="463">
                  <c:v>11.836170000000001</c:v>
                </c:pt>
                <c:pt idx="464">
                  <c:v>11.853500000000006</c:v>
                </c:pt>
                <c:pt idx="465">
                  <c:v>11.870000000000005</c:v>
                </c:pt>
                <c:pt idx="466">
                  <c:v>11.886500000000005</c:v>
                </c:pt>
                <c:pt idx="467">
                  <c:v>11.903830000000005</c:v>
                </c:pt>
                <c:pt idx="468">
                  <c:v>11.92033</c:v>
                </c:pt>
                <c:pt idx="469">
                  <c:v>11.937670000000001</c:v>
                </c:pt>
                <c:pt idx="470">
                  <c:v>11.95417</c:v>
                </c:pt>
                <c:pt idx="471">
                  <c:v>11.971500000000002</c:v>
                </c:pt>
                <c:pt idx="472">
                  <c:v>11.988</c:v>
                </c:pt>
                <c:pt idx="473">
                  <c:v>12.005500000000005</c:v>
                </c:pt>
                <c:pt idx="474">
                  <c:v>12.022</c:v>
                </c:pt>
                <c:pt idx="475">
                  <c:v>12.03933</c:v>
                </c:pt>
                <c:pt idx="476">
                  <c:v>12.055830000000006</c:v>
                </c:pt>
                <c:pt idx="477">
                  <c:v>12.072330000000004</c:v>
                </c:pt>
                <c:pt idx="478">
                  <c:v>12.08967</c:v>
                </c:pt>
                <c:pt idx="479">
                  <c:v>12.106170000000001</c:v>
                </c:pt>
                <c:pt idx="480">
                  <c:v>12.1235</c:v>
                </c:pt>
                <c:pt idx="481">
                  <c:v>12.139999999999999</c:v>
                </c:pt>
                <c:pt idx="482">
                  <c:v>12.15733</c:v>
                </c:pt>
                <c:pt idx="483">
                  <c:v>12.173830000000002</c:v>
                </c:pt>
                <c:pt idx="484">
                  <c:v>12.191330000000001</c:v>
                </c:pt>
                <c:pt idx="485">
                  <c:v>12.20783</c:v>
                </c:pt>
                <c:pt idx="486">
                  <c:v>12.224169999999999</c:v>
                </c:pt>
                <c:pt idx="487">
                  <c:v>12.241669999999999</c:v>
                </c:pt>
                <c:pt idx="488">
                  <c:v>12.258169999999998</c:v>
                </c:pt>
                <c:pt idx="489">
                  <c:v>12.275500000000006</c:v>
                </c:pt>
                <c:pt idx="490">
                  <c:v>12.292</c:v>
                </c:pt>
                <c:pt idx="491">
                  <c:v>12.309330000000005</c:v>
                </c:pt>
                <c:pt idx="492">
                  <c:v>12.325830000000005</c:v>
                </c:pt>
                <c:pt idx="493">
                  <c:v>12.343170000000001</c:v>
                </c:pt>
                <c:pt idx="494">
                  <c:v>12.359670000000007</c:v>
                </c:pt>
                <c:pt idx="495">
                  <c:v>12.37617</c:v>
                </c:pt>
                <c:pt idx="496">
                  <c:v>12.39367</c:v>
                </c:pt>
                <c:pt idx="497">
                  <c:v>12.41</c:v>
                </c:pt>
                <c:pt idx="498">
                  <c:v>12.4275</c:v>
                </c:pt>
                <c:pt idx="499">
                  <c:v>12.444000000000001</c:v>
                </c:pt>
                <c:pt idx="500">
                  <c:v>12.46133</c:v>
                </c:pt>
                <c:pt idx="501">
                  <c:v>12.477830000000004</c:v>
                </c:pt>
                <c:pt idx="502">
                  <c:v>12.49517</c:v>
                </c:pt>
                <c:pt idx="503">
                  <c:v>12.511670000000001</c:v>
                </c:pt>
                <c:pt idx="504">
                  <c:v>12.528169999999999</c:v>
                </c:pt>
                <c:pt idx="505">
                  <c:v>12.545500000000002</c:v>
                </c:pt>
                <c:pt idx="506">
                  <c:v>12.562000000000005</c:v>
                </c:pt>
                <c:pt idx="507">
                  <c:v>12.579500000000007</c:v>
                </c:pt>
                <c:pt idx="508">
                  <c:v>12.595830000000005</c:v>
                </c:pt>
                <c:pt idx="509">
                  <c:v>12.613329999999999</c:v>
                </c:pt>
                <c:pt idx="510">
                  <c:v>12.62983</c:v>
                </c:pt>
                <c:pt idx="511">
                  <c:v>12.647169999999999</c:v>
                </c:pt>
                <c:pt idx="512">
                  <c:v>12.66367</c:v>
                </c:pt>
                <c:pt idx="513">
                  <c:v>12.681000000000001</c:v>
                </c:pt>
                <c:pt idx="514">
                  <c:v>12.6975</c:v>
                </c:pt>
                <c:pt idx="515">
                  <c:v>12.713999999999999</c:v>
                </c:pt>
                <c:pt idx="516">
                  <c:v>12.731329999999998</c:v>
                </c:pt>
                <c:pt idx="517">
                  <c:v>12.747829999999999</c:v>
                </c:pt>
                <c:pt idx="518">
                  <c:v>12.765170000000001</c:v>
                </c:pt>
                <c:pt idx="519">
                  <c:v>12.781669999999998</c:v>
                </c:pt>
                <c:pt idx="520">
                  <c:v>12.799169999999998</c:v>
                </c:pt>
                <c:pt idx="521">
                  <c:v>12.815670000000004</c:v>
                </c:pt>
                <c:pt idx="522">
                  <c:v>12.833</c:v>
                </c:pt>
                <c:pt idx="523">
                  <c:v>12.849500000000004</c:v>
                </c:pt>
                <c:pt idx="524">
                  <c:v>12.866000000000005</c:v>
                </c:pt>
                <c:pt idx="525">
                  <c:v>12.883330000000004</c:v>
                </c:pt>
                <c:pt idx="526">
                  <c:v>12.899830000000005</c:v>
                </c:pt>
                <c:pt idx="527">
                  <c:v>12.917169999999999</c:v>
                </c:pt>
                <c:pt idx="528">
                  <c:v>12.933670000000001</c:v>
                </c:pt>
                <c:pt idx="529">
                  <c:v>12.951000000000002</c:v>
                </c:pt>
                <c:pt idx="530">
                  <c:v>12.967500000000006</c:v>
                </c:pt>
                <c:pt idx="531">
                  <c:v>12.985000000000005</c:v>
                </c:pt>
                <c:pt idx="532">
                  <c:v>13.0015</c:v>
                </c:pt>
                <c:pt idx="533">
                  <c:v>13.018829999999999</c:v>
                </c:pt>
                <c:pt idx="534">
                  <c:v>13.03533</c:v>
                </c:pt>
                <c:pt idx="535">
                  <c:v>13.051830000000002</c:v>
                </c:pt>
                <c:pt idx="536">
                  <c:v>13.06917</c:v>
                </c:pt>
                <c:pt idx="537">
                  <c:v>13.08567</c:v>
                </c:pt>
                <c:pt idx="538">
                  <c:v>13.103</c:v>
                </c:pt>
                <c:pt idx="539">
                  <c:v>13.1195</c:v>
                </c:pt>
                <c:pt idx="540">
                  <c:v>13.13683</c:v>
                </c:pt>
                <c:pt idx="541">
                  <c:v>13.15333</c:v>
                </c:pt>
                <c:pt idx="542">
                  <c:v>13.17083</c:v>
                </c:pt>
                <c:pt idx="543">
                  <c:v>13.187329999999999</c:v>
                </c:pt>
                <c:pt idx="544">
                  <c:v>13.203670000000001</c:v>
                </c:pt>
                <c:pt idx="545">
                  <c:v>13.221169999999999</c:v>
                </c:pt>
                <c:pt idx="546">
                  <c:v>13.237669999999998</c:v>
                </c:pt>
                <c:pt idx="547">
                  <c:v>13.255000000000004</c:v>
                </c:pt>
                <c:pt idx="548">
                  <c:v>13.2715</c:v>
                </c:pt>
                <c:pt idx="549">
                  <c:v>13.288830000000001</c:v>
                </c:pt>
                <c:pt idx="550">
                  <c:v>13.305330000000005</c:v>
                </c:pt>
                <c:pt idx="551">
                  <c:v>13.32267</c:v>
                </c:pt>
                <c:pt idx="552">
                  <c:v>13.339170000000001</c:v>
                </c:pt>
                <c:pt idx="553">
                  <c:v>13.355670000000005</c:v>
                </c:pt>
                <c:pt idx="554">
                  <c:v>13.37317</c:v>
                </c:pt>
                <c:pt idx="555">
                  <c:v>13.389500000000005</c:v>
                </c:pt>
                <c:pt idx="556">
                  <c:v>13.407</c:v>
                </c:pt>
                <c:pt idx="557">
                  <c:v>13.423500000000002</c:v>
                </c:pt>
                <c:pt idx="558">
                  <c:v>13.44083</c:v>
                </c:pt>
                <c:pt idx="559">
                  <c:v>13.457330000000002</c:v>
                </c:pt>
                <c:pt idx="560">
                  <c:v>13.47467</c:v>
                </c:pt>
                <c:pt idx="561">
                  <c:v>13.491169999999999</c:v>
                </c:pt>
                <c:pt idx="562">
                  <c:v>13.5085</c:v>
                </c:pt>
                <c:pt idx="563">
                  <c:v>13.525</c:v>
                </c:pt>
                <c:pt idx="564">
                  <c:v>13.541500000000001</c:v>
                </c:pt>
                <c:pt idx="565">
                  <c:v>13.559000000000005</c:v>
                </c:pt>
                <c:pt idx="566">
                  <c:v>13.575330000000005</c:v>
                </c:pt>
                <c:pt idx="567">
                  <c:v>13.592830000000005</c:v>
                </c:pt>
                <c:pt idx="568">
                  <c:v>13.60933</c:v>
                </c:pt>
                <c:pt idx="569">
                  <c:v>13.626670000000001</c:v>
                </c:pt>
                <c:pt idx="570">
                  <c:v>13.643169999999998</c:v>
                </c:pt>
                <c:pt idx="571">
                  <c:v>13.660500000000004</c:v>
                </c:pt>
                <c:pt idx="572">
                  <c:v>13.677</c:v>
                </c:pt>
                <c:pt idx="573">
                  <c:v>13.6935</c:v>
                </c:pt>
                <c:pt idx="574">
                  <c:v>13.71083</c:v>
                </c:pt>
                <c:pt idx="575">
                  <c:v>13.727329999999998</c:v>
                </c:pt>
                <c:pt idx="576">
                  <c:v>13.744829999999999</c:v>
                </c:pt>
                <c:pt idx="577">
                  <c:v>13.761169999999998</c:v>
                </c:pt>
                <c:pt idx="578">
                  <c:v>13.778669999999998</c:v>
                </c:pt>
                <c:pt idx="579">
                  <c:v>13.795170000000001</c:v>
                </c:pt>
                <c:pt idx="580">
                  <c:v>13.812500000000005</c:v>
                </c:pt>
                <c:pt idx="581">
                  <c:v>13.829000000000002</c:v>
                </c:pt>
                <c:pt idx="582">
                  <c:v>13.84633</c:v>
                </c:pt>
                <c:pt idx="583">
                  <c:v>13.862830000000008</c:v>
                </c:pt>
                <c:pt idx="584">
                  <c:v>13.879330000000005</c:v>
                </c:pt>
                <c:pt idx="585">
                  <c:v>13.89667</c:v>
                </c:pt>
                <c:pt idx="586">
                  <c:v>13.913170000000001</c:v>
                </c:pt>
                <c:pt idx="587">
                  <c:v>13.930670000000001</c:v>
                </c:pt>
                <c:pt idx="588">
                  <c:v>13.947000000000001</c:v>
                </c:pt>
                <c:pt idx="589">
                  <c:v>13.964500000000006</c:v>
                </c:pt>
                <c:pt idx="590">
                  <c:v>13.981</c:v>
                </c:pt>
                <c:pt idx="591">
                  <c:v>13.998329999999999</c:v>
                </c:pt>
                <c:pt idx="592">
                  <c:v>14.01483</c:v>
                </c:pt>
                <c:pt idx="593">
                  <c:v>14.031330000000001</c:v>
                </c:pt>
                <c:pt idx="594">
                  <c:v>14.048669999999998</c:v>
                </c:pt>
                <c:pt idx="595">
                  <c:v>14.06517</c:v>
                </c:pt>
                <c:pt idx="596">
                  <c:v>14.082500000000005</c:v>
                </c:pt>
                <c:pt idx="597">
                  <c:v>14.099</c:v>
                </c:pt>
                <c:pt idx="598">
                  <c:v>14.1165</c:v>
                </c:pt>
                <c:pt idx="599">
                  <c:v>14.13283</c:v>
                </c:pt>
                <c:pt idx="600">
                  <c:v>14.15033</c:v>
                </c:pt>
                <c:pt idx="601">
                  <c:v>14.166830000000004</c:v>
                </c:pt>
                <c:pt idx="602">
                  <c:v>14.184169999999998</c:v>
                </c:pt>
                <c:pt idx="603">
                  <c:v>14.200670000000001</c:v>
                </c:pt>
                <c:pt idx="604">
                  <c:v>14.217169999999999</c:v>
                </c:pt>
                <c:pt idx="605">
                  <c:v>14.234500000000001</c:v>
                </c:pt>
                <c:pt idx="606">
                  <c:v>14.251000000000001</c:v>
                </c:pt>
                <c:pt idx="607">
                  <c:v>14.268330000000001</c:v>
                </c:pt>
                <c:pt idx="608">
                  <c:v>14.284829999999999</c:v>
                </c:pt>
                <c:pt idx="609">
                  <c:v>14.30217</c:v>
                </c:pt>
                <c:pt idx="610">
                  <c:v>14.318670000000001</c:v>
                </c:pt>
                <c:pt idx="611">
                  <c:v>14.336170000000001</c:v>
                </c:pt>
                <c:pt idx="612">
                  <c:v>14.352670000000005</c:v>
                </c:pt>
                <c:pt idx="613">
                  <c:v>14.369000000000005</c:v>
                </c:pt>
                <c:pt idx="614">
                  <c:v>14.386500000000005</c:v>
                </c:pt>
                <c:pt idx="615">
                  <c:v>14.403</c:v>
                </c:pt>
                <c:pt idx="616">
                  <c:v>14.42033</c:v>
                </c:pt>
                <c:pt idx="617">
                  <c:v>14.43683</c:v>
                </c:pt>
                <c:pt idx="618">
                  <c:v>14.45417</c:v>
                </c:pt>
                <c:pt idx="619">
                  <c:v>14.47067</c:v>
                </c:pt>
                <c:pt idx="620">
                  <c:v>14.488</c:v>
                </c:pt>
                <c:pt idx="621">
                  <c:v>14.5045</c:v>
                </c:pt>
                <c:pt idx="622">
                  <c:v>14.521000000000001</c:v>
                </c:pt>
                <c:pt idx="623">
                  <c:v>14.538500000000001</c:v>
                </c:pt>
                <c:pt idx="624">
                  <c:v>14.554830000000004</c:v>
                </c:pt>
                <c:pt idx="625">
                  <c:v>14.572330000000004</c:v>
                </c:pt>
                <c:pt idx="626">
                  <c:v>14.58883</c:v>
                </c:pt>
                <c:pt idx="627">
                  <c:v>14.606170000000001</c:v>
                </c:pt>
                <c:pt idx="628">
                  <c:v>14.622670000000001</c:v>
                </c:pt>
                <c:pt idx="629">
                  <c:v>14.639999999999999</c:v>
                </c:pt>
                <c:pt idx="630">
                  <c:v>14.656500000000007</c:v>
                </c:pt>
                <c:pt idx="631">
                  <c:v>14.673</c:v>
                </c:pt>
                <c:pt idx="632">
                  <c:v>14.690329999999999</c:v>
                </c:pt>
                <c:pt idx="633">
                  <c:v>14.70683</c:v>
                </c:pt>
                <c:pt idx="634">
                  <c:v>14.724329999999998</c:v>
                </c:pt>
                <c:pt idx="635">
                  <c:v>14.740669999999998</c:v>
                </c:pt>
                <c:pt idx="636">
                  <c:v>14.758169999999998</c:v>
                </c:pt>
                <c:pt idx="637">
                  <c:v>14.774669999999999</c:v>
                </c:pt>
                <c:pt idx="638">
                  <c:v>14.792</c:v>
                </c:pt>
                <c:pt idx="639">
                  <c:v>14.8085</c:v>
                </c:pt>
                <c:pt idx="640">
                  <c:v>14.825830000000005</c:v>
                </c:pt>
                <c:pt idx="641">
                  <c:v>14.84233</c:v>
                </c:pt>
                <c:pt idx="642">
                  <c:v>14.858830000000005</c:v>
                </c:pt>
                <c:pt idx="643">
                  <c:v>14.87617</c:v>
                </c:pt>
                <c:pt idx="644">
                  <c:v>14.892670000000004</c:v>
                </c:pt>
                <c:pt idx="645">
                  <c:v>14.910170000000001</c:v>
                </c:pt>
                <c:pt idx="646">
                  <c:v>14.926500000000004</c:v>
                </c:pt>
                <c:pt idx="647">
                  <c:v>14.944000000000001</c:v>
                </c:pt>
                <c:pt idx="648">
                  <c:v>14.960500000000005</c:v>
                </c:pt>
                <c:pt idx="649">
                  <c:v>14.977830000000004</c:v>
                </c:pt>
                <c:pt idx="650">
                  <c:v>14.99433</c:v>
                </c:pt>
                <c:pt idx="651">
                  <c:v>15.01083</c:v>
                </c:pt>
                <c:pt idx="652">
                  <c:v>15.028169999999999</c:v>
                </c:pt>
                <c:pt idx="653">
                  <c:v>15.044669999999998</c:v>
                </c:pt>
                <c:pt idx="654">
                  <c:v>15.062000000000005</c:v>
                </c:pt>
                <c:pt idx="655">
                  <c:v>15.0785</c:v>
                </c:pt>
                <c:pt idx="656">
                  <c:v>15.096</c:v>
                </c:pt>
                <c:pt idx="657">
                  <c:v>15.11233</c:v>
                </c:pt>
                <c:pt idx="658">
                  <c:v>15.12983</c:v>
                </c:pt>
                <c:pt idx="659">
                  <c:v>15.146330000000001</c:v>
                </c:pt>
                <c:pt idx="660">
                  <c:v>15.16267</c:v>
                </c:pt>
                <c:pt idx="661">
                  <c:v>15.180169999999999</c:v>
                </c:pt>
                <c:pt idx="662">
                  <c:v>15.196670000000001</c:v>
                </c:pt>
                <c:pt idx="663">
                  <c:v>15.213999999999999</c:v>
                </c:pt>
                <c:pt idx="664">
                  <c:v>15.230500000000001</c:v>
                </c:pt>
                <c:pt idx="665">
                  <c:v>15.247829999999999</c:v>
                </c:pt>
                <c:pt idx="666">
                  <c:v>15.264329999999999</c:v>
                </c:pt>
                <c:pt idx="667">
                  <c:v>15.281829999999999</c:v>
                </c:pt>
                <c:pt idx="668">
                  <c:v>15.298169999999999</c:v>
                </c:pt>
                <c:pt idx="669">
                  <c:v>15.315670000000004</c:v>
                </c:pt>
                <c:pt idx="670">
                  <c:v>15.33217</c:v>
                </c:pt>
                <c:pt idx="671">
                  <c:v>15.3485</c:v>
                </c:pt>
                <c:pt idx="672">
                  <c:v>15.366000000000005</c:v>
                </c:pt>
                <c:pt idx="673">
                  <c:v>15.382500000000006</c:v>
                </c:pt>
                <c:pt idx="674">
                  <c:v>15.399830000000005</c:v>
                </c:pt>
                <c:pt idx="675">
                  <c:v>15.41633</c:v>
                </c:pt>
                <c:pt idx="676">
                  <c:v>15.433670000000001</c:v>
                </c:pt>
                <c:pt idx="677">
                  <c:v>15.45017</c:v>
                </c:pt>
                <c:pt idx="678">
                  <c:v>15.46767</c:v>
                </c:pt>
                <c:pt idx="679">
                  <c:v>15.484</c:v>
                </c:pt>
                <c:pt idx="680">
                  <c:v>15.500500000000002</c:v>
                </c:pt>
                <c:pt idx="681">
                  <c:v>15.518000000000001</c:v>
                </c:pt>
                <c:pt idx="682">
                  <c:v>15.534330000000001</c:v>
                </c:pt>
                <c:pt idx="683">
                  <c:v>15.551830000000002</c:v>
                </c:pt>
                <c:pt idx="684">
                  <c:v>15.56833</c:v>
                </c:pt>
                <c:pt idx="685">
                  <c:v>15.58567</c:v>
                </c:pt>
                <c:pt idx="686">
                  <c:v>15.602170000000001</c:v>
                </c:pt>
                <c:pt idx="687">
                  <c:v>15.6195</c:v>
                </c:pt>
                <c:pt idx="688">
                  <c:v>15.636000000000001</c:v>
                </c:pt>
                <c:pt idx="689">
                  <c:v>15.65333</c:v>
                </c:pt>
                <c:pt idx="690">
                  <c:v>15.669830000000005</c:v>
                </c:pt>
                <c:pt idx="691">
                  <c:v>15.68633</c:v>
                </c:pt>
                <c:pt idx="692">
                  <c:v>15.70383</c:v>
                </c:pt>
                <c:pt idx="693">
                  <c:v>15.720169999999998</c:v>
                </c:pt>
                <c:pt idx="694">
                  <c:v>15.737669999999998</c:v>
                </c:pt>
                <c:pt idx="695">
                  <c:v>15.754169999999998</c:v>
                </c:pt>
                <c:pt idx="696">
                  <c:v>15.7715</c:v>
                </c:pt>
                <c:pt idx="697">
                  <c:v>15.787999999999998</c:v>
                </c:pt>
                <c:pt idx="698">
                  <c:v>15.805330000000005</c:v>
                </c:pt>
                <c:pt idx="699">
                  <c:v>15.82183</c:v>
                </c:pt>
                <c:pt idx="700">
                  <c:v>15.838329999999999</c:v>
                </c:pt>
                <c:pt idx="701">
                  <c:v>15.855670000000005</c:v>
                </c:pt>
                <c:pt idx="702">
                  <c:v>15.872170000000002</c:v>
                </c:pt>
                <c:pt idx="703">
                  <c:v>15.889670000000002</c:v>
                </c:pt>
                <c:pt idx="704">
                  <c:v>15.906000000000002</c:v>
                </c:pt>
                <c:pt idx="705">
                  <c:v>15.923500000000002</c:v>
                </c:pt>
                <c:pt idx="706">
                  <c:v>15.94</c:v>
                </c:pt>
                <c:pt idx="707">
                  <c:v>15.957330000000002</c:v>
                </c:pt>
                <c:pt idx="708">
                  <c:v>15.973830000000005</c:v>
                </c:pt>
                <c:pt idx="709">
                  <c:v>15.991169999999999</c:v>
                </c:pt>
                <c:pt idx="710">
                  <c:v>16.007670000000001</c:v>
                </c:pt>
                <c:pt idx="711">
                  <c:v>16.024170000000005</c:v>
                </c:pt>
                <c:pt idx="712">
                  <c:v>16.041499999999989</c:v>
                </c:pt>
                <c:pt idx="713">
                  <c:v>16.058</c:v>
                </c:pt>
                <c:pt idx="714">
                  <c:v>16.075500000000002</c:v>
                </c:pt>
                <c:pt idx="715">
                  <c:v>16.091830000000005</c:v>
                </c:pt>
                <c:pt idx="716">
                  <c:v>16.10933</c:v>
                </c:pt>
                <c:pt idx="717">
                  <c:v>16.125830000000001</c:v>
                </c:pt>
                <c:pt idx="718">
                  <c:v>16.143170000000001</c:v>
                </c:pt>
                <c:pt idx="719">
                  <c:v>16.159669999999988</c:v>
                </c:pt>
                <c:pt idx="720">
                  <c:v>16.176169999999999</c:v>
                </c:pt>
                <c:pt idx="721">
                  <c:v>16.1935</c:v>
                </c:pt>
                <c:pt idx="722">
                  <c:v>16.21</c:v>
                </c:pt>
                <c:pt idx="723">
                  <c:v>16.227329999999981</c:v>
                </c:pt>
                <c:pt idx="724">
                  <c:v>16.243829999999988</c:v>
                </c:pt>
                <c:pt idx="725">
                  <c:v>16.261329999999983</c:v>
                </c:pt>
                <c:pt idx="726">
                  <c:v>16.277670000000001</c:v>
                </c:pt>
                <c:pt idx="727">
                  <c:v>16.295169999999985</c:v>
                </c:pt>
                <c:pt idx="728">
                  <c:v>16.311669999999999</c:v>
                </c:pt>
                <c:pt idx="729">
                  <c:v>16.32817</c:v>
                </c:pt>
                <c:pt idx="730">
                  <c:v>16.345499999999983</c:v>
                </c:pt>
                <c:pt idx="731">
                  <c:v>16.361999999999988</c:v>
                </c:pt>
                <c:pt idx="732">
                  <c:v>16.37933</c:v>
                </c:pt>
                <c:pt idx="733">
                  <c:v>16.39583</c:v>
                </c:pt>
                <c:pt idx="734">
                  <c:v>16.413170000000001</c:v>
                </c:pt>
                <c:pt idx="735">
                  <c:v>16.429670000000002</c:v>
                </c:pt>
                <c:pt idx="736">
                  <c:v>16.44717</c:v>
                </c:pt>
                <c:pt idx="737">
                  <c:v>16.463499999999986</c:v>
                </c:pt>
                <c:pt idx="738">
                  <c:v>16.481000000000002</c:v>
                </c:pt>
                <c:pt idx="739">
                  <c:v>16.497499999999985</c:v>
                </c:pt>
                <c:pt idx="740">
                  <c:v>16.513829999999999</c:v>
                </c:pt>
                <c:pt idx="741">
                  <c:v>16.531330000000001</c:v>
                </c:pt>
                <c:pt idx="742">
                  <c:v>16.547830000000001</c:v>
                </c:pt>
                <c:pt idx="743">
                  <c:v>16.565169999999981</c:v>
                </c:pt>
                <c:pt idx="744">
                  <c:v>16.581669999999985</c:v>
                </c:pt>
                <c:pt idx="745">
                  <c:v>16.599</c:v>
                </c:pt>
                <c:pt idx="746">
                  <c:v>16.615500000000001</c:v>
                </c:pt>
                <c:pt idx="747">
                  <c:v>16.632999999999999</c:v>
                </c:pt>
                <c:pt idx="748">
                  <c:v>16.649329999999988</c:v>
                </c:pt>
                <c:pt idx="749">
                  <c:v>16.66583</c:v>
                </c:pt>
                <c:pt idx="750">
                  <c:v>16.683330000000002</c:v>
                </c:pt>
                <c:pt idx="751">
                  <c:v>16.699670000000001</c:v>
                </c:pt>
                <c:pt idx="752">
                  <c:v>16.717169999999999</c:v>
                </c:pt>
                <c:pt idx="753">
                  <c:v>16.73367</c:v>
                </c:pt>
                <c:pt idx="754">
                  <c:v>16.751000000000001</c:v>
                </c:pt>
                <c:pt idx="755">
                  <c:v>16.767499999999981</c:v>
                </c:pt>
                <c:pt idx="756">
                  <c:v>16.784829999999989</c:v>
                </c:pt>
                <c:pt idx="757">
                  <c:v>16.80133</c:v>
                </c:pt>
                <c:pt idx="758">
                  <c:v>16.818829999999988</c:v>
                </c:pt>
                <c:pt idx="759">
                  <c:v>16.835170000000005</c:v>
                </c:pt>
                <c:pt idx="760">
                  <c:v>16.851669999999999</c:v>
                </c:pt>
                <c:pt idx="761">
                  <c:v>16.86917</c:v>
                </c:pt>
                <c:pt idx="762">
                  <c:v>16.885499999999983</c:v>
                </c:pt>
                <c:pt idx="763">
                  <c:v>16.902999999999984</c:v>
                </c:pt>
                <c:pt idx="764">
                  <c:v>16.919499999999989</c:v>
                </c:pt>
                <c:pt idx="765">
                  <c:v>16.93683</c:v>
                </c:pt>
                <c:pt idx="766">
                  <c:v>16.953329999999983</c:v>
                </c:pt>
                <c:pt idx="767">
                  <c:v>16.970669999999981</c:v>
                </c:pt>
                <c:pt idx="768">
                  <c:v>16.987169999999985</c:v>
                </c:pt>
                <c:pt idx="769">
                  <c:v>17.00367</c:v>
                </c:pt>
                <c:pt idx="770">
                  <c:v>17.021000000000001</c:v>
                </c:pt>
                <c:pt idx="771">
                  <c:v>17.037500000000001</c:v>
                </c:pt>
                <c:pt idx="772">
                  <c:v>17.055</c:v>
                </c:pt>
                <c:pt idx="773">
                  <c:v>17.07133</c:v>
                </c:pt>
                <c:pt idx="774">
                  <c:v>17.088830000000002</c:v>
                </c:pt>
                <c:pt idx="775">
                  <c:v>17.105329999999984</c:v>
                </c:pt>
                <c:pt idx="776">
                  <c:v>17.122669999999989</c:v>
                </c:pt>
                <c:pt idx="777">
                  <c:v>17.139170000000011</c:v>
                </c:pt>
                <c:pt idx="778">
                  <c:v>17.155670000000001</c:v>
                </c:pt>
                <c:pt idx="779">
                  <c:v>17.172999999999988</c:v>
                </c:pt>
                <c:pt idx="780">
                  <c:v>17.189499999999985</c:v>
                </c:pt>
                <c:pt idx="781">
                  <c:v>17.20683</c:v>
                </c:pt>
                <c:pt idx="782">
                  <c:v>17.223329999999983</c:v>
                </c:pt>
                <c:pt idx="783">
                  <c:v>17.240829999999985</c:v>
                </c:pt>
                <c:pt idx="784">
                  <c:v>17.257169999999999</c:v>
                </c:pt>
                <c:pt idx="785">
                  <c:v>17.27467</c:v>
                </c:pt>
                <c:pt idx="786">
                  <c:v>17.291170000000001</c:v>
                </c:pt>
                <c:pt idx="787">
                  <c:v>17.308499999999984</c:v>
                </c:pt>
                <c:pt idx="788">
                  <c:v>17.324999999999999</c:v>
                </c:pt>
                <c:pt idx="789">
                  <c:v>17.3415</c:v>
                </c:pt>
                <c:pt idx="790">
                  <c:v>17.358830000000001</c:v>
                </c:pt>
                <c:pt idx="791">
                  <c:v>17.375330000000002</c:v>
                </c:pt>
                <c:pt idx="792">
                  <c:v>17.392669999999985</c:v>
                </c:pt>
                <c:pt idx="793">
                  <c:v>17.40917</c:v>
                </c:pt>
                <c:pt idx="794">
                  <c:v>17.426669999999984</c:v>
                </c:pt>
                <c:pt idx="795">
                  <c:v>17.442999999999984</c:v>
                </c:pt>
                <c:pt idx="796">
                  <c:v>17.460499999999985</c:v>
                </c:pt>
                <c:pt idx="797">
                  <c:v>17.477</c:v>
                </c:pt>
                <c:pt idx="798">
                  <c:v>17.493499999999983</c:v>
                </c:pt>
                <c:pt idx="799">
                  <c:v>17.510829999999999</c:v>
                </c:pt>
                <c:pt idx="800">
                  <c:v>17.527329999999989</c:v>
                </c:pt>
                <c:pt idx="801">
                  <c:v>17.54467</c:v>
                </c:pt>
                <c:pt idx="802">
                  <c:v>17.561170000000001</c:v>
                </c:pt>
                <c:pt idx="803">
                  <c:v>17.57849999999998</c:v>
                </c:pt>
                <c:pt idx="804">
                  <c:v>17.594999999999999</c:v>
                </c:pt>
                <c:pt idx="805">
                  <c:v>17.612500000000001</c:v>
                </c:pt>
                <c:pt idx="806">
                  <c:v>17.628830000000001</c:v>
                </c:pt>
                <c:pt idx="807">
                  <c:v>17.645329999999984</c:v>
                </c:pt>
                <c:pt idx="808">
                  <c:v>17.66283</c:v>
                </c:pt>
                <c:pt idx="809">
                  <c:v>17.67933</c:v>
                </c:pt>
                <c:pt idx="810">
                  <c:v>17.696670000000001</c:v>
                </c:pt>
                <c:pt idx="811">
                  <c:v>17.713170000000005</c:v>
                </c:pt>
                <c:pt idx="812">
                  <c:v>17.730499999999989</c:v>
                </c:pt>
                <c:pt idx="813">
                  <c:v>17.747</c:v>
                </c:pt>
                <c:pt idx="814">
                  <c:v>17.764329999999983</c:v>
                </c:pt>
                <c:pt idx="815">
                  <c:v>17.780830000000002</c:v>
                </c:pt>
                <c:pt idx="816">
                  <c:v>17.798329999999986</c:v>
                </c:pt>
                <c:pt idx="817">
                  <c:v>17.81467000000001</c:v>
                </c:pt>
                <c:pt idx="818">
                  <c:v>17.831170000000011</c:v>
                </c:pt>
                <c:pt idx="819">
                  <c:v>17.848669999999981</c:v>
                </c:pt>
                <c:pt idx="820">
                  <c:v>17.864999999999988</c:v>
                </c:pt>
                <c:pt idx="821">
                  <c:v>17.882499999999983</c:v>
                </c:pt>
                <c:pt idx="822">
                  <c:v>17.899000000000001</c:v>
                </c:pt>
                <c:pt idx="823">
                  <c:v>17.916329999999984</c:v>
                </c:pt>
                <c:pt idx="824">
                  <c:v>17.932829999999989</c:v>
                </c:pt>
                <c:pt idx="825">
                  <c:v>17.95017</c:v>
                </c:pt>
                <c:pt idx="826">
                  <c:v>17.966669999999983</c:v>
                </c:pt>
                <c:pt idx="827">
                  <c:v>17.983169999999983</c:v>
                </c:pt>
                <c:pt idx="828">
                  <c:v>18.000499999999985</c:v>
                </c:pt>
                <c:pt idx="829">
                  <c:v>18.016999999999999</c:v>
                </c:pt>
                <c:pt idx="830">
                  <c:v>18.034500000000001</c:v>
                </c:pt>
                <c:pt idx="831">
                  <c:v>18.050830000000001</c:v>
                </c:pt>
                <c:pt idx="832">
                  <c:v>18.068329999999985</c:v>
                </c:pt>
                <c:pt idx="833">
                  <c:v>18.08483</c:v>
                </c:pt>
                <c:pt idx="834">
                  <c:v>18.102170000000001</c:v>
                </c:pt>
                <c:pt idx="835">
                  <c:v>18.118670000000005</c:v>
                </c:pt>
                <c:pt idx="836">
                  <c:v>18.135169999999999</c:v>
                </c:pt>
                <c:pt idx="837">
                  <c:v>18.1525</c:v>
                </c:pt>
                <c:pt idx="838">
                  <c:v>18.169</c:v>
                </c:pt>
                <c:pt idx="839">
                  <c:v>18.186330000000002</c:v>
                </c:pt>
                <c:pt idx="840">
                  <c:v>18.202829999999985</c:v>
                </c:pt>
                <c:pt idx="841">
                  <c:v>18.220329999999983</c:v>
                </c:pt>
                <c:pt idx="842">
                  <c:v>18.23667</c:v>
                </c:pt>
                <c:pt idx="843">
                  <c:v>18.254169999999988</c:v>
                </c:pt>
                <c:pt idx="844">
                  <c:v>18.270669999999988</c:v>
                </c:pt>
                <c:pt idx="845">
                  <c:v>18.28799999999999</c:v>
                </c:pt>
                <c:pt idx="846">
                  <c:v>18.304500000000001</c:v>
                </c:pt>
                <c:pt idx="847">
                  <c:v>18.321000000000005</c:v>
                </c:pt>
                <c:pt idx="848">
                  <c:v>18.338329999999988</c:v>
                </c:pt>
                <c:pt idx="849">
                  <c:v>18.35483000000001</c:v>
                </c:pt>
                <c:pt idx="850">
                  <c:v>18.372170000000001</c:v>
                </c:pt>
                <c:pt idx="851">
                  <c:v>18.388669999999983</c:v>
                </c:pt>
                <c:pt idx="852">
                  <c:v>18.406169999999989</c:v>
                </c:pt>
                <c:pt idx="853">
                  <c:v>18.422499999999978</c:v>
                </c:pt>
                <c:pt idx="854">
                  <c:v>18.439999999999991</c:v>
                </c:pt>
                <c:pt idx="855">
                  <c:v>18.456499999999981</c:v>
                </c:pt>
                <c:pt idx="856">
                  <c:v>18.472999999999985</c:v>
                </c:pt>
                <c:pt idx="857">
                  <c:v>18.490329999999986</c:v>
                </c:pt>
                <c:pt idx="858">
                  <c:v>18.506830000000001</c:v>
                </c:pt>
                <c:pt idx="859">
                  <c:v>18.524170000000005</c:v>
                </c:pt>
                <c:pt idx="860">
                  <c:v>18.540669999999984</c:v>
                </c:pt>
                <c:pt idx="861">
                  <c:v>18.558</c:v>
                </c:pt>
                <c:pt idx="862">
                  <c:v>18.5745</c:v>
                </c:pt>
                <c:pt idx="863">
                  <c:v>18.591999999999999</c:v>
                </c:pt>
                <c:pt idx="864">
                  <c:v>18.608329999999984</c:v>
                </c:pt>
                <c:pt idx="865">
                  <c:v>18.625830000000001</c:v>
                </c:pt>
                <c:pt idx="866">
                  <c:v>18.642329999999983</c:v>
                </c:pt>
                <c:pt idx="867">
                  <c:v>18.658829999999988</c:v>
                </c:pt>
                <c:pt idx="868">
                  <c:v>18.676169999999999</c:v>
                </c:pt>
                <c:pt idx="869">
                  <c:v>18.69267</c:v>
                </c:pt>
                <c:pt idx="870">
                  <c:v>18.71</c:v>
                </c:pt>
                <c:pt idx="871">
                  <c:v>18.726499999999984</c:v>
                </c:pt>
                <c:pt idx="872">
                  <c:v>18.743829999999988</c:v>
                </c:pt>
                <c:pt idx="873">
                  <c:v>18.760329999999986</c:v>
                </c:pt>
                <c:pt idx="874">
                  <c:v>18.777830000000005</c:v>
                </c:pt>
                <c:pt idx="875">
                  <c:v>18.794170000000001</c:v>
                </c:pt>
                <c:pt idx="876">
                  <c:v>18.810669999999988</c:v>
                </c:pt>
                <c:pt idx="877">
                  <c:v>18.82817</c:v>
                </c:pt>
                <c:pt idx="878">
                  <c:v>18.844670000000001</c:v>
                </c:pt>
                <c:pt idx="879">
                  <c:v>18.861999999999988</c:v>
                </c:pt>
                <c:pt idx="880">
                  <c:v>18.878499999999985</c:v>
                </c:pt>
                <c:pt idx="881">
                  <c:v>18.89583</c:v>
                </c:pt>
                <c:pt idx="882">
                  <c:v>18.912329999999983</c:v>
                </c:pt>
                <c:pt idx="883">
                  <c:v>18.929670000000002</c:v>
                </c:pt>
                <c:pt idx="884">
                  <c:v>18.946169999999984</c:v>
                </c:pt>
                <c:pt idx="885">
                  <c:v>18.963669999999983</c:v>
                </c:pt>
                <c:pt idx="886">
                  <c:v>18.97999999999999</c:v>
                </c:pt>
                <c:pt idx="887">
                  <c:v>18.996499999999983</c:v>
                </c:pt>
                <c:pt idx="888">
                  <c:v>19.013999999999999</c:v>
                </c:pt>
                <c:pt idx="889">
                  <c:v>19.0305</c:v>
                </c:pt>
                <c:pt idx="890">
                  <c:v>19.047830000000001</c:v>
                </c:pt>
                <c:pt idx="891">
                  <c:v>19.064330000000002</c:v>
                </c:pt>
                <c:pt idx="892">
                  <c:v>19.081669999999985</c:v>
                </c:pt>
                <c:pt idx="893">
                  <c:v>19.09817</c:v>
                </c:pt>
                <c:pt idx="894">
                  <c:v>19.115500000000001</c:v>
                </c:pt>
                <c:pt idx="895">
                  <c:v>19.132000000000001</c:v>
                </c:pt>
                <c:pt idx="896">
                  <c:v>19.148499999999984</c:v>
                </c:pt>
                <c:pt idx="897">
                  <c:v>19.16583</c:v>
                </c:pt>
                <c:pt idx="898">
                  <c:v>19.182329999999983</c:v>
                </c:pt>
                <c:pt idx="899">
                  <c:v>19.199829999999999</c:v>
                </c:pt>
                <c:pt idx="900">
                  <c:v>19.216170000000005</c:v>
                </c:pt>
                <c:pt idx="901">
                  <c:v>19.23367</c:v>
                </c:pt>
                <c:pt idx="902">
                  <c:v>19.250170000000001</c:v>
                </c:pt>
                <c:pt idx="903">
                  <c:v>19.267499999999981</c:v>
                </c:pt>
                <c:pt idx="904">
                  <c:v>19.283999999999985</c:v>
                </c:pt>
                <c:pt idx="905">
                  <c:v>19.3005</c:v>
                </c:pt>
                <c:pt idx="906">
                  <c:v>19.317830000000011</c:v>
                </c:pt>
                <c:pt idx="907">
                  <c:v>19.334330000000001</c:v>
                </c:pt>
                <c:pt idx="908">
                  <c:v>19.351669999999999</c:v>
                </c:pt>
                <c:pt idx="909">
                  <c:v>19.368169999999989</c:v>
                </c:pt>
                <c:pt idx="910">
                  <c:v>19.385669999999983</c:v>
                </c:pt>
                <c:pt idx="911">
                  <c:v>19.40199999999999</c:v>
                </c:pt>
                <c:pt idx="912">
                  <c:v>19.419499999999989</c:v>
                </c:pt>
                <c:pt idx="913">
                  <c:v>19.436</c:v>
                </c:pt>
                <c:pt idx="914">
                  <c:v>19.453329999999983</c:v>
                </c:pt>
                <c:pt idx="915">
                  <c:v>19.469830000000002</c:v>
                </c:pt>
                <c:pt idx="916">
                  <c:v>19.486329999999978</c:v>
                </c:pt>
                <c:pt idx="917">
                  <c:v>19.50367</c:v>
                </c:pt>
                <c:pt idx="918">
                  <c:v>19.52017</c:v>
                </c:pt>
                <c:pt idx="919">
                  <c:v>19.537500000000001</c:v>
                </c:pt>
                <c:pt idx="920">
                  <c:v>19.553999999999988</c:v>
                </c:pt>
                <c:pt idx="921">
                  <c:v>19.5715</c:v>
                </c:pt>
                <c:pt idx="922">
                  <c:v>19.58783</c:v>
                </c:pt>
                <c:pt idx="923">
                  <c:v>19.605329999999984</c:v>
                </c:pt>
                <c:pt idx="924">
                  <c:v>19.621829999999999</c:v>
                </c:pt>
                <c:pt idx="925">
                  <c:v>19.63833</c:v>
                </c:pt>
                <c:pt idx="926">
                  <c:v>19.655670000000001</c:v>
                </c:pt>
                <c:pt idx="927">
                  <c:v>19.672170000000001</c:v>
                </c:pt>
                <c:pt idx="928">
                  <c:v>19.689499999999985</c:v>
                </c:pt>
                <c:pt idx="929">
                  <c:v>19.706</c:v>
                </c:pt>
                <c:pt idx="930">
                  <c:v>19.723329999999983</c:v>
                </c:pt>
                <c:pt idx="931">
                  <c:v>19.739830000000001</c:v>
                </c:pt>
                <c:pt idx="932">
                  <c:v>19.75733</c:v>
                </c:pt>
                <c:pt idx="933">
                  <c:v>19.773669999999989</c:v>
                </c:pt>
                <c:pt idx="934">
                  <c:v>19.791170000000001</c:v>
                </c:pt>
                <c:pt idx="935">
                  <c:v>19.807670000000005</c:v>
                </c:pt>
                <c:pt idx="936">
                  <c:v>19.824169999999999</c:v>
                </c:pt>
                <c:pt idx="937">
                  <c:v>19.8415</c:v>
                </c:pt>
                <c:pt idx="938">
                  <c:v>19.858000000000001</c:v>
                </c:pt>
                <c:pt idx="939">
                  <c:v>19.875330000000002</c:v>
                </c:pt>
                <c:pt idx="940">
                  <c:v>19.891829999999999</c:v>
                </c:pt>
                <c:pt idx="941">
                  <c:v>19.90917</c:v>
                </c:pt>
                <c:pt idx="942">
                  <c:v>19.925669999999982</c:v>
                </c:pt>
                <c:pt idx="943">
                  <c:v>19.943169999999984</c:v>
                </c:pt>
                <c:pt idx="944">
                  <c:v>19.959499999999981</c:v>
                </c:pt>
                <c:pt idx="945">
                  <c:v>19.975999999999988</c:v>
                </c:pt>
                <c:pt idx="946">
                  <c:v>19.993499999999983</c:v>
                </c:pt>
                <c:pt idx="947">
                  <c:v>20.010000000000005</c:v>
                </c:pt>
                <c:pt idx="948">
                  <c:v>20.027329999999989</c:v>
                </c:pt>
                <c:pt idx="949">
                  <c:v>20.04383</c:v>
                </c:pt>
                <c:pt idx="950">
                  <c:v>20.061170000000001</c:v>
                </c:pt>
                <c:pt idx="951">
                  <c:v>20.077670000000001</c:v>
                </c:pt>
                <c:pt idx="952">
                  <c:v>20.094999999999999</c:v>
                </c:pt>
                <c:pt idx="953">
                  <c:v>20.111499999999999</c:v>
                </c:pt>
                <c:pt idx="954">
                  <c:v>20.129000000000001</c:v>
                </c:pt>
                <c:pt idx="955">
                  <c:v>20.145329999999984</c:v>
                </c:pt>
                <c:pt idx="956">
                  <c:v>20.161829999999988</c:v>
                </c:pt>
                <c:pt idx="957">
                  <c:v>20.17933</c:v>
                </c:pt>
                <c:pt idx="958">
                  <c:v>20.195830000000001</c:v>
                </c:pt>
                <c:pt idx="959">
                  <c:v>20.213170000000005</c:v>
                </c:pt>
                <c:pt idx="960">
                  <c:v>20.229669999999984</c:v>
                </c:pt>
                <c:pt idx="961">
                  <c:v>20.247</c:v>
                </c:pt>
                <c:pt idx="962">
                  <c:v>20.263499999999983</c:v>
                </c:pt>
                <c:pt idx="963">
                  <c:v>20.280830000000002</c:v>
                </c:pt>
                <c:pt idx="964">
                  <c:v>20.297329999999985</c:v>
                </c:pt>
                <c:pt idx="965">
                  <c:v>20.313829999999999</c:v>
                </c:pt>
                <c:pt idx="966">
                  <c:v>20.331170000000011</c:v>
                </c:pt>
                <c:pt idx="967">
                  <c:v>20.347670000000001</c:v>
                </c:pt>
                <c:pt idx="968">
                  <c:v>20.365169999999988</c:v>
                </c:pt>
                <c:pt idx="969">
                  <c:v>20.38167</c:v>
                </c:pt>
                <c:pt idx="970">
                  <c:v>20.399000000000001</c:v>
                </c:pt>
                <c:pt idx="971">
                  <c:v>20.415500000000002</c:v>
                </c:pt>
                <c:pt idx="972">
                  <c:v>20.432829999999989</c:v>
                </c:pt>
                <c:pt idx="973">
                  <c:v>20.449329999999986</c:v>
                </c:pt>
                <c:pt idx="974">
                  <c:v>20.465829999999983</c:v>
                </c:pt>
                <c:pt idx="975">
                  <c:v>20.483169999999983</c:v>
                </c:pt>
                <c:pt idx="976">
                  <c:v>20.499669999999981</c:v>
                </c:pt>
                <c:pt idx="977">
                  <c:v>20.516999999999999</c:v>
                </c:pt>
                <c:pt idx="978">
                  <c:v>20.5335</c:v>
                </c:pt>
                <c:pt idx="979">
                  <c:v>20.550999999999988</c:v>
                </c:pt>
                <c:pt idx="980">
                  <c:v>20.567329999999981</c:v>
                </c:pt>
                <c:pt idx="981">
                  <c:v>20.58483</c:v>
                </c:pt>
                <c:pt idx="982">
                  <c:v>20.601330000000001</c:v>
                </c:pt>
                <c:pt idx="983">
                  <c:v>20.618670000000005</c:v>
                </c:pt>
                <c:pt idx="984">
                  <c:v>20.635169999999999</c:v>
                </c:pt>
                <c:pt idx="985">
                  <c:v>20.651669999999999</c:v>
                </c:pt>
                <c:pt idx="986">
                  <c:v>20.669</c:v>
                </c:pt>
                <c:pt idx="987">
                  <c:v>20.685499999999983</c:v>
                </c:pt>
                <c:pt idx="988">
                  <c:v>20.702829999999985</c:v>
                </c:pt>
                <c:pt idx="989">
                  <c:v>20.719329999999989</c:v>
                </c:pt>
                <c:pt idx="990">
                  <c:v>20.736830000000001</c:v>
                </c:pt>
                <c:pt idx="991">
                  <c:v>20.753170000000001</c:v>
                </c:pt>
                <c:pt idx="992">
                  <c:v>20.770669999999988</c:v>
                </c:pt>
                <c:pt idx="993">
                  <c:v>20.78717</c:v>
                </c:pt>
                <c:pt idx="994">
                  <c:v>20.80367</c:v>
                </c:pt>
                <c:pt idx="995">
                  <c:v>20.821000000000005</c:v>
                </c:pt>
                <c:pt idx="996">
                  <c:v>20.837499999999999</c:v>
                </c:pt>
                <c:pt idx="997">
                  <c:v>20.85483000000001</c:v>
                </c:pt>
                <c:pt idx="998">
                  <c:v>20.87133</c:v>
                </c:pt>
                <c:pt idx="999">
                  <c:v>20.888669999999983</c:v>
                </c:pt>
                <c:pt idx="1000">
                  <c:v>20.90516999999998</c:v>
                </c:pt>
                <c:pt idx="1001">
                  <c:v>20.922669999999986</c:v>
                </c:pt>
                <c:pt idx="1002">
                  <c:v>20.939</c:v>
                </c:pt>
                <c:pt idx="1003">
                  <c:v>20.956499999999981</c:v>
                </c:pt>
                <c:pt idx="1004">
                  <c:v>20.972999999999985</c:v>
                </c:pt>
                <c:pt idx="1005">
                  <c:v>20.989499999999985</c:v>
                </c:pt>
                <c:pt idx="1006">
                  <c:v>21.006830000000001</c:v>
                </c:pt>
                <c:pt idx="1007">
                  <c:v>21.023329999999984</c:v>
                </c:pt>
                <c:pt idx="1008">
                  <c:v>21.040669999999984</c:v>
                </c:pt>
                <c:pt idx="1009">
                  <c:v>21.057169999999999</c:v>
                </c:pt>
                <c:pt idx="1010">
                  <c:v>21.0745</c:v>
                </c:pt>
                <c:pt idx="1011">
                  <c:v>21.091000000000001</c:v>
                </c:pt>
                <c:pt idx="1012">
                  <c:v>21.108499999999989</c:v>
                </c:pt>
                <c:pt idx="1013">
                  <c:v>21.124829999999999</c:v>
                </c:pt>
                <c:pt idx="1014">
                  <c:v>21.14133</c:v>
                </c:pt>
                <c:pt idx="1015">
                  <c:v>21.158829999999988</c:v>
                </c:pt>
                <c:pt idx="1016">
                  <c:v>21.175329999999985</c:v>
                </c:pt>
                <c:pt idx="1017">
                  <c:v>21.19267</c:v>
                </c:pt>
                <c:pt idx="1018">
                  <c:v>21.20917</c:v>
                </c:pt>
                <c:pt idx="1019">
                  <c:v>21.226499999999984</c:v>
                </c:pt>
                <c:pt idx="1020">
                  <c:v>21.242999999999984</c:v>
                </c:pt>
                <c:pt idx="1021">
                  <c:v>21.260329999999986</c:v>
                </c:pt>
                <c:pt idx="1022">
                  <c:v>21.27683</c:v>
                </c:pt>
                <c:pt idx="1023">
                  <c:v>21.294329999999984</c:v>
                </c:pt>
                <c:pt idx="1024">
                  <c:v>21.310669999999988</c:v>
                </c:pt>
                <c:pt idx="1025">
                  <c:v>21.327169999999999</c:v>
                </c:pt>
                <c:pt idx="1026">
                  <c:v>21.344670000000001</c:v>
                </c:pt>
                <c:pt idx="1027">
                  <c:v>21.361170000000001</c:v>
                </c:pt>
                <c:pt idx="1028">
                  <c:v>21.378499999999985</c:v>
                </c:pt>
                <c:pt idx="1029">
                  <c:v>21.395</c:v>
                </c:pt>
                <c:pt idx="1030">
                  <c:v>21.412329999999983</c:v>
                </c:pt>
                <c:pt idx="1031">
                  <c:v>21.428829999999984</c:v>
                </c:pt>
                <c:pt idx="1032">
                  <c:v>21.446169999999984</c:v>
                </c:pt>
                <c:pt idx="1033">
                  <c:v>21.462669999999978</c:v>
                </c:pt>
                <c:pt idx="1034">
                  <c:v>21.47917</c:v>
                </c:pt>
                <c:pt idx="1035">
                  <c:v>21.496499999999983</c:v>
                </c:pt>
                <c:pt idx="1036">
                  <c:v>21.513000000000005</c:v>
                </c:pt>
                <c:pt idx="1037">
                  <c:v>21.5305</c:v>
                </c:pt>
                <c:pt idx="1038">
                  <c:v>21.547000000000001</c:v>
                </c:pt>
                <c:pt idx="1039">
                  <c:v>21.564330000000002</c:v>
                </c:pt>
                <c:pt idx="1040">
                  <c:v>21.580829999999985</c:v>
                </c:pt>
                <c:pt idx="1041">
                  <c:v>21.59817</c:v>
                </c:pt>
                <c:pt idx="1042">
                  <c:v>21.614670000000011</c:v>
                </c:pt>
                <c:pt idx="1043">
                  <c:v>21.632000000000001</c:v>
                </c:pt>
                <c:pt idx="1044">
                  <c:v>21.648499999999984</c:v>
                </c:pt>
                <c:pt idx="1045">
                  <c:v>21.664999999999999</c:v>
                </c:pt>
                <c:pt idx="1046">
                  <c:v>21.682329999999983</c:v>
                </c:pt>
                <c:pt idx="1047">
                  <c:v>21.698830000000001</c:v>
                </c:pt>
                <c:pt idx="1048">
                  <c:v>21.716329999999989</c:v>
                </c:pt>
                <c:pt idx="1049">
                  <c:v>21.73283</c:v>
                </c:pt>
                <c:pt idx="1050">
                  <c:v>21.750170000000001</c:v>
                </c:pt>
                <c:pt idx="1051">
                  <c:v>21.766669999999984</c:v>
                </c:pt>
                <c:pt idx="1052">
                  <c:v>21.783999999999985</c:v>
                </c:pt>
                <c:pt idx="1053">
                  <c:v>21.8005</c:v>
                </c:pt>
                <c:pt idx="1054">
                  <c:v>21.817000000000011</c:v>
                </c:pt>
                <c:pt idx="1055">
                  <c:v>21.834330000000001</c:v>
                </c:pt>
                <c:pt idx="1056">
                  <c:v>21.850829999999988</c:v>
                </c:pt>
                <c:pt idx="1057">
                  <c:v>21.868169999999989</c:v>
                </c:pt>
                <c:pt idx="1058">
                  <c:v>21.88467</c:v>
                </c:pt>
                <c:pt idx="1059">
                  <c:v>21.902170000000002</c:v>
                </c:pt>
                <c:pt idx="1060">
                  <c:v>21.918500000000002</c:v>
                </c:pt>
                <c:pt idx="1061">
                  <c:v>21.936</c:v>
                </c:pt>
                <c:pt idx="1062">
                  <c:v>21.952499999999983</c:v>
                </c:pt>
                <c:pt idx="1063">
                  <c:v>21.969830000000002</c:v>
                </c:pt>
                <c:pt idx="1064">
                  <c:v>21.986329999999978</c:v>
                </c:pt>
                <c:pt idx="1065">
                  <c:v>22.002829999999989</c:v>
                </c:pt>
                <c:pt idx="1066">
                  <c:v>22.02017</c:v>
                </c:pt>
                <c:pt idx="1067">
                  <c:v>22.036670000000001</c:v>
                </c:pt>
                <c:pt idx="1068">
                  <c:v>22.053999999999988</c:v>
                </c:pt>
                <c:pt idx="1069">
                  <c:v>22.070499999999988</c:v>
                </c:pt>
                <c:pt idx="1070">
                  <c:v>22.08799999999999</c:v>
                </c:pt>
                <c:pt idx="1071">
                  <c:v>22.104330000000001</c:v>
                </c:pt>
                <c:pt idx="1072">
                  <c:v>22.121829999999999</c:v>
                </c:pt>
                <c:pt idx="1073">
                  <c:v>22.13833</c:v>
                </c:pt>
                <c:pt idx="1074">
                  <c:v>22.154830000000011</c:v>
                </c:pt>
                <c:pt idx="1075">
                  <c:v>22.172170000000001</c:v>
                </c:pt>
                <c:pt idx="1076">
                  <c:v>22.188669999999981</c:v>
                </c:pt>
                <c:pt idx="1077">
                  <c:v>22.206</c:v>
                </c:pt>
                <c:pt idx="1078">
                  <c:v>22.222499999999986</c:v>
                </c:pt>
                <c:pt idx="1079">
                  <c:v>22.239830000000001</c:v>
                </c:pt>
                <c:pt idx="1080">
                  <c:v>22.256329999999981</c:v>
                </c:pt>
                <c:pt idx="1081">
                  <c:v>22.27383</c:v>
                </c:pt>
                <c:pt idx="1082">
                  <c:v>22.29017</c:v>
                </c:pt>
                <c:pt idx="1083">
                  <c:v>22.30667</c:v>
                </c:pt>
                <c:pt idx="1084">
                  <c:v>22.324169999999999</c:v>
                </c:pt>
                <c:pt idx="1085">
                  <c:v>22.340669999999989</c:v>
                </c:pt>
                <c:pt idx="1086">
                  <c:v>22.358000000000001</c:v>
                </c:pt>
                <c:pt idx="1087">
                  <c:v>22.374500000000001</c:v>
                </c:pt>
                <c:pt idx="1088">
                  <c:v>22.391829999999999</c:v>
                </c:pt>
                <c:pt idx="1089">
                  <c:v>22.408329999999978</c:v>
                </c:pt>
                <c:pt idx="1090">
                  <c:v>22.425669999999982</c:v>
                </c:pt>
                <c:pt idx="1091">
                  <c:v>22.442169999999983</c:v>
                </c:pt>
                <c:pt idx="1092">
                  <c:v>22.459669999999988</c:v>
                </c:pt>
                <c:pt idx="1093">
                  <c:v>22.475999999999988</c:v>
                </c:pt>
                <c:pt idx="1094">
                  <c:v>22.492499999999986</c:v>
                </c:pt>
                <c:pt idx="1095">
                  <c:v>22.51</c:v>
                </c:pt>
                <c:pt idx="1096">
                  <c:v>22.526499999999984</c:v>
                </c:pt>
                <c:pt idx="1097">
                  <c:v>22.54383</c:v>
                </c:pt>
                <c:pt idx="1098">
                  <c:v>22.560329999999983</c:v>
                </c:pt>
                <c:pt idx="1099">
                  <c:v>22.577670000000001</c:v>
                </c:pt>
                <c:pt idx="1100">
                  <c:v>22.594169999999988</c:v>
                </c:pt>
                <c:pt idx="1101">
                  <c:v>22.611499999999999</c:v>
                </c:pt>
                <c:pt idx="1102">
                  <c:v>22.628</c:v>
                </c:pt>
                <c:pt idx="1103">
                  <c:v>22.644500000000001</c:v>
                </c:pt>
                <c:pt idx="1104">
                  <c:v>22.661829999999988</c:v>
                </c:pt>
                <c:pt idx="1105">
                  <c:v>22.678329999999985</c:v>
                </c:pt>
                <c:pt idx="1106">
                  <c:v>22.695830000000001</c:v>
                </c:pt>
                <c:pt idx="1107">
                  <c:v>22.712329999999984</c:v>
                </c:pt>
                <c:pt idx="1108">
                  <c:v>22.729669999999984</c:v>
                </c:pt>
                <c:pt idx="1109">
                  <c:v>22.746169999999989</c:v>
                </c:pt>
                <c:pt idx="1110">
                  <c:v>22.763499999999983</c:v>
                </c:pt>
                <c:pt idx="1111">
                  <c:v>22.77999999999999</c:v>
                </c:pt>
                <c:pt idx="1112">
                  <c:v>22.797329999999985</c:v>
                </c:pt>
                <c:pt idx="1113">
                  <c:v>22.813829999999999</c:v>
                </c:pt>
                <c:pt idx="1114">
                  <c:v>22.83033</c:v>
                </c:pt>
                <c:pt idx="1115">
                  <c:v>22.847670000000001</c:v>
                </c:pt>
                <c:pt idx="1116">
                  <c:v>22.864170000000001</c:v>
                </c:pt>
                <c:pt idx="1117">
                  <c:v>22.88167</c:v>
                </c:pt>
                <c:pt idx="1118">
                  <c:v>22.89817</c:v>
                </c:pt>
                <c:pt idx="1119">
                  <c:v>22.915500000000002</c:v>
                </c:pt>
                <c:pt idx="1120">
                  <c:v>22.931999999999999</c:v>
                </c:pt>
                <c:pt idx="1121">
                  <c:v>22.949329999999986</c:v>
                </c:pt>
                <c:pt idx="1122">
                  <c:v>22.965829999999983</c:v>
                </c:pt>
                <c:pt idx="1123">
                  <c:v>22.982329999999976</c:v>
                </c:pt>
                <c:pt idx="1124">
                  <c:v>22.999669999999981</c:v>
                </c:pt>
                <c:pt idx="1125">
                  <c:v>23.016169999999999</c:v>
                </c:pt>
                <c:pt idx="1126">
                  <c:v>23.0335</c:v>
                </c:pt>
                <c:pt idx="1127">
                  <c:v>23.05</c:v>
                </c:pt>
                <c:pt idx="1128">
                  <c:v>23.067499999999985</c:v>
                </c:pt>
                <c:pt idx="1129">
                  <c:v>23.084</c:v>
                </c:pt>
                <c:pt idx="1130">
                  <c:v>23.101330000000001</c:v>
                </c:pt>
                <c:pt idx="1131">
                  <c:v>23.117830000000016</c:v>
                </c:pt>
                <c:pt idx="1132">
                  <c:v>23.135169999999999</c:v>
                </c:pt>
                <c:pt idx="1133">
                  <c:v>23.151669999999999</c:v>
                </c:pt>
                <c:pt idx="1134">
                  <c:v>23.16817</c:v>
                </c:pt>
                <c:pt idx="1135">
                  <c:v>23.185499999999983</c:v>
                </c:pt>
                <c:pt idx="1136">
                  <c:v>23.202000000000002</c:v>
                </c:pt>
                <c:pt idx="1137">
                  <c:v>23.219329999999989</c:v>
                </c:pt>
                <c:pt idx="1138">
                  <c:v>23.23583</c:v>
                </c:pt>
                <c:pt idx="1139">
                  <c:v>23.253329999999981</c:v>
                </c:pt>
                <c:pt idx="1140">
                  <c:v>23.269829999999985</c:v>
                </c:pt>
                <c:pt idx="1141">
                  <c:v>23.28717</c:v>
                </c:pt>
                <c:pt idx="1142">
                  <c:v>23.30367</c:v>
                </c:pt>
                <c:pt idx="1143">
                  <c:v>23.320170000000001</c:v>
                </c:pt>
                <c:pt idx="1144">
                  <c:v>23.337499999999999</c:v>
                </c:pt>
                <c:pt idx="1145">
                  <c:v>23.353999999999999</c:v>
                </c:pt>
                <c:pt idx="1146">
                  <c:v>23.37133</c:v>
                </c:pt>
                <c:pt idx="1147">
                  <c:v>23.387830000000001</c:v>
                </c:pt>
                <c:pt idx="1148">
                  <c:v>23.40516999999998</c:v>
                </c:pt>
                <c:pt idx="1149">
                  <c:v>23.421669999999985</c:v>
                </c:pt>
                <c:pt idx="1150">
                  <c:v>23.439170000000001</c:v>
                </c:pt>
                <c:pt idx="1151">
                  <c:v>23.455499999999983</c:v>
                </c:pt>
                <c:pt idx="1152">
                  <c:v>23.472999999999985</c:v>
                </c:pt>
                <c:pt idx="1153">
                  <c:v>23.489499999999985</c:v>
                </c:pt>
                <c:pt idx="1154">
                  <c:v>23.506</c:v>
                </c:pt>
                <c:pt idx="1155">
                  <c:v>23.523329999999984</c:v>
                </c:pt>
                <c:pt idx="1156">
                  <c:v>23.539829999999988</c:v>
                </c:pt>
                <c:pt idx="1157">
                  <c:v>23.557169999999999</c:v>
                </c:pt>
                <c:pt idx="1158">
                  <c:v>23.57367</c:v>
                </c:pt>
                <c:pt idx="1159">
                  <c:v>23.591000000000001</c:v>
                </c:pt>
                <c:pt idx="1160">
                  <c:v>23.607500000000005</c:v>
                </c:pt>
                <c:pt idx="1161">
                  <c:v>23.625</c:v>
                </c:pt>
                <c:pt idx="1162">
                  <c:v>23.64133</c:v>
                </c:pt>
                <c:pt idx="1163">
                  <c:v>23.657830000000011</c:v>
                </c:pt>
                <c:pt idx="1164">
                  <c:v>23.675329999999985</c:v>
                </c:pt>
                <c:pt idx="1165">
                  <c:v>23.69183000000001</c:v>
                </c:pt>
                <c:pt idx="1166">
                  <c:v>23.70917</c:v>
                </c:pt>
                <c:pt idx="1167">
                  <c:v>23.725669999999983</c:v>
                </c:pt>
                <c:pt idx="1168">
                  <c:v>23.742999999999984</c:v>
                </c:pt>
                <c:pt idx="1169">
                  <c:v>23.759499999999989</c:v>
                </c:pt>
                <c:pt idx="1170">
                  <c:v>23.77683</c:v>
                </c:pt>
                <c:pt idx="1171">
                  <c:v>23.793329999999983</c:v>
                </c:pt>
                <c:pt idx="1172">
                  <c:v>23.810829999999999</c:v>
                </c:pt>
                <c:pt idx="1173">
                  <c:v>23.827169999999999</c:v>
                </c:pt>
                <c:pt idx="1174">
                  <c:v>23.843669999999989</c:v>
                </c:pt>
                <c:pt idx="1175">
                  <c:v>23.861170000000001</c:v>
                </c:pt>
                <c:pt idx="1176">
                  <c:v>23.877669999999988</c:v>
                </c:pt>
                <c:pt idx="1177">
                  <c:v>23.895</c:v>
                </c:pt>
                <c:pt idx="1178">
                  <c:v>23.9115</c:v>
                </c:pt>
                <c:pt idx="1179">
                  <c:v>23.928829999999984</c:v>
                </c:pt>
                <c:pt idx="1180">
                  <c:v>23.945329999999974</c:v>
                </c:pt>
                <c:pt idx="1181">
                  <c:v>23.962669999999978</c:v>
                </c:pt>
                <c:pt idx="1182">
                  <c:v>23.97917</c:v>
                </c:pt>
                <c:pt idx="1183">
                  <c:v>23.995669999999983</c:v>
                </c:pt>
                <c:pt idx="1184">
                  <c:v>24.013000000000005</c:v>
                </c:pt>
                <c:pt idx="1185">
                  <c:v>24.029499999999985</c:v>
                </c:pt>
                <c:pt idx="1186">
                  <c:v>24.047000000000001</c:v>
                </c:pt>
                <c:pt idx="1187">
                  <c:v>24.063499999999983</c:v>
                </c:pt>
                <c:pt idx="1188">
                  <c:v>24.080829999999985</c:v>
                </c:pt>
                <c:pt idx="1189">
                  <c:v>24.097329999999989</c:v>
                </c:pt>
                <c:pt idx="1190">
                  <c:v>24.114670000000011</c:v>
                </c:pt>
                <c:pt idx="1191">
                  <c:v>24.131170000000012</c:v>
                </c:pt>
                <c:pt idx="1192">
                  <c:v>24.148499999999984</c:v>
                </c:pt>
                <c:pt idx="1193">
                  <c:v>24.164999999999999</c:v>
                </c:pt>
                <c:pt idx="1194">
                  <c:v>24.1815</c:v>
                </c:pt>
                <c:pt idx="1195">
                  <c:v>24.198830000000001</c:v>
                </c:pt>
                <c:pt idx="1196">
                  <c:v>24.215330000000002</c:v>
                </c:pt>
                <c:pt idx="1197">
                  <c:v>24.23283</c:v>
                </c:pt>
                <c:pt idx="1198">
                  <c:v>24.249329999999983</c:v>
                </c:pt>
                <c:pt idx="1199">
                  <c:v>24.266669999999984</c:v>
                </c:pt>
                <c:pt idx="1200">
                  <c:v>24.283169999999981</c:v>
                </c:pt>
                <c:pt idx="1201">
                  <c:v>24.3005</c:v>
                </c:pt>
                <c:pt idx="1202">
                  <c:v>24.317000000000011</c:v>
                </c:pt>
                <c:pt idx="1203">
                  <c:v>24.333500000000001</c:v>
                </c:pt>
                <c:pt idx="1204">
                  <c:v>24.350829999999988</c:v>
                </c:pt>
                <c:pt idx="1205">
                  <c:v>24.367329999999985</c:v>
                </c:pt>
                <c:pt idx="1206">
                  <c:v>24.38467</c:v>
                </c:pt>
                <c:pt idx="1207">
                  <c:v>24.40117</c:v>
                </c:pt>
                <c:pt idx="1208">
                  <c:v>24.418669999999985</c:v>
                </c:pt>
                <c:pt idx="1209">
                  <c:v>24.435169999999989</c:v>
                </c:pt>
                <c:pt idx="1210">
                  <c:v>24.452499999999983</c:v>
                </c:pt>
                <c:pt idx="1211">
                  <c:v>24.468999999999983</c:v>
                </c:pt>
                <c:pt idx="1212">
                  <c:v>24.485499999999973</c:v>
                </c:pt>
                <c:pt idx="1213">
                  <c:v>24.502829999999989</c:v>
                </c:pt>
                <c:pt idx="1214">
                  <c:v>24.51933</c:v>
                </c:pt>
                <c:pt idx="1215">
                  <c:v>24.536670000000001</c:v>
                </c:pt>
                <c:pt idx="1216">
                  <c:v>24.553170000000001</c:v>
                </c:pt>
                <c:pt idx="1217">
                  <c:v>24.570499999999988</c:v>
                </c:pt>
                <c:pt idx="1218">
                  <c:v>24.587</c:v>
                </c:pt>
                <c:pt idx="1219">
                  <c:v>24.604500000000005</c:v>
                </c:pt>
                <c:pt idx="1220">
                  <c:v>24.620999999999999</c:v>
                </c:pt>
                <c:pt idx="1221">
                  <c:v>24.63833</c:v>
                </c:pt>
                <c:pt idx="1222">
                  <c:v>24.654830000000011</c:v>
                </c:pt>
                <c:pt idx="1223">
                  <c:v>24.671330000000001</c:v>
                </c:pt>
                <c:pt idx="1224">
                  <c:v>24.688669999999981</c:v>
                </c:pt>
                <c:pt idx="1225">
                  <c:v>24.705169999999985</c:v>
                </c:pt>
                <c:pt idx="1226">
                  <c:v>24.722499999999986</c:v>
                </c:pt>
                <c:pt idx="1227">
                  <c:v>24.739000000000001</c:v>
                </c:pt>
                <c:pt idx="1228">
                  <c:v>24.756329999999981</c:v>
                </c:pt>
                <c:pt idx="1229">
                  <c:v>24.772829999999985</c:v>
                </c:pt>
                <c:pt idx="1230">
                  <c:v>24.790329999999983</c:v>
                </c:pt>
                <c:pt idx="1231">
                  <c:v>24.80667</c:v>
                </c:pt>
                <c:pt idx="1232">
                  <c:v>24.823170000000001</c:v>
                </c:pt>
                <c:pt idx="1233">
                  <c:v>24.840669999999989</c:v>
                </c:pt>
                <c:pt idx="1234">
                  <c:v>24.857170000000011</c:v>
                </c:pt>
                <c:pt idx="1235">
                  <c:v>24.874500000000001</c:v>
                </c:pt>
                <c:pt idx="1236">
                  <c:v>24.890999999999988</c:v>
                </c:pt>
                <c:pt idx="1237">
                  <c:v>24.908329999999978</c:v>
                </c:pt>
                <c:pt idx="1238">
                  <c:v>24.92483</c:v>
                </c:pt>
                <c:pt idx="1239">
                  <c:v>24.942169999999983</c:v>
                </c:pt>
                <c:pt idx="1240">
                  <c:v>24.958669999999984</c:v>
                </c:pt>
                <c:pt idx="1241">
                  <c:v>24.975169999999984</c:v>
                </c:pt>
                <c:pt idx="1242">
                  <c:v>24.992499999999986</c:v>
                </c:pt>
                <c:pt idx="1243">
                  <c:v>25.009</c:v>
                </c:pt>
                <c:pt idx="1244">
                  <c:v>25.026499999999984</c:v>
                </c:pt>
                <c:pt idx="1245">
                  <c:v>25.042999999999989</c:v>
                </c:pt>
                <c:pt idx="1246">
                  <c:v>25.060329999999983</c:v>
                </c:pt>
                <c:pt idx="1247">
                  <c:v>25.076830000000001</c:v>
                </c:pt>
                <c:pt idx="1248">
                  <c:v>25.094169999999988</c:v>
                </c:pt>
                <c:pt idx="1249">
                  <c:v>25.110669999999999</c:v>
                </c:pt>
                <c:pt idx="1250">
                  <c:v>25.128</c:v>
                </c:pt>
                <c:pt idx="1251">
                  <c:v>25.144500000000001</c:v>
                </c:pt>
                <c:pt idx="1252">
                  <c:v>25.161000000000001</c:v>
                </c:pt>
                <c:pt idx="1253">
                  <c:v>25.178329999999985</c:v>
                </c:pt>
                <c:pt idx="1254">
                  <c:v>25.19483000000001</c:v>
                </c:pt>
                <c:pt idx="1255">
                  <c:v>25.212329999999984</c:v>
                </c:pt>
                <c:pt idx="1256">
                  <c:v>25.228829999999984</c:v>
                </c:pt>
                <c:pt idx="1257">
                  <c:v>25.246169999999989</c:v>
                </c:pt>
                <c:pt idx="1258">
                  <c:v>25.262669999999986</c:v>
                </c:pt>
                <c:pt idx="1259">
                  <c:v>25.27999999999999</c:v>
                </c:pt>
                <c:pt idx="1260">
                  <c:v>25.296500000000002</c:v>
                </c:pt>
                <c:pt idx="1261">
                  <c:v>25.312999999999999</c:v>
                </c:pt>
                <c:pt idx="1262">
                  <c:v>25.33033</c:v>
                </c:pt>
                <c:pt idx="1263">
                  <c:v>25.346830000000001</c:v>
                </c:pt>
                <c:pt idx="1264">
                  <c:v>25.364170000000001</c:v>
                </c:pt>
                <c:pt idx="1265">
                  <c:v>25.380669999999984</c:v>
                </c:pt>
                <c:pt idx="1266">
                  <c:v>25.39817</c:v>
                </c:pt>
                <c:pt idx="1267">
                  <c:v>25.414670000000001</c:v>
                </c:pt>
                <c:pt idx="1268">
                  <c:v>25.431999999999999</c:v>
                </c:pt>
                <c:pt idx="1269">
                  <c:v>25.448499999999978</c:v>
                </c:pt>
                <c:pt idx="1270">
                  <c:v>25.464999999999989</c:v>
                </c:pt>
                <c:pt idx="1271">
                  <c:v>25.482329999999976</c:v>
                </c:pt>
                <c:pt idx="1272">
                  <c:v>25.498830000000002</c:v>
                </c:pt>
                <c:pt idx="1273">
                  <c:v>25.516169999999999</c:v>
                </c:pt>
                <c:pt idx="1274">
                  <c:v>25.53267</c:v>
                </c:pt>
                <c:pt idx="1275">
                  <c:v>25.55</c:v>
                </c:pt>
                <c:pt idx="1276">
                  <c:v>25.566499999999984</c:v>
                </c:pt>
                <c:pt idx="1277">
                  <c:v>25.584</c:v>
                </c:pt>
                <c:pt idx="1278">
                  <c:v>25.6005</c:v>
                </c:pt>
                <c:pt idx="1279">
                  <c:v>25.617830000000016</c:v>
                </c:pt>
                <c:pt idx="1280">
                  <c:v>25.634329999999999</c:v>
                </c:pt>
                <c:pt idx="1281">
                  <c:v>25.650829999999999</c:v>
                </c:pt>
                <c:pt idx="1282">
                  <c:v>25.66817</c:v>
                </c:pt>
                <c:pt idx="1283">
                  <c:v>25.684670000000001</c:v>
                </c:pt>
                <c:pt idx="1284">
                  <c:v>25.702000000000002</c:v>
                </c:pt>
                <c:pt idx="1285">
                  <c:v>25.718499999999985</c:v>
                </c:pt>
                <c:pt idx="1286">
                  <c:v>25.73583</c:v>
                </c:pt>
                <c:pt idx="1287">
                  <c:v>25.752329999999983</c:v>
                </c:pt>
                <c:pt idx="1288">
                  <c:v>25.769829999999985</c:v>
                </c:pt>
                <c:pt idx="1289">
                  <c:v>25.786329999999985</c:v>
                </c:pt>
                <c:pt idx="1290">
                  <c:v>25.802669999999988</c:v>
                </c:pt>
                <c:pt idx="1291">
                  <c:v>25.820170000000001</c:v>
                </c:pt>
                <c:pt idx="1292">
                  <c:v>25.836670000000005</c:v>
                </c:pt>
                <c:pt idx="1293">
                  <c:v>25.853999999999999</c:v>
                </c:pt>
                <c:pt idx="1294">
                  <c:v>25.8705</c:v>
                </c:pt>
                <c:pt idx="1295">
                  <c:v>25.887830000000001</c:v>
                </c:pt>
                <c:pt idx="1296">
                  <c:v>25.904330000000002</c:v>
                </c:pt>
                <c:pt idx="1297">
                  <c:v>25.921669999999985</c:v>
                </c:pt>
                <c:pt idx="1298">
                  <c:v>25.93817</c:v>
                </c:pt>
                <c:pt idx="1299">
                  <c:v>25.955669999999984</c:v>
                </c:pt>
                <c:pt idx="1300">
                  <c:v>25.972169999999981</c:v>
                </c:pt>
                <c:pt idx="1301">
                  <c:v>25.988499999999974</c:v>
                </c:pt>
                <c:pt idx="1302">
                  <c:v>26.006</c:v>
                </c:pt>
                <c:pt idx="1303">
                  <c:v>26.022499999999983</c:v>
                </c:pt>
                <c:pt idx="1304">
                  <c:v>26.039829999999988</c:v>
                </c:pt>
                <c:pt idx="1305">
                  <c:v>26.056329999999988</c:v>
                </c:pt>
                <c:pt idx="1306">
                  <c:v>26.07367</c:v>
                </c:pt>
                <c:pt idx="1307">
                  <c:v>26.090170000000001</c:v>
                </c:pt>
                <c:pt idx="1308">
                  <c:v>26.107500000000005</c:v>
                </c:pt>
                <c:pt idx="1309">
                  <c:v>26.123999999999999</c:v>
                </c:pt>
                <c:pt idx="1310">
                  <c:v>26.140499999999989</c:v>
                </c:pt>
                <c:pt idx="1311">
                  <c:v>26.157830000000011</c:v>
                </c:pt>
                <c:pt idx="1312">
                  <c:v>26.174330000000001</c:v>
                </c:pt>
                <c:pt idx="1313">
                  <c:v>26.19183000000001</c:v>
                </c:pt>
                <c:pt idx="1314">
                  <c:v>26.208329999999986</c:v>
                </c:pt>
                <c:pt idx="1315">
                  <c:v>26.225669999999983</c:v>
                </c:pt>
                <c:pt idx="1316">
                  <c:v>26.242170000000002</c:v>
                </c:pt>
                <c:pt idx="1317">
                  <c:v>26.259499999999989</c:v>
                </c:pt>
                <c:pt idx="1318">
                  <c:v>26.276</c:v>
                </c:pt>
                <c:pt idx="1319">
                  <c:v>26.292499999999983</c:v>
                </c:pt>
                <c:pt idx="1320">
                  <c:v>26.309830000000005</c:v>
                </c:pt>
                <c:pt idx="1321">
                  <c:v>26.326329999999984</c:v>
                </c:pt>
                <c:pt idx="1322">
                  <c:v>26.343669999999989</c:v>
                </c:pt>
                <c:pt idx="1323">
                  <c:v>26.36017</c:v>
                </c:pt>
                <c:pt idx="1324">
                  <c:v>26.377669999999988</c:v>
                </c:pt>
                <c:pt idx="1325">
                  <c:v>26.394169999999999</c:v>
                </c:pt>
                <c:pt idx="1326">
                  <c:v>26.4115</c:v>
                </c:pt>
                <c:pt idx="1327">
                  <c:v>26.42799999999999</c:v>
                </c:pt>
                <c:pt idx="1328">
                  <c:v>26.445329999999974</c:v>
                </c:pt>
                <c:pt idx="1329">
                  <c:v>26.461829999999988</c:v>
                </c:pt>
                <c:pt idx="1330">
                  <c:v>26.478329999999985</c:v>
                </c:pt>
                <c:pt idx="1331">
                  <c:v>26.495669999999983</c:v>
                </c:pt>
                <c:pt idx="1332">
                  <c:v>26.512170000000001</c:v>
                </c:pt>
                <c:pt idx="1333">
                  <c:v>26.529499999999985</c:v>
                </c:pt>
                <c:pt idx="1334">
                  <c:v>26.545999999999989</c:v>
                </c:pt>
                <c:pt idx="1335">
                  <c:v>26.563499999999983</c:v>
                </c:pt>
                <c:pt idx="1336">
                  <c:v>26.58</c:v>
                </c:pt>
                <c:pt idx="1337">
                  <c:v>26.597329999999989</c:v>
                </c:pt>
                <c:pt idx="1338">
                  <c:v>26.613830000000011</c:v>
                </c:pt>
                <c:pt idx="1339">
                  <c:v>26.630330000000001</c:v>
                </c:pt>
                <c:pt idx="1340">
                  <c:v>26.647670000000005</c:v>
                </c:pt>
                <c:pt idx="1341">
                  <c:v>26.664169999999999</c:v>
                </c:pt>
                <c:pt idx="1342">
                  <c:v>26.6815</c:v>
                </c:pt>
                <c:pt idx="1343">
                  <c:v>26.698</c:v>
                </c:pt>
                <c:pt idx="1344">
                  <c:v>26.715330000000002</c:v>
                </c:pt>
                <c:pt idx="1345">
                  <c:v>26.731829999999999</c:v>
                </c:pt>
                <c:pt idx="1346">
                  <c:v>26.749329999999983</c:v>
                </c:pt>
                <c:pt idx="1347">
                  <c:v>26.765829999999983</c:v>
                </c:pt>
                <c:pt idx="1348">
                  <c:v>26.783169999999981</c:v>
                </c:pt>
                <c:pt idx="1349">
                  <c:v>26.799669999999985</c:v>
                </c:pt>
                <c:pt idx="1350">
                  <c:v>26.81617000000001</c:v>
                </c:pt>
                <c:pt idx="1351">
                  <c:v>26.833500000000001</c:v>
                </c:pt>
                <c:pt idx="1352">
                  <c:v>26.85</c:v>
                </c:pt>
                <c:pt idx="1353">
                  <c:v>26.867329999999985</c:v>
                </c:pt>
                <c:pt idx="1354">
                  <c:v>26.88383</c:v>
                </c:pt>
                <c:pt idx="1355">
                  <c:v>26.90117</c:v>
                </c:pt>
                <c:pt idx="1356">
                  <c:v>26.917670000000001</c:v>
                </c:pt>
                <c:pt idx="1357">
                  <c:v>26.935169999999989</c:v>
                </c:pt>
                <c:pt idx="1358">
                  <c:v>26.95167</c:v>
                </c:pt>
                <c:pt idx="1359">
                  <c:v>26.967999999999989</c:v>
                </c:pt>
                <c:pt idx="1360">
                  <c:v>26.985499999999973</c:v>
                </c:pt>
                <c:pt idx="1361">
                  <c:v>27.001999999999999</c:v>
                </c:pt>
                <c:pt idx="1362">
                  <c:v>27.01933</c:v>
                </c:pt>
                <c:pt idx="1363">
                  <c:v>27.035830000000001</c:v>
                </c:pt>
                <c:pt idx="1364">
                  <c:v>27.053170000000001</c:v>
                </c:pt>
                <c:pt idx="1365">
                  <c:v>27.069669999999984</c:v>
                </c:pt>
                <c:pt idx="1366">
                  <c:v>27.087</c:v>
                </c:pt>
                <c:pt idx="1367">
                  <c:v>27.1035</c:v>
                </c:pt>
                <c:pt idx="1368">
                  <c:v>27.12</c:v>
                </c:pt>
                <c:pt idx="1369">
                  <c:v>27.137499999999999</c:v>
                </c:pt>
                <c:pt idx="1370">
                  <c:v>27.153829999999999</c:v>
                </c:pt>
                <c:pt idx="1371">
                  <c:v>27.171330000000001</c:v>
                </c:pt>
                <c:pt idx="1372">
                  <c:v>27.187830000000005</c:v>
                </c:pt>
                <c:pt idx="1373">
                  <c:v>27.205169999999985</c:v>
                </c:pt>
                <c:pt idx="1374">
                  <c:v>27.22167</c:v>
                </c:pt>
                <c:pt idx="1375">
                  <c:v>27.239000000000001</c:v>
                </c:pt>
                <c:pt idx="1376">
                  <c:v>27.255499999999984</c:v>
                </c:pt>
                <c:pt idx="1377">
                  <c:v>27.272829999999985</c:v>
                </c:pt>
                <c:pt idx="1378">
                  <c:v>27.289329999999985</c:v>
                </c:pt>
                <c:pt idx="1379">
                  <c:v>27.30583</c:v>
                </c:pt>
                <c:pt idx="1380">
                  <c:v>27.323329999999984</c:v>
                </c:pt>
                <c:pt idx="1381">
                  <c:v>27.339670000000005</c:v>
                </c:pt>
                <c:pt idx="1382">
                  <c:v>27.357170000000011</c:v>
                </c:pt>
                <c:pt idx="1383">
                  <c:v>27.373670000000001</c:v>
                </c:pt>
                <c:pt idx="1384">
                  <c:v>27.390999999999988</c:v>
                </c:pt>
                <c:pt idx="1385">
                  <c:v>27.407499999999985</c:v>
                </c:pt>
                <c:pt idx="1386">
                  <c:v>27.42483</c:v>
                </c:pt>
                <c:pt idx="1387">
                  <c:v>27.441329999999983</c:v>
                </c:pt>
                <c:pt idx="1388">
                  <c:v>27.457830000000001</c:v>
                </c:pt>
                <c:pt idx="1389">
                  <c:v>27.475169999999984</c:v>
                </c:pt>
                <c:pt idx="1390">
                  <c:v>27.491669999999989</c:v>
                </c:pt>
                <c:pt idx="1391">
                  <c:v>27.509</c:v>
                </c:pt>
                <c:pt idx="1392">
                  <c:v>27.525499999999983</c:v>
                </c:pt>
                <c:pt idx="1393">
                  <c:v>27.542999999999989</c:v>
                </c:pt>
                <c:pt idx="1394">
                  <c:v>27.5595</c:v>
                </c:pt>
                <c:pt idx="1395">
                  <c:v>27.576830000000001</c:v>
                </c:pt>
                <c:pt idx="1396">
                  <c:v>27.593330000000002</c:v>
                </c:pt>
                <c:pt idx="1397">
                  <c:v>27.609829999999999</c:v>
                </c:pt>
                <c:pt idx="1398">
                  <c:v>27.62717000000001</c:v>
                </c:pt>
                <c:pt idx="1399">
                  <c:v>27.64367</c:v>
                </c:pt>
                <c:pt idx="1400">
                  <c:v>27.661000000000001</c:v>
                </c:pt>
                <c:pt idx="1401">
                  <c:v>27.677499999999988</c:v>
                </c:pt>
                <c:pt idx="1402">
                  <c:v>27.69483000000001</c:v>
                </c:pt>
                <c:pt idx="1403">
                  <c:v>27.71133</c:v>
                </c:pt>
                <c:pt idx="1404">
                  <c:v>27.728829999999984</c:v>
                </c:pt>
                <c:pt idx="1405">
                  <c:v>27.745329999999978</c:v>
                </c:pt>
                <c:pt idx="1406">
                  <c:v>27.762669999999986</c:v>
                </c:pt>
                <c:pt idx="1407">
                  <c:v>27.779170000000001</c:v>
                </c:pt>
                <c:pt idx="1408">
                  <c:v>27.795669999999983</c:v>
                </c:pt>
                <c:pt idx="1409">
                  <c:v>27.812999999999999</c:v>
                </c:pt>
                <c:pt idx="1410">
                  <c:v>27.829499999999989</c:v>
                </c:pt>
                <c:pt idx="1411">
                  <c:v>27.846830000000001</c:v>
                </c:pt>
                <c:pt idx="1412">
                  <c:v>27.863329999999983</c:v>
                </c:pt>
                <c:pt idx="1413">
                  <c:v>27.880669999999984</c:v>
                </c:pt>
                <c:pt idx="1414">
                  <c:v>27.897169999999999</c:v>
                </c:pt>
                <c:pt idx="1415">
                  <c:v>27.914670000000001</c:v>
                </c:pt>
                <c:pt idx="1416">
                  <c:v>27.931170000000005</c:v>
                </c:pt>
                <c:pt idx="1417">
                  <c:v>27.947500000000002</c:v>
                </c:pt>
                <c:pt idx="1418">
                  <c:v>27.964999999999989</c:v>
                </c:pt>
                <c:pt idx="1419">
                  <c:v>27.981499999999983</c:v>
                </c:pt>
                <c:pt idx="1420">
                  <c:v>27.998830000000002</c:v>
                </c:pt>
                <c:pt idx="1421">
                  <c:v>28.015329999999985</c:v>
                </c:pt>
                <c:pt idx="1422">
                  <c:v>28.03267</c:v>
                </c:pt>
                <c:pt idx="1423">
                  <c:v>28.04917</c:v>
                </c:pt>
                <c:pt idx="1424">
                  <c:v>28.066499999999984</c:v>
                </c:pt>
                <c:pt idx="1425">
                  <c:v>28.082999999999981</c:v>
                </c:pt>
                <c:pt idx="1426">
                  <c:v>28.099499999999985</c:v>
                </c:pt>
                <c:pt idx="1427">
                  <c:v>28.117000000000012</c:v>
                </c:pt>
                <c:pt idx="1428">
                  <c:v>28.133330000000001</c:v>
                </c:pt>
                <c:pt idx="1429">
                  <c:v>28.150829999999999</c:v>
                </c:pt>
                <c:pt idx="1430">
                  <c:v>28.16733</c:v>
                </c:pt>
                <c:pt idx="1431">
                  <c:v>28.184670000000001</c:v>
                </c:pt>
                <c:pt idx="1432">
                  <c:v>28.201170000000001</c:v>
                </c:pt>
                <c:pt idx="1433">
                  <c:v>28.218499999999985</c:v>
                </c:pt>
                <c:pt idx="1434">
                  <c:v>28.234999999999999</c:v>
                </c:pt>
                <c:pt idx="1435">
                  <c:v>28.252329999999983</c:v>
                </c:pt>
                <c:pt idx="1436">
                  <c:v>28.268829999999983</c:v>
                </c:pt>
                <c:pt idx="1437">
                  <c:v>28.285329999999973</c:v>
                </c:pt>
                <c:pt idx="1438">
                  <c:v>28.30283</c:v>
                </c:pt>
                <c:pt idx="1439">
                  <c:v>28.31917000000001</c:v>
                </c:pt>
                <c:pt idx="1440">
                  <c:v>28.336670000000005</c:v>
                </c:pt>
                <c:pt idx="1441">
                  <c:v>28.353169999999999</c:v>
                </c:pt>
                <c:pt idx="1442">
                  <c:v>28.3705</c:v>
                </c:pt>
                <c:pt idx="1443">
                  <c:v>28.387</c:v>
                </c:pt>
                <c:pt idx="1444">
                  <c:v>28.404330000000002</c:v>
                </c:pt>
                <c:pt idx="1445">
                  <c:v>28.420829999999984</c:v>
                </c:pt>
                <c:pt idx="1446">
                  <c:v>28.437329999999989</c:v>
                </c:pt>
                <c:pt idx="1447">
                  <c:v>28.45467</c:v>
                </c:pt>
                <c:pt idx="1448">
                  <c:v>28.471170000000001</c:v>
                </c:pt>
                <c:pt idx="1449">
                  <c:v>28.488669999999978</c:v>
                </c:pt>
                <c:pt idx="1450">
                  <c:v>28.504999999999999</c:v>
                </c:pt>
                <c:pt idx="1451">
                  <c:v>28.522499999999983</c:v>
                </c:pt>
                <c:pt idx="1452">
                  <c:v>28.539000000000001</c:v>
                </c:pt>
                <c:pt idx="1453">
                  <c:v>28.556329999999988</c:v>
                </c:pt>
                <c:pt idx="1454">
                  <c:v>28.57283</c:v>
                </c:pt>
                <c:pt idx="1455">
                  <c:v>28.590170000000001</c:v>
                </c:pt>
                <c:pt idx="1456">
                  <c:v>28.606670000000001</c:v>
                </c:pt>
                <c:pt idx="1457">
                  <c:v>28.623169999999988</c:v>
                </c:pt>
                <c:pt idx="1458">
                  <c:v>28.640499999999989</c:v>
                </c:pt>
                <c:pt idx="1459">
                  <c:v>28.657000000000011</c:v>
                </c:pt>
                <c:pt idx="1460">
                  <c:v>28.674499999999988</c:v>
                </c:pt>
                <c:pt idx="1461">
                  <c:v>28.690829999999988</c:v>
                </c:pt>
                <c:pt idx="1462">
                  <c:v>28.708329999999986</c:v>
                </c:pt>
                <c:pt idx="1463">
                  <c:v>28.724830000000001</c:v>
                </c:pt>
                <c:pt idx="1464">
                  <c:v>28.742170000000002</c:v>
                </c:pt>
                <c:pt idx="1465">
                  <c:v>28.758669999999984</c:v>
                </c:pt>
                <c:pt idx="1466">
                  <c:v>28.775169999999989</c:v>
                </c:pt>
                <c:pt idx="1467">
                  <c:v>28.792499999999983</c:v>
                </c:pt>
                <c:pt idx="1468">
                  <c:v>28.809000000000001</c:v>
                </c:pt>
                <c:pt idx="1469">
                  <c:v>28.826329999999984</c:v>
                </c:pt>
                <c:pt idx="1470">
                  <c:v>28.842829999999989</c:v>
                </c:pt>
                <c:pt idx="1471">
                  <c:v>28.860329999999983</c:v>
                </c:pt>
                <c:pt idx="1472">
                  <c:v>28.876670000000001</c:v>
                </c:pt>
                <c:pt idx="1473">
                  <c:v>28.894169999999999</c:v>
                </c:pt>
                <c:pt idx="1474">
                  <c:v>28.91067</c:v>
                </c:pt>
                <c:pt idx="1475">
                  <c:v>28.92799999999999</c:v>
                </c:pt>
                <c:pt idx="1476">
                  <c:v>28.944499999999984</c:v>
                </c:pt>
                <c:pt idx="1477">
                  <c:v>28.960999999999984</c:v>
                </c:pt>
                <c:pt idx="1478">
                  <c:v>28.978329999999985</c:v>
                </c:pt>
                <c:pt idx="1479">
                  <c:v>28.99483</c:v>
                </c:pt>
                <c:pt idx="1480">
                  <c:v>29.012170000000001</c:v>
                </c:pt>
                <c:pt idx="1481">
                  <c:v>29.028670000000002</c:v>
                </c:pt>
                <c:pt idx="1482">
                  <c:v>29.045999999999989</c:v>
                </c:pt>
                <c:pt idx="1483">
                  <c:v>29.062499999999986</c:v>
                </c:pt>
                <c:pt idx="1484">
                  <c:v>29.08</c:v>
                </c:pt>
                <c:pt idx="1485">
                  <c:v>29.096499999999985</c:v>
                </c:pt>
                <c:pt idx="1486">
                  <c:v>29.112829999999999</c:v>
                </c:pt>
                <c:pt idx="1487">
                  <c:v>29.130330000000001</c:v>
                </c:pt>
                <c:pt idx="1488">
                  <c:v>29.146830000000001</c:v>
                </c:pt>
                <c:pt idx="1489">
                  <c:v>29.164169999999999</c:v>
                </c:pt>
                <c:pt idx="1490">
                  <c:v>29.180669999999989</c:v>
                </c:pt>
                <c:pt idx="1491">
                  <c:v>29.198</c:v>
                </c:pt>
                <c:pt idx="1492">
                  <c:v>29.214500000000001</c:v>
                </c:pt>
                <c:pt idx="1493">
                  <c:v>29.231829999999999</c:v>
                </c:pt>
                <c:pt idx="1494">
                  <c:v>29.248329999999978</c:v>
                </c:pt>
                <c:pt idx="1495">
                  <c:v>29.26483</c:v>
                </c:pt>
                <c:pt idx="1496">
                  <c:v>29.28232999999998</c:v>
                </c:pt>
                <c:pt idx="1497">
                  <c:v>29.298669999999984</c:v>
                </c:pt>
                <c:pt idx="1498">
                  <c:v>29.31617000000001</c:v>
                </c:pt>
                <c:pt idx="1499">
                  <c:v>29.33267</c:v>
                </c:pt>
                <c:pt idx="1500">
                  <c:v>29.35</c:v>
                </c:pt>
                <c:pt idx="1501">
                  <c:v>29.366499999999981</c:v>
                </c:pt>
                <c:pt idx="1502">
                  <c:v>29.38383</c:v>
                </c:pt>
                <c:pt idx="1503">
                  <c:v>29.400329999999983</c:v>
                </c:pt>
                <c:pt idx="1504">
                  <c:v>29.417670000000001</c:v>
                </c:pt>
                <c:pt idx="1505">
                  <c:v>29.434170000000005</c:v>
                </c:pt>
                <c:pt idx="1506">
                  <c:v>29.450669999999985</c:v>
                </c:pt>
                <c:pt idx="1507">
                  <c:v>29.468169999999983</c:v>
                </c:pt>
                <c:pt idx="1508">
                  <c:v>29.484499999999983</c:v>
                </c:pt>
                <c:pt idx="1509">
                  <c:v>29.501999999999999</c:v>
                </c:pt>
                <c:pt idx="1510">
                  <c:v>29.5185</c:v>
                </c:pt>
                <c:pt idx="1511">
                  <c:v>29.535830000000001</c:v>
                </c:pt>
                <c:pt idx="1512">
                  <c:v>29.552329999999984</c:v>
                </c:pt>
                <c:pt idx="1513">
                  <c:v>29.569669999999984</c:v>
                </c:pt>
                <c:pt idx="1514">
                  <c:v>29.586169999999989</c:v>
                </c:pt>
                <c:pt idx="1515">
                  <c:v>29.60267</c:v>
                </c:pt>
                <c:pt idx="1516">
                  <c:v>29.62</c:v>
                </c:pt>
                <c:pt idx="1517">
                  <c:v>29.636500000000005</c:v>
                </c:pt>
                <c:pt idx="1518">
                  <c:v>29.654000000000011</c:v>
                </c:pt>
                <c:pt idx="1519">
                  <c:v>29.67033</c:v>
                </c:pt>
                <c:pt idx="1520">
                  <c:v>29.687830000000005</c:v>
                </c:pt>
                <c:pt idx="1521">
                  <c:v>29.704329999999985</c:v>
                </c:pt>
                <c:pt idx="1522">
                  <c:v>29.72167</c:v>
                </c:pt>
                <c:pt idx="1523">
                  <c:v>29.73817</c:v>
                </c:pt>
                <c:pt idx="1524">
                  <c:v>29.755499999999984</c:v>
                </c:pt>
                <c:pt idx="1525">
                  <c:v>29.771999999999988</c:v>
                </c:pt>
                <c:pt idx="1526">
                  <c:v>29.788499999999978</c:v>
                </c:pt>
                <c:pt idx="1527">
                  <c:v>29.80583</c:v>
                </c:pt>
                <c:pt idx="1528">
                  <c:v>29.822329999999983</c:v>
                </c:pt>
                <c:pt idx="1529">
                  <c:v>29.839829999999999</c:v>
                </c:pt>
                <c:pt idx="1530">
                  <c:v>29.856169999999999</c:v>
                </c:pt>
                <c:pt idx="1531">
                  <c:v>29.873670000000001</c:v>
                </c:pt>
                <c:pt idx="1532">
                  <c:v>29.890170000000001</c:v>
                </c:pt>
                <c:pt idx="1533">
                  <c:v>29.907499999999985</c:v>
                </c:pt>
                <c:pt idx="1534">
                  <c:v>29.923999999999989</c:v>
                </c:pt>
                <c:pt idx="1535">
                  <c:v>29.940499999999986</c:v>
                </c:pt>
                <c:pt idx="1536">
                  <c:v>29.957830000000001</c:v>
                </c:pt>
                <c:pt idx="1537">
                  <c:v>29.974329999999981</c:v>
                </c:pt>
                <c:pt idx="1538">
                  <c:v>29.991669999999989</c:v>
                </c:pt>
                <c:pt idx="1539">
                  <c:v>30.00817</c:v>
                </c:pt>
                <c:pt idx="1540">
                  <c:v>30.025670000000002</c:v>
                </c:pt>
                <c:pt idx="1541">
                  <c:v>30.042000000000002</c:v>
                </c:pt>
                <c:pt idx="1542">
                  <c:v>30.0595</c:v>
                </c:pt>
                <c:pt idx="1543">
                  <c:v>30.076000000000001</c:v>
                </c:pt>
                <c:pt idx="1544">
                  <c:v>30.093330000000002</c:v>
                </c:pt>
                <c:pt idx="1545">
                  <c:v>30.109829999999999</c:v>
                </c:pt>
                <c:pt idx="1546">
                  <c:v>30.126329999999989</c:v>
                </c:pt>
                <c:pt idx="1547">
                  <c:v>30.14367</c:v>
                </c:pt>
                <c:pt idx="1548">
                  <c:v>30.160170000000001</c:v>
                </c:pt>
                <c:pt idx="1549">
                  <c:v>30.177499999999988</c:v>
                </c:pt>
                <c:pt idx="1550">
                  <c:v>30.193999999999999</c:v>
                </c:pt>
                <c:pt idx="1551">
                  <c:v>30.211500000000001</c:v>
                </c:pt>
                <c:pt idx="1552">
                  <c:v>30.227830000000001</c:v>
                </c:pt>
                <c:pt idx="1553">
                  <c:v>30.245329999999978</c:v>
                </c:pt>
                <c:pt idx="1554">
                  <c:v>30.26183</c:v>
                </c:pt>
                <c:pt idx="1555">
                  <c:v>30.278169999999989</c:v>
                </c:pt>
                <c:pt idx="1556">
                  <c:v>30.295669999999983</c:v>
                </c:pt>
                <c:pt idx="1557">
                  <c:v>30.312169999999988</c:v>
                </c:pt>
                <c:pt idx="1558">
                  <c:v>30.329499999999989</c:v>
                </c:pt>
                <c:pt idx="1559">
                  <c:v>30.346</c:v>
                </c:pt>
                <c:pt idx="1560">
                  <c:v>30.363329999999983</c:v>
                </c:pt>
                <c:pt idx="1561">
                  <c:v>30.379829999999988</c:v>
                </c:pt>
                <c:pt idx="1562">
                  <c:v>30.397169999999999</c:v>
                </c:pt>
                <c:pt idx="1563">
                  <c:v>30.41367</c:v>
                </c:pt>
                <c:pt idx="1564">
                  <c:v>30.431170000000005</c:v>
                </c:pt>
                <c:pt idx="1565">
                  <c:v>30.447669999999984</c:v>
                </c:pt>
                <c:pt idx="1566">
                  <c:v>30.463999999999984</c:v>
                </c:pt>
                <c:pt idx="1567">
                  <c:v>30.481499999999983</c:v>
                </c:pt>
                <c:pt idx="1568">
                  <c:v>30.49799999999999</c:v>
                </c:pt>
                <c:pt idx="1569">
                  <c:v>30.515329999999985</c:v>
                </c:pt>
                <c:pt idx="1570">
                  <c:v>30.531829999999999</c:v>
                </c:pt>
                <c:pt idx="1571">
                  <c:v>30.54917</c:v>
                </c:pt>
                <c:pt idx="1572">
                  <c:v>30.565669999999983</c:v>
                </c:pt>
                <c:pt idx="1573">
                  <c:v>30.582999999999981</c:v>
                </c:pt>
                <c:pt idx="1574">
                  <c:v>30.599499999999985</c:v>
                </c:pt>
                <c:pt idx="1575">
                  <c:v>30.61600000000001</c:v>
                </c:pt>
                <c:pt idx="1576">
                  <c:v>30.633500000000005</c:v>
                </c:pt>
                <c:pt idx="1577">
                  <c:v>30.649830000000001</c:v>
                </c:pt>
                <c:pt idx="1578">
                  <c:v>30.66733</c:v>
                </c:pt>
                <c:pt idx="1579">
                  <c:v>30.68383</c:v>
                </c:pt>
                <c:pt idx="1580">
                  <c:v>30.701170000000001</c:v>
                </c:pt>
                <c:pt idx="1581">
                  <c:v>30.717669999999988</c:v>
                </c:pt>
                <c:pt idx="1582">
                  <c:v>30.734999999999999</c:v>
                </c:pt>
                <c:pt idx="1583">
                  <c:v>30.7515</c:v>
                </c:pt>
                <c:pt idx="1584">
                  <c:v>30.768829999999983</c:v>
                </c:pt>
                <c:pt idx="1585">
                  <c:v>30.785329999999973</c:v>
                </c:pt>
                <c:pt idx="1586">
                  <c:v>30.801829999999999</c:v>
                </c:pt>
                <c:pt idx="1587">
                  <c:v>30.819330000000001</c:v>
                </c:pt>
                <c:pt idx="1588">
                  <c:v>30.83567</c:v>
                </c:pt>
                <c:pt idx="1589">
                  <c:v>30.853169999999999</c:v>
                </c:pt>
                <c:pt idx="1590">
                  <c:v>30.869669999999989</c:v>
                </c:pt>
                <c:pt idx="1591">
                  <c:v>30.887</c:v>
                </c:pt>
                <c:pt idx="1592">
                  <c:v>30.903499999999983</c:v>
                </c:pt>
                <c:pt idx="1593">
                  <c:v>30.920829999999984</c:v>
                </c:pt>
                <c:pt idx="1594">
                  <c:v>30.937329999999989</c:v>
                </c:pt>
                <c:pt idx="1595">
                  <c:v>30.95383</c:v>
                </c:pt>
                <c:pt idx="1596">
                  <c:v>30.971170000000001</c:v>
                </c:pt>
                <c:pt idx="1597">
                  <c:v>30.987669999999984</c:v>
                </c:pt>
                <c:pt idx="1598">
                  <c:v>31.00517</c:v>
                </c:pt>
                <c:pt idx="1599">
                  <c:v>31.0215</c:v>
                </c:pt>
                <c:pt idx="1600">
                  <c:v>31.039000000000001</c:v>
                </c:pt>
                <c:pt idx="1601">
                  <c:v>31.055499999999984</c:v>
                </c:pt>
                <c:pt idx="1602">
                  <c:v>31.07283</c:v>
                </c:pt>
                <c:pt idx="1603">
                  <c:v>31.089329999999983</c:v>
                </c:pt>
                <c:pt idx="1604">
                  <c:v>31.106670000000001</c:v>
                </c:pt>
                <c:pt idx="1605">
                  <c:v>31.123169999999988</c:v>
                </c:pt>
                <c:pt idx="1606">
                  <c:v>31.139669999999999</c:v>
                </c:pt>
                <c:pt idx="1607">
                  <c:v>31.157000000000011</c:v>
                </c:pt>
                <c:pt idx="1608">
                  <c:v>31.173500000000001</c:v>
                </c:pt>
                <c:pt idx="1609">
                  <c:v>31.190999999999999</c:v>
                </c:pt>
                <c:pt idx="1610">
                  <c:v>31.207329999999985</c:v>
                </c:pt>
                <c:pt idx="1611">
                  <c:v>31.224830000000001</c:v>
                </c:pt>
                <c:pt idx="1612">
                  <c:v>31.241329999999984</c:v>
                </c:pt>
                <c:pt idx="1613">
                  <c:v>31.258669999999984</c:v>
                </c:pt>
                <c:pt idx="1614">
                  <c:v>31.275169999999989</c:v>
                </c:pt>
                <c:pt idx="1615">
                  <c:v>31.29167</c:v>
                </c:pt>
                <c:pt idx="1616">
                  <c:v>31.309000000000001</c:v>
                </c:pt>
                <c:pt idx="1617">
                  <c:v>31.325500000000002</c:v>
                </c:pt>
                <c:pt idx="1618">
                  <c:v>31.342829999999989</c:v>
                </c:pt>
                <c:pt idx="1619">
                  <c:v>31.35933</c:v>
                </c:pt>
                <c:pt idx="1620">
                  <c:v>31.376830000000005</c:v>
                </c:pt>
                <c:pt idx="1621">
                  <c:v>31.393170000000001</c:v>
                </c:pt>
                <c:pt idx="1622">
                  <c:v>31.41067</c:v>
                </c:pt>
                <c:pt idx="1623">
                  <c:v>31.42717</c:v>
                </c:pt>
                <c:pt idx="1624">
                  <c:v>31.444499999999984</c:v>
                </c:pt>
                <c:pt idx="1625">
                  <c:v>31.460999999999984</c:v>
                </c:pt>
                <c:pt idx="1626">
                  <c:v>31.477499999999988</c:v>
                </c:pt>
                <c:pt idx="1627">
                  <c:v>31.49483</c:v>
                </c:pt>
                <c:pt idx="1628">
                  <c:v>31.511330000000001</c:v>
                </c:pt>
                <c:pt idx="1629">
                  <c:v>31.528670000000002</c:v>
                </c:pt>
                <c:pt idx="1630">
                  <c:v>31.545169999999985</c:v>
                </c:pt>
                <c:pt idx="1631">
                  <c:v>31.562669999999983</c:v>
                </c:pt>
                <c:pt idx="1632">
                  <c:v>31.579000000000001</c:v>
                </c:pt>
                <c:pt idx="1633">
                  <c:v>31.596499999999985</c:v>
                </c:pt>
                <c:pt idx="1634">
                  <c:v>31.61300000000001</c:v>
                </c:pt>
                <c:pt idx="1635">
                  <c:v>31.62933</c:v>
                </c:pt>
                <c:pt idx="1636">
                  <c:v>31.646830000000001</c:v>
                </c:pt>
                <c:pt idx="1637">
                  <c:v>31.663329999999981</c:v>
                </c:pt>
                <c:pt idx="1638">
                  <c:v>31.680669999999989</c:v>
                </c:pt>
                <c:pt idx="1639">
                  <c:v>31.697170000000011</c:v>
                </c:pt>
                <c:pt idx="1640">
                  <c:v>31.714500000000001</c:v>
                </c:pt>
                <c:pt idx="1641">
                  <c:v>31.731000000000005</c:v>
                </c:pt>
                <c:pt idx="1642">
                  <c:v>31.748329999999978</c:v>
                </c:pt>
                <c:pt idx="1643">
                  <c:v>31.76483</c:v>
                </c:pt>
                <c:pt idx="1644">
                  <c:v>31.781329999999983</c:v>
                </c:pt>
                <c:pt idx="1645">
                  <c:v>31.798829999999985</c:v>
                </c:pt>
                <c:pt idx="1646">
                  <c:v>31.815169999999988</c:v>
                </c:pt>
                <c:pt idx="1647">
                  <c:v>31.83267</c:v>
                </c:pt>
                <c:pt idx="1648">
                  <c:v>31.849170000000001</c:v>
                </c:pt>
                <c:pt idx="1649">
                  <c:v>31.866499999999981</c:v>
                </c:pt>
                <c:pt idx="1650">
                  <c:v>31.882999999999988</c:v>
                </c:pt>
                <c:pt idx="1651">
                  <c:v>31.900329999999983</c:v>
                </c:pt>
                <c:pt idx="1652">
                  <c:v>31.916830000000001</c:v>
                </c:pt>
                <c:pt idx="1653">
                  <c:v>31.934170000000005</c:v>
                </c:pt>
                <c:pt idx="1654">
                  <c:v>31.950669999999985</c:v>
                </c:pt>
                <c:pt idx="1655">
                  <c:v>31.967169999999989</c:v>
                </c:pt>
                <c:pt idx="1656">
                  <c:v>31.984669999999984</c:v>
                </c:pt>
                <c:pt idx="1657">
                  <c:v>32.001000000000005</c:v>
                </c:pt>
                <c:pt idx="1658">
                  <c:v>32.018500000000003</c:v>
                </c:pt>
                <c:pt idx="1659">
                  <c:v>32.035000000000011</c:v>
                </c:pt>
                <c:pt idx="1660">
                  <c:v>32.052330000000012</c:v>
                </c:pt>
                <c:pt idx="1661">
                  <c:v>32.068830000000013</c:v>
                </c:pt>
                <c:pt idx="1662">
                  <c:v>32.086170000000003</c:v>
                </c:pt>
                <c:pt idx="1663">
                  <c:v>32.102670000000003</c:v>
                </c:pt>
                <c:pt idx="1664">
                  <c:v>32.119170000000011</c:v>
                </c:pt>
                <c:pt idx="1665">
                  <c:v>32.136500000000012</c:v>
                </c:pt>
                <c:pt idx="1666">
                  <c:v>32.153000000000006</c:v>
                </c:pt>
                <c:pt idx="1667">
                  <c:v>32.170500000000011</c:v>
                </c:pt>
                <c:pt idx="1668">
                  <c:v>32.18683</c:v>
                </c:pt>
                <c:pt idx="1669">
                  <c:v>32.204330000000013</c:v>
                </c:pt>
                <c:pt idx="1670">
                  <c:v>32.220830000000021</c:v>
                </c:pt>
                <c:pt idx="1671">
                  <c:v>32.238170000000025</c:v>
                </c:pt>
                <c:pt idx="1672">
                  <c:v>32.254669999999997</c:v>
                </c:pt>
                <c:pt idx="1673">
                  <c:v>32.272000000000013</c:v>
                </c:pt>
                <c:pt idx="1674">
                  <c:v>32.288500000000013</c:v>
                </c:pt>
                <c:pt idx="1675">
                  <c:v>32.305</c:v>
                </c:pt>
                <c:pt idx="1676">
                  <c:v>32.322330000000022</c:v>
                </c:pt>
                <c:pt idx="1677">
                  <c:v>32.338830000000002</c:v>
                </c:pt>
                <c:pt idx="1678">
                  <c:v>32.356339999999996</c:v>
                </c:pt>
                <c:pt idx="1679">
                  <c:v>32.372659999999996</c:v>
                </c:pt>
                <c:pt idx="1680">
                  <c:v>32.390170000000012</c:v>
                </c:pt>
                <c:pt idx="1681">
                  <c:v>32.406669999999998</c:v>
                </c:pt>
                <c:pt idx="1682">
                  <c:v>32.424000000000007</c:v>
                </c:pt>
                <c:pt idx="1683">
                  <c:v>32.4405</c:v>
                </c:pt>
                <c:pt idx="1684">
                  <c:v>32.456999999999994</c:v>
                </c:pt>
                <c:pt idx="1685">
                  <c:v>32.474340000000005</c:v>
                </c:pt>
                <c:pt idx="1686">
                  <c:v>32.490830000000003</c:v>
                </c:pt>
                <c:pt idx="1687">
                  <c:v>32.508170000000021</c:v>
                </c:pt>
                <c:pt idx="1688">
                  <c:v>32.52467</c:v>
                </c:pt>
                <c:pt idx="1689">
                  <c:v>32.542170000000013</c:v>
                </c:pt>
                <c:pt idx="1690">
                  <c:v>32.558500000000002</c:v>
                </c:pt>
                <c:pt idx="1691">
                  <c:v>32.576000000000001</c:v>
                </c:pt>
                <c:pt idx="1692">
                  <c:v>32.592500000000022</c:v>
                </c:pt>
                <c:pt idx="1693">
                  <c:v>32.609830000000002</c:v>
                </c:pt>
                <c:pt idx="1694">
                  <c:v>32.626330000000024</c:v>
                </c:pt>
                <c:pt idx="1695">
                  <c:v>32.642830000000011</c:v>
                </c:pt>
                <c:pt idx="1696">
                  <c:v>32.660170000000022</c:v>
                </c:pt>
                <c:pt idx="1697">
                  <c:v>32.676670000000001</c:v>
                </c:pt>
                <c:pt idx="1698">
                  <c:v>32.694000000000003</c:v>
                </c:pt>
                <c:pt idx="1699">
                  <c:v>32.710500000000003</c:v>
                </c:pt>
                <c:pt idx="1700">
                  <c:v>32.728000000000023</c:v>
                </c:pt>
                <c:pt idx="1701">
                  <c:v>32.744340000000001</c:v>
                </c:pt>
                <c:pt idx="1702">
                  <c:v>32.761830000000003</c:v>
                </c:pt>
                <c:pt idx="1703">
                  <c:v>32.778330000000025</c:v>
                </c:pt>
                <c:pt idx="1704">
                  <c:v>32.794670000000011</c:v>
                </c:pt>
                <c:pt idx="1705">
                  <c:v>32.812170000000002</c:v>
                </c:pt>
                <c:pt idx="1706">
                  <c:v>32.828670000000002</c:v>
                </c:pt>
                <c:pt idx="1707">
                  <c:v>32.846000000000004</c:v>
                </c:pt>
                <c:pt idx="1708">
                  <c:v>32.862500000000011</c:v>
                </c:pt>
                <c:pt idx="1709">
                  <c:v>32.879829999999998</c:v>
                </c:pt>
                <c:pt idx="1710">
                  <c:v>32.896330000000013</c:v>
                </c:pt>
                <c:pt idx="1711">
                  <c:v>32.913829999999997</c:v>
                </c:pt>
                <c:pt idx="1712">
                  <c:v>32.930170000000011</c:v>
                </c:pt>
                <c:pt idx="1713">
                  <c:v>32.947669999999995</c:v>
                </c:pt>
                <c:pt idx="1714">
                  <c:v>32.964170000000003</c:v>
                </c:pt>
                <c:pt idx="1715">
                  <c:v>32.980499999999999</c:v>
                </c:pt>
                <c:pt idx="1716">
                  <c:v>32.998000000000012</c:v>
                </c:pt>
                <c:pt idx="1717">
                  <c:v>33.014499999999998</c:v>
                </c:pt>
                <c:pt idx="1718">
                  <c:v>33.031829999999999</c:v>
                </c:pt>
                <c:pt idx="1719">
                  <c:v>33.048330000000021</c:v>
                </c:pt>
                <c:pt idx="1720">
                  <c:v>33.065670000000011</c:v>
                </c:pt>
                <c:pt idx="1721">
                  <c:v>33.082170000000012</c:v>
                </c:pt>
                <c:pt idx="1722">
                  <c:v>33.099500000000013</c:v>
                </c:pt>
                <c:pt idx="1723">
                  <c:v>33.116</c:v>
                </c:pt>
                <c:pt idx="1724">
                  <c:v>33.132500000000022</c:v>
                </c:pt>
                <c:pt idx="1725">
                  <c:v>33.15</c:v>
                </c:pt>
                <c:pt idx="1726">
                  <c:v>33.166330000000023</c:v>
                </c:pt>
                <c:pt idx="1727">
                  <c:v>33.18383</c:v>
                </c:pt>
                <c:pt idx="1728">
                  <c:v>33.200330000000022</c:v>
                </c:pt>
                <c:pt idx="1729">
                  <c:v>33.217669999999998</c:v>
                </c:pt>
                <c:pt idx="1730">
                  <c:v>33.234160000000003</c:v>
                </c:pt>
                <c:pt idx="1731">
                  <c:v>33.2515</c:v>
                </c:pt>
                <c:pt idx="1732">
                  <c:v>33.268000000000022</c:v>
                </c:pt>
                <c:pt idx="1733">
                  <c:v>33.285330000000023</c:v>
                </c:pt>
                <c:pt idx="1734">
                  <c:v>33.301829999999995</c:v>
                </c:pt>
                <c:pt idx="1735">
                  <c:v>33.318330000000003</c:v>
                </c:pt>
                <c:pt idx="1736">
                  <c:v>33.335840000000005</c:v>
                </c:pt>
                <c:pt idx="1737">
                  <c:v>33.352160000000005</c:v>
                </c:pt>
                <c:pt idx="1738">
                  <c:v>33.369669999999999</c:v>
                </c:pt>
                <c:pt idx="1739">
                  <c:v>33.38617</c:v>
                </c:pt>
                <c:pt idx="1740">
                  <c:v>33.403500000000001</c:v>
                </c:pt>
                <c:pt idx="1741">
                  <c:v>33.42</c:v>
                </c:pt>
                <c:pt idx="1742">
                  <c:v>33.437330000000003</c:v>
                </c:pt>
                <c:pt idx="1743">
                  <c:v>33.453830000000004</c:v>
                </c:pt>
                <c:pt idx="1744">
                  <c:v>33.471170000000001</c:v>
                </c:pt>
                <c:pt idx="1745">
                  <c:v>33.487669999999994</c:v>
                </c:pt>
                <c:pt idx="1746">
                  <c:v>33.504170000000002</c:v>
                </c:pt>
                <c:pt idx="1747">
                  <c:v>33.52167</c:v>
                </c:pt>
                <c:pt idx="1748">
                  <c:v>33.538000000000011</c:v>
                </c:pt>
                <c:pt idx="1749">
                  <c:v>33.555500000000002</c:v>
                </c:pt>
                <c:pt idx="1750">
                  <c:v>33.572000000000003</c:v>
                </c:pt>
                <c:pt idx="1751">
                  <c:v>33.589330000000011</c:v>
                </c:pt>
                <c:pt idx="1752">
                  <c:v>33.605830000000012</c:v>
                </c:pt>
                <c:pt idx="1753">
                  <c:v>33.623170000000023</c:v>
                </c:pt>
                <c:pt idx="1754">
                  <c:v>33.639670000000002</c:v>
                </c:pt>
                <c:pt idx="1755">
                  <c:v>33.656170000000003</c:v>
                </c:pt>
                <c:pt idx="1756">
                  <c:v>33.673500000000011</c:v>
                </c:pt>
                <c:pt idx="1757">
                  <c:v>33.690000000000012</c:v>
                </c:pt>
                <c:pt idx="1758">
                  <c:v>33.707500000000003</c:v>
                </c:pt>
                <c:pt idx="1759">
                  <c:v>33.723840000000003</c:v>
                </c:pt>
                <c:pt idx="1760">
                  <c:v>33.741330000000012</c:v>
                </c:pt>
                <c:pt idx="1761">
                  <c:v>33.757829999999998</c:v>
                </c:pt>
                <c:pt idx="1762">
                  <c:v>33.775170000000024</c:v>
                </c:pt>
                <c:pt idx="1763">
                  <c:v>33.791670000000003</c:v>
                </c:pt>
                <c:pt idx="1764">
                  <c:v>33.809000000000005</c:v>
                </c:pt>
                <c:pt idx="1765">
                  <c:v>33.825500000000012</c:v>
                </c:pt>
                <c:pt idx="1766">
                  <c:v>33.841999999999999</c:v>
                </c:pt>
                <c:pt idx="1767">
                  <c:v>33.85933</c:v>
                </c:pt>
                <c:pt idx="1768">
                  <c:v>33.875830000000001</c:v>
                </c:pt>
                <c:pt idx="1769">
                  <c:v>33.893330000000013</c:v>
                </c:pt>
                <c:pt idx="1770">
                  <c:v>33.909669999999998</c:v>
                </c:pt>
                <c:pt idx="1771">
                  <c:v>33.927170000000011</c:v>
                </c:pt>
                <c:pt idx="1772">
                  <c:v>33.943669999999997</c:v>
                </c:pt>
                <c:pt idx="1773">
                  <c:v>33.961000000000006</c:v>
                </c:pt>
                <c:pt idx="1774">
                  <c:v>33.977499999999999</c:v>
                </c:pt>
                <c:pt idx="1775">
                  <c:v>33.994839999999996</c:v>
                </c:pt>
                <c:pt idx="1776">
                  <c:v>34.011330000000001</c:v>
                </c:pt>
                <c:pt idx="1777">
                  <c:v>34.027830000000002</c:v>
                </c:pt>
                <c:pt idx="1778">
                  <c:v>34.045170000000013</c:v>
                </c:pt>
                <c:pt idx="1779">
                  <c:v>34.061669999999999</c:v>
                </c:pt>
                <c:pt idx="1780">
                  <c:v>34.079170000000012</c:v>
                </c:pt>
                <c:pt idx="1781">
                  <c:v>34.095500000000023</c:v>
                </c:pt>
                <c:pt idx="1782">
                  <c:v>34.113</c:v>
                </c:pt>
                <c:pt idx="1783">
                  <c:v>34.129500000000021</c:v>
                </c:pt>
                <c:pt idx="1784">
                  <c:v>34.146830000000001</c:v>
                </c:pt>
                <c:pt idx="1785">
                  <c:v>34.163330000000023</c:v>
                </c:pt>
                <c:pt idx="1786">
                  <c:v>34.179830000000003</c:v>
                </c:pt>
                <c:pt idx="1787">
                  <c:v>34.197170000000021</c:v>
                </c:pt>
                <c:pt idx="1788">
                  <c:v>34.213660000000004</c:v>
                </c:pt>
                <c:pt idx="1789">
                  <c:v>34.231000000000002</c:v>
                </c:pt>
                <c:pt idx="1790">
                  <c:v>34.247500000000002</c:v>
                </c:pt>
                <c:pt idx="1791">
                  <c:v>34.265000000000022</c:v>
                </c:pt>
                <c:pt idx="1792">
                  <c:v>34.281330000000011</c:v>
                </c:pt>
                <c:pt idx="1793">
                  <c:v>34.298830000000024</c:v>
                </c:pt>
                <c:pt idx="1794">
                  <c:v>34.315330000000003</c:v>
                </c:pt>
                <c:pt idx="1795">
                  <c:v>34.331669999999995</c:v>
                </c:pt>
                <c:pt idx="1796">
                  <c:v>34.349170000000001</c:v>
                </c:pt>
                <c:pt idx="1797">
                  <c:v>34.365670000000001</c:v>
                </c:pt>
                <c:pt idx="1798">
                  <c:v>34.382999999999996</c:v>
                </c:pt>
                <c:pt idx="1799">
                  <c:v>34.399500000000003</c:v>
                </c:pt>
                <c:pt idx="1800">
                  <c:v>34.416829999999997</c:v>
                </c:pt>
                <c:pt idx="1801">
                  <c:v>34.433330000000012</c:v>
                </c:pt>
                <c:pt idx="1802">
                  <c:v>34.450669999999995</c:v>
                </c:pt>
                <c:pt idx="1803">
                  <c:v>34.467170000000003</c:v>
                </c:pt>
                <c:pt idx="1804">
                  <c:v>34.484669999999994</c:v>
                </c:pt>
                <c:pt idx="1805">
                  <c:v>34.501170000000002</c:v>
                </c:pt>
                <c:pt idx="1806">
                  <c:v>34.517499999999998</c:v>
                </c:pt>
                <c:pt idx="1807">
                  <c:v>34.535000000000011</c:v>
                </c:pt>
                <c:pt idx="1808">
                  <c:v>34.551499999999997</c:v>
                </c:pt>
                <c:pt idx="1809">
                  <c:v>34.568830000000013</c:v>
                </c:pt>
                <c:pt idx="1810">
                  <c:v>34.585340000000002</c:v>
                </c:pt>
                <c:pt idx="1811">
                  <c:v>34.602670000000003</c:v>
                </c:pt>
                <c:pt idx="1812">
                  <c:v>34.619170000000011</c:v>
                </c:pt>
                <c:pt idx="1813">
                  <c:v>34.636500000000012</c:v>
                </c:pt>
                <c:pt idx="1814">
                  <c:v>34.653000000000006</c:v>
                </c:pt>
                <c:pt idx="1815">
                  <c:v>34.669500000000021</c:v>
                </c:pt>
                <c:pt idx="1816">
                  <c:v>34.687000000000005</c:v>
                </c:pt>
                <c:pt idx="1817">
                  <c:v>34.703340000000011</c:v>
                </c:pt>
                <c:pt idx="1818">
                  <c:v>34.720830000000021</c:v>
                </c:pt>
                <c:pt idx="1819">
                  <c:v>34.737340000000003</c:v>
                </c:pt>
                <c:pt idx="1820">
                  <c:v>34.754669999999997</c:v>
                </c:pt>
                <c:pt idx="1821">
                  <c:v>34.771170000000012</c:v>
                </c:pt>
                <c:pt idx="1822">
                  <c:v>34.788500000000013</c:v>
                </c:pt>
                <c:pt idx="1823">
                  <c:v>34.805</c:v>
                </c:pt>
                <c:pt idx="1824">
                  <c:v>34.822330000000022</c:v>
                </c:pt>
                <c:pt idx="1825">
                  <c:v>34.838830000000002</c:v>
                </c:pt>
                <c:pt idx="1826">
                  <c:v>34.855330000000002</c:v>
                </c:pt>
                <c:pt idx="1827">
                  <c:v>34.87283</c:v>
                </c:pt>
                <c:pt idx="1828">
                  <c:v>34.88917</c:v>
                </c:pt>
                <c:pt idx="1829">
                  <c:v>34.906669999999998</c:v>
                </c:pt>
                <c:pt idx="1830">
                  <c:v>34.923170000000013</c:v>
                </c:pt>
                <c:pt idx="1831">
                  <c:v>34.9405</c:v>
                </c:pt>
                <c:pt idx="1832">
                  <c:v>34.956999999999994</c:v>
                </c:pt>
                <c:pt idx="1833">
                  <c:v>34.974330000000002</c:v>
                </c:pt>
                <c:pt idx="1834">
                  <c:v>34.990830000000003</c:v>
                </c:pt>
                <c:pt idx="1835">
                  <c:v>35.007330000000003</c:v>
                </c:pt>
                <c:pt idx="1836">
                  <c:v>35.02467</c:v>
                </c:pt>
                <c:pt idx="1837">
                  <c:v>35.041170000000001</c:v>
                </c:pt>
                <c:pt idx="1838">
                  <c:v>35.058669999999999</c:v>
                </c:pt>
                <c:pt idx="1839">
                  <c:v>35.075000000000003</c:v>
                </c:pt>
                <c:pt idx="1840">
                  <c:v>35.092500000000022</c:v>
                </c:pt>
                <c:pt idx="1841">
                  <c:v>35.109000000000002</c:v>
                </c:pt>
                <c:pt idx="1842">
                  <c:v>35.126330000000024</c:v>
                </c:pt>
                <c:pt idx="1843">
                  <c:v>35.142830000000011</c:v>
                </c:pt>
                <c:pt idx="1844">
                  <c:v>35.160170000000022</c:v>
                </c:pt>
                <c:pt idx="1845">
                  <c:v>35.176670000000001</c:v>
                </c:pt>
                <c:pt idx="1846">
                  <c:v>35.193170000000023</c:v>
                </c:pt>
                <c:pt idx="1847">
                  <c:v>35.210500000000003</c:v>
                </c:pt>
                <c:pt idx="1848">
                  <c:v>35.227000000000011</c:v>
                </c:pt>
                <c:pt idx="1849">
                  <c:v>35.244500000000002</c:v>
                </c:pt>
                <c:pt idx="1850">
                  <c:v>35.260830000000013</c:v>
                </c:pt>
                <c:pt idx="1851">
                  <c:v>35.278330000000025</c:v>
                </c:pt>
                <c:pt idx="1852">
                  <c:v>35.294830000000012</c:v>
                </c:pt>
                <c:pt idx="1853">
                  <c:v>35.312170000000002</c:v>
                </c:pt>
                <c:pt idx="1854">
                  <c:v>35.328670000000002</c:v>
                </c:pt>
                <c:pt idx="1855">
                  <c:v>35.345170000000003</c:v>
                </c:pt>
                <c:pt idx="1856">
                  <c:v>35.362500000000011</c:v>
                </c:pt>
                <c:pt idx="1857">
                  <c:v>35.379000000000005</c:v>
                </c:pt>
                <c:pt idx="1858">
                  <c:v>35.396330000000013</c:v>
                </c:pt>
                <c:pt idx="1859">
                  <c:v>35.41283</c:v>
                </c:pt>
                <c:pt idx="1860">
                  <c:v>35.430330000000012</c:v>
                </c:pt>
                <c:pt idx="1861">
                  <c:v>35.446669999999997</c:v>
                </c:pt>
                <c:pt idx="1862">
                  <c:v>35.464170000000003</c:v>
                </c:pt>
                <c:pt idx="1863">
                  <c:v>35.480669999999996</c:v>
                </c:pt>
                <c:pt idx="1864">
                  <c:v>35.498000000000012</c:v>
                </c:pt>
                <c:pt idx="1865">
                  <c:v>35.514499999999998</c:v>
                </c:pt>
                <c:pt idx="1866">
                  <c:v>35.531000000000006</c:v>
                </c:pt>
                <c:pt idx="1867">
                  <c:v>35.548330000000021</c:v>
                </c:pt>
                <c:pt idx="1868">
                  <c:v>35.564840000000004</c:v>
                </c:pt>
                <c:pt idx="1869">
                  <c:v>35.582170000000012</c:v>
                </c:pt>
                <c:pt idx="1870">
                  <c:v>35.598670000000013</c:v>
                </c:pt>
                <c:pt idx="1871">
                  <c:v>35.616170000000011</c:v>
                </c:pt>
                <c:pt idx="1872">
                  <c:v>35.632500000000022</c:v>
                </c:pt>
                <c:pt idx="1873">
                  <c:v>35.65</c:v>
                </c:pt>
                <c:pt idx="1874">
                  <c:v>35.666500000000013</c:v>
                </c:pt>
                <c:pt idx="1875">
                  <c:v>35.682830000000003</c:v>
                </c:pt>
                <c:pt idx="1876">
                  <c:v>35.700330000000022</c:v>
                </c:pt>
                <c:pt idx="1877">
                  <c:v>35.716840000000005</c:v>
                </c:pt>
                <c:pt idx="1878">
                  <c:v>35.734160000000003</c:v>
                </c:pt>
                <c:pt idx="1879">
                  <c:v>35.75067</c:v>
                </c:pt>
                <c:pt idx="1880">
                  <c:v>35.768000000000022</c:v>
                </c:pt>
                <c:pt idx="1881">
                  <c:v>35.784500000000001</c:v>
                </c:pt>
                <c:pt idx="1882">
                  <c:v>35.802</c:v>
                </c:pt>
                <c:pt idx="1883">
                  <c:v>35.818330000000003</c:v>
                </c:pt>
                <c:pt idx="1884">
                  <c:v>35.835840000000005</c:v>
                </c:pt>
                <c:pt idx="1885">
                  <c:v>35.852330000000002</c:v>
                </c:pt>
                <c:pt idx="1886">
                  <c:v>35.868670000000002</c:v>
                </c:pt>
                <c:pt idx="1887">
                  <c:v>35.88617</c:v>
                </c:pt>
                <c:pt idx="1888">
                  <c:v>35.902670000000001</c:v>
                </c:pt>
                <c:pt idx="1889">
                  <c:v>35.92</c:v>
                </c:pt>
                <c:pt idx="1890">
                  <c:v>35.936500000000002</c:v>
                </c:pt>
                <c:pt idx="1891">
                  <c:v>35.953830000000004</c:v>
                </c:pt>
                <c:pt idx="1892">
                  <c:v>35.970330000000011</c:v>
                </c:pt>
                <c:pt idx="1893">
                  <c:v>35.987669999999994</c:v>
                </c:pt>
                <c:pt idx="1894">
                  <c:v>36.004170000000002</c:v>
                </c:pt>
                <c:pt idx="1895">
                  <c:v>36.02167</c:v>
                </c:pt>
                <c:pt idx="1896">
                  <c:v>36.038170000000022</c:v>
                </c:pt>
                <c:pt idx="1897">
                  <c:v>36.054499999999997</c:v>
                </c:pt>
                <c:pt idx="1898">
                  <c:v>36.072000000000003</c:v>
                </c:pt>
                <c:pt idx="1899">
                  <c:v>36.088500000000003</c:v>
                </c:pt>
                <c:pt idx="1900">
                  <c:v>36.105830000000012</c:v>
                </c:pt>
                <c:pt idx="1901">
                  <c:v>36.122330000000026</c:v>
                </c:pt>
                <c:pt idx="1902">
                  <c:v>36.139670000000002</c:v>
                </c:pt>
                <c:pt idx="1903">
                  <c:v>36.156170000000003</c:v>
                </c:pt>
                <c:pt idx="1904">
                  <c:v>36.173500000000011</c:v>
                </c:pt>
                <c:pt idx="1905">
                  <c:v>36.190000000000012</c:v>
                </c:pt>
                <c:pt idx="1906">
                  <c:v>36.206500000000013</c:v>
                </c:pt>
                <c:pt idx="1907">
                  <c:v>36.224000000000011</c:v>
                </c:pt>
                <c:pt idx="1908">
                  <c:v>36.240330000000021</c:v>
                </c:pt>
                <c:pt idx="1909">
                  <c:v>36.257829999999998</c:v>
                </c:pt>
                <c:pt idx="1910">
                  <c:v>36.274330000000013</c:v>
                </c:pt>
                <c:pt idx="1911">
                  <c:v>36.291670000000003</c:v>
                </c:pt>
                <c:pt idx="1912">
                  <c:v>36.308170000000011</c:v>
                </c:pt>
                <c:pt idx="1913">
                  <c:v>36.325500000000012</c:v>
                </c:pt>
                <c:pt idx="1914">
                  <c:v>36.341999999999999</c:v>
                </c:pt>
                <c:pt idx="1915">
                  <c:v>36.35933</c:v>
                </c:pt>
                <c:pt idx="1916">
                  <c:v>36.375830000000001</c:v>
                </c:pt>
                <c:pt idx="1917">
                  <c:v>36.392330000000022</c:v>
                </c:pt>
                <c:pt idx="1918">
                  <c:v>36.409829999999999</c:v>
                </c:pt>
                <c:pt idx="1919">
                  <c:v>36.426170000000013</c:v>
                </c:pt>
                <c:pt idx="1920">
                  <c:v>36.443669999999997</c:v>
                </c:pt>
                <c:pt idx="1921">
                  <c:v>36.460170000000012</c:v>
                </c:pt>
                <c:pt idx="1922">
                  <c:v>36.477499999999999</c:v>
                </c:pt>
                <c:pt idx="1923">
                  <c:v>36.494</c:v>
                </c:pt>
                <c:pt idx="1924">
                  <c:v>36.511330000000001</c:v>
                </c:pt>
                <c:pt idx="1925">
                  <c:v>36.527830000000002</c:v>
                </c:pt>
                <c:pt idx="1926">
                  <c:v>36.544330000000002</c:v>
                </c:pt>
                <c:pt idx="1927">
                  <c:v>36.561669999999999</c:v>
                </c:pt>
                <c:pt idx="1928">
                  <c:v>36.578170000000021</c:v>
                </c:pt>
                <c:pt idx="1929">
                  <c:v>36.595660000000002</c:v>
                </c:pt>
                <c:pt idx="1930">
                  <c:v>36.612000000000002</c:v>
                </c:pt>
                <c:pt idx="1931">
                  <c:v>36.629500000000021</c:v>
                </c:pt>
                <c:pt idx="1932">
                  <c:v>36.646000000000001</c:v>
                </c:pt>
                <c:pt idx="1933">
                  <c:v>36.663330000000023</c:v>
                </c:pt>
                <c:pt idx="1934">
                  <c:v>36.679830000000003</c:v>
                </c:pt>
                <c:pt idx="1935">
                  <c:v>36.697170000000021</c:v>
                </c:pt>
                <c:pt idx="1936">
                  <c:v>36.713660000000004</c:v>
                </c:pt>
                <c:pt idx="1937">
                  <c:v>36.730170000000022</c:v>
                </c:pt>
                <c:pt idx="1938">
                  <c:v>36.747500000000002</c:v>
                </c:pt>
                <c:pt idx="1939">
                  <c:v>36.764000000000003</c:v>
                </c:pt>
                <c:pt idx="1940">
                  <c:v>36.781500000000001</c:v>
                </c:pt>
                <c:pt idx="1941">
                  <c:v>36.797830000000012</c:v>
                </c:pt>
                <c:pt idx="1942">
                  <c:v>36.815330000000003</c:v>
                </c:pt>
                <c:pt idx="1943">
                  <c:v>36.831829999999997</c:v>
                </c:pt>
                <c:pt idx="1944">
                  <c:v>36.849170000000001</c:v>
                </c:pt>
                <c:pt idx="1945">
                  <c:v>36.865670000000001</c:v>
                </c:pt>
                <c:pt idx="1946">
                  <c:v>36.882170000000002</c:v>
                </c:pt>
                <c:pt idx="1947">
                  <c:v>36.899500000000003</c:v>
                </c:pt>
                <c:pt idx="1948">
                  <c:v>36.916000000000004</c:v>
                </c:pt>
                <c:pt idx="1949">
                  <c:v>36.933330000000012</c:v>
                </c:pt>
                <c:pt idx="1950">
                  <c:v>36.949829999999999</c:v>
                </c:pt>
                <c:pt idx="1951">
                  <c:v>36.967330000000011</c:v>
                </c:pt>
                <c:pt idx="1952">
                  <c:v>36.983669999999996</c:v>
                </c:pt>
                <c:pt idx="1953">
                  <c:v>37.001170000000002</c:v>
                </c:pt>
                <c:pt idx="1954">
                  <c:v>37.017669999999995</c:v>
                </c:pt>
                <c:pt idx="1955">
                  <c:v>37.035000000000011</c:v>
                </c:pt>
                <c:pt idx="1956">
                  <c:v>37.051499999999997</c:v>
                </c:pt>
                <c:pt idx="1957">
                  <c:v>37.068000000000012</c:v>
                </c:pt>
                <c:pt idx="1958">
                  <c:v>37.085340000000002</c:v>
                </c:pt>
                <c:pt idx="1959">
                  <c:v>37.10183</c:v>
                </c:pt>
                <c:pt idx="1960">
                  <c:v>37.119170000000011</c:v>
                </c:pt>
                <c:pt idx="1961">
                  <c:v>37.135670000000012</c:v>
                </c:pt>
                <c:pt idx="1962">
                  <c:v>37.153170000000003</c:v>
                </c:pt>
                <c:pt idx="1963">
                  <c:v>37.169500000000021</c:v>
                </c:pt>
                <c:pt idx="1964">
                  <c:v>37.187000000000005</c:v>
                </c:pt>
                <c:pt idx="1965">
                  <c:v>37.203500000000012</c:v>
                </c:pt>
                <c:pt idx="1966">
                  <c:v>37.219830000000002</c:v>
                </c:pt>
                <c:pt idx="1967">
                  <c:v>37.237340000000003</c:v>
                </c:pt>
                <c:pt idx="1968">
                  <c:v>37.253830000000001</c:v>
                </c:pt>
                <c:pt idx="1969">
                  <c:v>37.271170000000012</c:v>
                </c:pt>
                <c:pt idx="1970">
                  <c:v>37.287669999999999</c:v>
                </c:pt>
                <c:pt idx="1971">
                  <c:v>37.305</c:v>
                </c:pt>
                <c:pt idx="1972">
                  <c:v>37.3215</c:v>
                </c:pt>
                <c:pt idx="1973">
                  <c:v>37.338830000000002</c:v>
                </c:pt>
                <c:pt idx="1974">
                  <c:v>37.355330000000002</c:v>
                </c:pt>
                <c:pt idx="1975">
                  <c:v>37.37283</c:v>
                </c:pt>
                <c:pt idx="1976">
                  <c:v>37.389330000000001</c:v>
                </c:pt>
                <c:pt idx="1977">
                  <c:v>37.405670000000001</c:v>
                </c:pt>
                <c:pt idx="1978">
                  <c:v>37.423170000000013</c:v>
                </c:pt>
                <c:pt idx="1979">
                  <c:v>37.43967</c:v>
                </c:pt>
                <c:pt idx="1980">
                  <c:v>37.456999999999994</c:v>
                </c:pt>
                <c:pt idx="1981">
                  <c:v>37.473500000000001</c:v>
                </c:pt>
                <c:pt idx="1982">
                  <c:v>37.490830000000003</c:v>
                </c:pt>
                <c:pt idx="1983">
                  <c:v>37.507330000000003</c:v>
                </c:pt>
                <c:pt idx="1984">
                  <c:v>37.52467</c:v>
                </c:pt>
                <c:pt idx="1985">
                  <c:v>37.541170000000001</c:v>
                </c:pt>
                <c:pt idx="1986">
                  <c:v>37.557669999999995</c:v>
                </c:pt>
                <c:pt idx="1987">
                  <c:v>37.575160000000011</c:v>
                </c:pt>
                <c:pt idx="1988">
                  <c:v>37.591500000000003</c:v>
                </c:pt>
                <c:pt idx="1989">
                  <c:v>37.609000000000002</c:v>
                </c:pt>
                <c:pt idx="1990">
                  <c:v>37.625500000000024</c:v>
                </c:pt>
                <c:pt idx="1991">
                  <c:v>37.642830000000011</c:v>
                </c:pt>
                <c:pt idx="1992">
                  <c:v>37.659330000000011</c:v>
                </c:pt>
                <c:pt idx="1993">
                  <c:v>37.676670000000001</c:v>
                </c:pt>
                <c:pt idx="1994">
                  <c:v>37.693170000000023</c:v>
                </c:pt>
                <c:pt idx="1995">
                  <c:v>37.710500000000003</c:v>
                </c:pt>
                <c:pt idx="1996">
                  <c:v>37.727000000000011</c:v>
                </c:pt>
                <c:pt idx="1997">
                  <c:v>37.743500000000012</c:v>
                </c:pt>
                <c:pt idx="1998">
                  <c:v>37.761000000000003</c:v>
                </c:pt>
                <c:pt idx="1999">
                  <c:v>37.777330000000013</c:v>
                </c:pt>
                <c:pt idx="2000">
                  <c:v>37.794830000000012</c:v>
                </c:pt>
                <c:pt idx="2001">
                  <c:v>37.811329999999998</c:v>
                </c:pt>
                <c:pt idx="2002">
                  <c:v>37.828670000000002</c:v>
                </c:pt>
                <c:pt idx="2003">
                  <c:v>37.845170000000003</c:v>
                </c:pt>
                <c:pt idx="2004">
                  <c:v>37.862500000000011</c:v>
                </c:pt>
                <c:pt idx="2005">
                  <c:v>37.879000000000005</c:v>
                </c:pt>
                <c:pt idx="2006">
                  <c:v>37.895500000000013</c:v>
                </c:pt>
                <c:pt idx="2007">
                  <c:v>37.91283</c:v>
                </c:pt>
                <c:pt idx="2008">
                  <c:v>37.929330000000022</c:v>
                </c:pt>
                <c:pt idx="2009">
                  <c:v>37.946839999999995</c:v>
                </c:pt>
                <c:pt idx="2010">
                  <c:v>37.963170000000012</c:v>
                </c:pt>
                <c:pt idx="2011">
                  <c:v>37.980669999999996</c:v>
                </c:pt>
                <c:pt idx="2012">
                  <c:v>37.997170000000011</c:v>
                </c:pt>
                <c:pt idx="2013">
                  <c:v>38.014499999999998</c:v>
                </c:pt>
                <c:pt idx="2014">
                  <c:v>38.031000000000006</c:v>
                </c:pt>
                <c:pt idx="2015">
                  <c:v>38.048330000000021</c:v>
                </c:pt>
                <c:pt idx="2016">
                  <c:v>38.064840000000004</c:v>
                </c:pt>
                <c:pt idx="2017">
                  <c:v>38.081330000000001</c:v>
                </c:pt>
                <c:pt idx="2018">
                  <c:v>38.098670000000013</c:v>
                </c:pt>
                <c:pt idx="2019">
                  <c:v>38.115170000000013</c:v>
                </c:pt>
                <c:pt idx="2020">
                  <c:v>38.132670000000012</c:v>
                </c:pt>
                <c:pt idx="2021">
                  <c:v>38.149000000000001</c:v>
                </c:pt>
                <c:pt idx="2022">
                  <c:v>38.166500000000013</c:v>
                </c:pt>
                <c:pt idx="2023">
                  <c:v>38.183</c:v>
                </c:pt>
                <c:pt idx="2024">
                  <c:v>38.200330000000022</c:v>
                </c:pt>
                <c:pt idx="2025">
                  <c:v>38.216840000000005</c:v>
                </c:pt>
                <c:pt idx="2026">
                  <c:v>38.233330000000024</c:v>
                </c:pt>
                <c:pt idx="2027">
                  <c:v>38.25067</c:v>
                </c:pt>
                <c:pt idx="2028">
                  <c:v>38.267170000000021</c:v>
                </c:pt>
                <c:pt idx="2029">
                  <c:v>38.284500000000001</c:v>
                </c:pt>
                <c:pt idx="2030">
                  <c:v>38.300999999999995</c:v>
                </c:pt>
                <c:pt idx="2031">
                  <c:v>38.3185</c:v>
                </c:pt>
                <c:pt idx="2032">
                  <c:v>38.334829999999997</c:v>
                </c:pt>
                <c:pt idx="2033">
                  <c:v>38.352330000000002</c:v>
                </c:pt>
                <c:pt idx="2034">
                  <c:v>38.368830000000003</c:v>
                </c:pt>
                <c:pt idx="2035">
                  <c:v>38.38617</c:v>
                </c:pt>
                <c:pt idx="2036">
                  <c:v>38.402670000000001</c:v>
                </c:pt>
                <c:pt idx="2037">
                  <c:v>38.419170000000001</c:v>
                </c:pt>
                <c:pt idx="2038">
                  <c:v>38.436500000000002</c:v>
                </c:pt>
                <c:pt idx="2039">
                  <c:v>38.452999999999996</c:v>
                </c:pt>
                <c:pt idx="2040">
                  <c:v>38.470330000000011</c:v>
                </c:pt>
                <c:pt idx="2041">
                  <c:v>38.486829999999998</c:v>
                </c:pt>
                <c:pt idx="2042">
                  <c:v>38.504330000000003</c:v>
                </c:pt>
                <c:pt idx="2043">
                  <c:v>38.520670000000003</c:v>
                </c:pt>
                <c:pt idx="2044">
                  <c:v>38.538170000000022</c:v>
                </c:pt>
                <c:pt idx="2045">
                  <c:v>38.554669999999994</c:v>
                </c:pt>
                <c:pt idx="2046">
                  <c:v>38.572000000000003</c:v>
                </c:pt>
                <c:pt idx="2047">
                  <c:v>38.588500000000003</c:v>
                </c:pt>
                <c:pt idx="2048">
                  <c:v>38.605000000000011</c:v>
                </c:pt>
                <c:pt idx="2049">
                  <c:v>38.622330000000026</c:v>
                </c:pt>
                <c:pt idx="2050">
                  <c:v>38.638830000000013</c:v>
                </c:pt>
                <c:pt idx="2051">
                  <c:v>38.656170000000003</c:v>
                </c:pt>
                <c:pt idx="2052">
                  <c:v>38.672670000000011</c:v>
                </c:pt>
                <c:pt idx="2053">
                  <c:v>38.690000000000012</c:v>
                </c:pt>
                <c:pt idx="2054">
                  <c:v>38.706500000000013</c:v>
                </c:pt>
                <c:pt idx="2055">
                  <c:v>38.724000000000011</c:v>
                </c:pt>
                <c:pt idx="2056">
                  <c:v>38.740500000000011</c:v>
                </c:pt>
                <c:pt idx="2057">
                  <c:v>38.756830000000001</c:v>
                </c:pt>
                <c:pt idx="2058">
                  <c:v>38.774330000000013</c:v>
                </c:pt>
                <c:pt idx="2059">
                  <c:v>38.790830000000021</c:v>
                </c:pt>
                <c:pt idx="2060">
                  <c:v>38.808170000000011</c:v>
                </c:pt>
                <c:pt idx="2061">
                  <c:v>38.824669999999998</c:v>
                </c:pt>
                <c:pt idx="2062">
                  <c:v>38.841999999999999</c:v>
                </c:pt>
                <c:pt idx="2063">
                  <c:v>38.858499999999999</c:v>
                </c:pt>
                <c:pt idx="2064">
                  <c:v>38.875830000000001</c:v>
                </c:pt>
                <c:pt idx="2065">
                  <c:v>38.892330000000022</c:v>
                </c:pt>
                <c:pt idx="2066">
                  <c:v>38.909829999999999</c:v>
                </c:pt>
                <c:pt idx="2067">
                  <c:v>38.926330000000021</c:v>
                </c:pt>
                <c:pt idx="2068">
                  <c:v>38.942660000000004</c:v>
                </c:pt>
                <c:pt idx="2069">
                  <c:v>38.960170000000012</c:v>
                </c:pt>
                <c:pt idx="2070">
                  <c:v>38.976659999999995</c:v>
                </c:pt>
                <c:pt idx="2071">
                  <c:v>38.994</c:v>
                </c:pt>
                <c:pt idx="2072">
                  <c:v>39.0105</c:v>
                </c:pt>
                <c:pt idx="2073">
                  <c:v>39.027830000000002</c:v>
                </c:pt>
                <c:pt idx="2074">
                  <c:v>39.044330000000002</c:v>
                </c:pt>
                <c:pt idx="2075">
                  <c:v>39.061669999999999</c:v>
                </c:pt>
                <c:pt idx="2076">
                  <c:v>39.078170000000021</c:v>
                </c:pt>
                <c:pt idx="2077">
                  <c:v>39.095660000000002</c:v>
                </c:pt>
                <c:pt idx="2078">
                  <c:v>39.112170000000013</c:v>
                </c:pt>
                <c:pt idx="2079">
                  <c:v>39.128500000000024</c:v>
                </c:pt>
                <c:pt idx="2080">
                  <c:v>39.146000000000001</c:v>
                </c:pt>
                <c:pt idx="2081">
                  <c:v>39.162500000000023</c:v>
                </c:pt>
                <c:pt idx="2082">
                  <c:v>39.179830000000003</c:v>
                </c:pt>
                <c:pt idx="2083">
                  <c:v>39.196330000000025</c:v>
                </c:pt>
                <c:pt idx="2084">
                  <c:v>39.213660000000004</c:v>
                </c:pt>
                <c:pt idx="2085">
                  <c:v>39.230170000000022</c:v>
                </c:pt>
                <c:pt idx="2086">
                  <c:v>39.247500000000002</c:v>
                </c:pt>
                <c:pt idx="2087">
                  <c:v>39.264000000000003</c:v>
                </c:pt>
                <c:pt idx="2088">
                  <c:v>39.280500000000011</c:v>
                </c:pt>
                <c:pt idx="2089">
                  <c:v>39.298000000000023</c:v>
                </c:pt>
                <c:pt idx="2090">
                  <c:v>39.314339999999994</c:v>
                </c:pt>
                <c:pt idx="2091">
                  <c:v>39.331829999999997</c:v>
                </c:pt>
                <c:pt idx="2092">
                  <c:v>39.348330000000011</c:v>
                </c:pt>
                <c:pt idx="2093">
                  <c:v>39.365670000000001</c:v>
                </c:pt>
                <c:pt idx="2094">
                  <c:v>39.382170000000002</c:v>
                </c:pt>
                <c:pt idx="2095">
                  <c:v>39.399500000000003</c:v>
                </c:pt>
                <c:pt idx="2096">
                  <c:v>39.416000000000004</c:v>
                </c:pt>
                <c:pt idx="2097">
                  <c:v>39.433330000000012</c:v>
                </c:pt>
                <c:pt idx="2098">
                  <c:v>39.449829999999999</c:v>
                </c:pt>
                <c:pt idx="2099">
                  <c:v>39.466330000000013</c:v>
                </c:pt>
                <c:pt idx="2100">
                  <c:v>39.483829999999998</c:v>
                </c:pt>
                <c:pt idx="2101">
                  <c:v>39.500170000000011</c:v>
                </c:pt>
                <c:pt idx="2102">
                  <c:v>39.517669999999995</c:v>
                </c:pt>
                <c:pt idx="2103">
                  <c:v>39.534170000000003</c:v>
                </c:pt>
                <c:pt idx="2104">
                  <c:v>39.551499999999997</c:v>
                </c:pt>
                <c:pt idx="2105">
                  <c:v>39.568000000000012</c:v>
                </c:pt>
                <c:pt idx="2106">
                  <c:v>39.585340000000002</c:v>
                </c:pt>
                <c:pt idx="2107">
                  <c:v>39.60183</c:v>
                </c:pt>
                <c:pt idx="2108">
                  <c:v>39.618330000000022</c:v>
                </c:pt>
                <c:pt idx="2109">
                  <c:v>39.635670000000012</c:v>
                </c:pt>
                <c:pt idx="2110">
                  <c:v>39.652170000000012</c:v>
                </c:pt>
                <c:pt idx="2111">
                  <c:v>39.669670000000011</c:v>
                </c:pt>
                <c:pt idx="2112">
                  <c:v>39.686</c:v>
                </c:pt>
                <c:pt idx="2113">
                  <c:v>39.703500000000012</c:v>
                </c:pt>
                <c:pt idx="2114">
                  <c:v>39.720000000000013</c:v>
                </c:pt>
                <c:pt idx="2115">
                  <c:v>39.737340000000003</c:v>
                </c:pt>
                <c:pt idx="2116">
                  <c:v>39.753830000000001</c:v>
                </c:pt>
                <c:pt idx="2117">
                  <c:v>39.771170000000012</c:v>
                </c:pt>
                <c:pt idx="2118">
                  <c:v>39.787669999999999</c:v>
                </c:pt>
                <c:pt idx="2119">
                  <c:v>39.804159999999996</c:v>
                </c:pt>
                <c:pt idx="2120">
                  <c:v>39.8215</c:v>
                </c:pt>
                <c:pt idx="2121">
                  <c:v>39.838000000000001</c:v>
                </c:pt>
                <c:pt idx="2122">
                  <c:v>39.855499999999999</c:v>
                </c:pt>
                <c:pt idx="2123">
                  <c:v>39.871829999999996</c:v>
                </c:pt>
                <c:pt idx="2124">
                  <c:v>39.889330000000001</c:v>
                </c:pt>
                <c:pt idx="2125">
                  <c:v>39.905830000000002</c:v>
                </c:pt>
                <c:pt idx="2126">
                  <c:v>39.923170000000013</c:v>
                </c:pt>
                <c:pt idx="2127">
                  <c:v>39.93967</c:v>
                </c:pt>
                <c:pt idx="2128">
                  <c:v>39.956999999999994</c:v>
                </c:pt>
                <c:pt idx="2129">
                  <c:v>39.973500000000001</c:v>
                </c:pt>
                <c:pt idx="2130">
                  <c:v>39.99</c:v>
                </c:pt>
                <c:pt idx="2131">
                  <c:v>40.007330000000003</c:v>
                </c:pt>
                <c:pt idx="2132">
                  <c:v>40.023830000000011</c:v>
                </c:pt>
                <c:pt idx="2133">
                  <c:v>40.041170000000001</c:v>
                </c:pt>
                <c:pt idx="2134">
                  <c:v>40.057669999999995</c:v>
                </c:pt>
                <c:pt idx="2135">
                  <c:v>40.075160000000011</c:v>
                </c:pt>
                <c:pt idx="2136">
                  <c:v>40.091670000000001</c:v>
                </c:pt>
                <c:pt idx="2137">
                  <c:v>40.109000000000002</c:v>
                </c:pt>
                <c:pt idx="2138">
                  <c:v>40.125500000000024</c:v>
                </c:pt>
                <c:pt idx="2139">
                  <c:v>40.142000000000003</c:v>
                </c:pt>
                <c:pt idx="2140">
                  <c:v>40.159330000000011</c:v>
                </c:pt>
                <c:pt idx="2141">
                  <c:v>40.175830000000012</c:v>
                </c:pt>
                <c:pt idx="2142">
                  <c:v>40.193170000000023</c:v>
                </c:pt>
                <c:pt idx="2143">
                  <c:v>40.209670000000003</c:v>
                </c:pt>
                <c:pt idx="2144">
                  <c:v>40.227000000000011</c:v>
                </c:pt>
                <c:pt idx="2145">
                  <c:v>40.243500000000012</c:v>
                </c:pt>
                <c:pt idx="2146">
                  <c:v>40.261000000000003</c:v>
                </c:pt>
                <c:pt idx="2147">
                  <c:v>40.277500000000003</c:v>
                </c:pt>
                <c:pt idx="2148">
                  <c:v>40.293840000000003</c:v>
                </c:pt>
                <c:pt idx="2149">
                  <c:v>40.311329999999998</c:v>
                </c:pt>
                <c:pt idx="2150">
                  <c:v>40.327839999999995</c:v>
                </c:pt>
                <c:pt idx="2151">
                  <c:v>40.345170000000003</c:v>
                </c:pt>
                <c:pt idx="2152">
                  <c:v>40.361669999999997</c:v>
                </c:pt>
                <c:pt idx="2153">
                  <c:v>40.379000000000005</c:v>
                </c:pt>
                <c:pt idx="2154">
                  <c:v>40.395500000000013</c:v>
                </c:pt>
                <c:pt idx="2155">
                  <c:v>40.41283</c:v>
                </c:pt>
                <c:pt idx="2156">
                  <c:v>40.429330000000022</c:v>
                </c:pt>
                <c:pt idx="2157">
                  <c:v>40.446839999999995</c:v>
                </c:pt>
                <c:pt idx="2158">
                  <c:v>40.463330000000013</c:v>
                </c:pt>
                <c:pt idx="2159">
                  <c:v>40.479669999999999</c:v>
                </c:pt>
                <c:pt idx="2160">
                  <c:v>40.497170000000011</c:v>
                </c:pt>
                <c:pt idx="2161">
                  <c:v>40.513669999999998</c:v>
                </c:pt>
                <c:pt idx="2162">
                  <c:v>40.531000000000006</c:v>
                </c:pt>
                <c:pt idx="2163">
                  <c:v>40.547499999999999</c:v>
                </c:pt>
                <c:pt idx="2164">
                  <c:v>40.564840000000004</c:v>
                </c:pt>
                <c:pt idx="2165">
                  <c:v>40.581330000000001</c:v>
                </c:pt>
                <c:pt idx="2166">
                  <c:v>40.598670000000013</c:v>
                </c:pt>
                <c:pt idx="2167">
                  <c:v>40.615170000000013</c:v>
                </c:pt>
                <c:pt idx="2168">
                  <c:v>40.63167</c:v>
                </c:pt>
                <c:pt idx="2169">
                  <c:v>40.649170000000012</c:v>
                </c:pt>
                <c:pt idx="2170">
                  <c:v>40.665500000000023</c:v>
                </c:pt>
                <c:pt idx="2171">
                  <c:v>40.683</c:v>
                </c:pt>
                <c:pt idx="2172">
                  <c:v>40.699500000000022</c:v>
                </c:pt>
                <c:pt idx="2173">
                  <c:v>40.716840000000005</c:v>
                </c:pt>
                <c:pt idx="2174">
                  <c:v>40.733330000000024</c:v>
                </c:pt>
                <c:pt idx="2175">
                  <c:v>40.75067</c:v>
                </c:pt>
                <c:pt idx="2176">
                  <c:v>40.767170000000021</c:v>
                </c:pt>
                <c:pt idx="2177">
                  <c:v>40.783670000000001</c:v>
                </c:pt>
                <c:pt idx="2178">
                  <c:v>40.800999999999995</c:v>
                </c:pt>
                <c:pt idx="2179">
                  <c:v>40.817499999999995</c:v>
                </c:pt>
                <c:pt idx="2180">
                  <c:v>40.835000000000001</c:v>
                </c:pt>
                <c:pt idx="2181">
                  <c:v>40.851329999999997</c:v>
                </c:pt>
                <c:pt idx="2182">
                  <c:v>40.868830000000003</c:v>
                </c:pt>
                <c:pt idx="2183">
                  <c:v>40.885330000000003</c:v>
                </c:pt>
                <c:pt idx="2184">
                  <c:v>40.902670000000001</c:v>
                </c:pt>
                <c:pt idx="2185">
                  <c:v>40.919170000000001</c:v>
                </c:pt>
                <c:pt idx="2186">
                  <c:v>40.936500000000002</c:v>
                </c:pt>
                <c:pt idx="2187">
                  <c:v>40.952999999999996</c:v>
                </c:pt>
                <c:pt idx="2188">
                  <c:v>40.969500000000011</c:v>
                </c:pt>
                <c:pt idx="2189">
                  <c:v>40.986829999999998</c:v>
                </c:pt>
                <c:pt idx="2190">
                  <c:v>41.003330000000012</c:v>
                </c:pt>
                <c:pt idx="2191">
                  <c:v>41.020830000000011</c:v>
                </c:pt>
                <c:pt idx="2192">
                  <c:v>41.037170000000003</c:v>
                </c:pt>
                <c:pt idx="2193">
                  <c:v>41.054669999999994</c:v>
                </c:pt>
                <c:pt idx="2194">
                  <c:v>41.071170000000002</c:v>
                </c:pt>
                <c:pt idx="2195">
                  <c:v>41.088500000000003</c:v>
                </c:pt>
                <c:pt idx="2196">
                  <c:v>41.105000000000011</c:v>
                </c:pt>
                <c:pt idx="2197">
                  <c:v>41.121500000000012</c:v>
                </c:pt>
                <c:pt idx="2198">
                  <c:v>41.138830000000013</c:v>
                </c:pt>
                <c:pt idx="2199">
                  <c:v>41.155330000000021</c:v>
                </c:pt>
                <c:pt idx="2200">
                  <c:v>41.172670000000011</c:v>
                </c:pt>
                <c:pt idx="2201">
                  <c:v>41.189170000000011</c:v>
                </c:pt>
                <c:pt idx="2202">
                  <c:v>41.206670000000003</c:v>
                </c:pt>
                <c:pt idx="2203">
                  <c:v>41.223000000000013</c:v>
                </c:pt>
                <c:pt idx="2204">
                  <c:v>41.240500000000011</c:v>
                </c:pt>
                <c:pt idx="2205">
                  <c:v>41.257000000000005</c:v>
                </c:pt>
                <c:pt idx="2206">
                  <c:v>41.273340000000012</c:v>
                </c:pt>
                <c:pt idx="2207">
                  <c:v>41.290830000000021</c:v>
                </c:pt>
                <c:pt idx="2208">
                  <c:v>41.307339999999996</c:v>
                </c:pt>
                <c:pt idx="2209">
                  <c:v>41.324669999999998</c:v>
                </c:pt>
                <c:pt idx="2210">
                  <c:v>41.341169999999998</c:v>
                </c:pt>
                <c:pt idx="2211">
                  <c:v>41.358499999999999</c:v>
                </c:pt>
                <c:pt idx="2212">
                  <c:v>41.375</c:v>
                </c:pt>
                <c:pt idx="2213">
                  <c:v>41.392500000000013</c:v>
                </c:pt>
                <c:pt idx="2214">
                  <c:v>41.408830000000002</c:v>
                </c:pt>
                <c:pt idx="2215">
                  <c:v>41.426330000000021</c:v>
                </c:pt>
                <c:pt idx="2216">
                  <c:v>41.442830000000001</c:v>
                </c:pt>
                <c:pt idx="2217">
                  <c:v>41.45917</c:v>
                </c:pt>
                <c:pt idx="2218">
                  <c:v>41.476659999999995</c:v>
                </c:pt>
                <c:pt idx="2219">
                  <c:v>41.493170000000013</c:v>
                </c:pt>
                <c:pt idx="2220">
                  <c:v>41.5105</c:v>
                </c:pt>
                <c:pt idx="2221">
                  <c:v>41.527000000000001</c:v>
                </c:pt>
                <c:pt idx="2222">
                  <c:v>41.544330000000002</c:v>
                </c:pt>
                <c:pt idx="2223">
                  <c:v>41.560830000000003</c:v>
                </c:pt>
                <c:pt idx="2224">
                  <c:v>41.578170000000021</c:v>
                </c:pt>
                <c:pt idx="2225">
                  <c:v>41.594670000000001</c:v>
                </c:pt>
                <c:pt idx="2226">
                  <c:v>41.611170000000001</c:v>
                </c:pt>
                <c:pt idx="2227">
                  <c:v>41.628670000000021</c:v>
                </c:pt>
                <c:pt idx="2228">
                  <c:v>41.645000000000003</c:v>
                </c:pt>
                <c:pt idx="2229">
                  <c:v>41.662500000000023</c:v>
                </c:pt>
                <c:pt idx="2230">
                  <c:v>41.679000000000002</c:v>
                </c:pt>
                <c:pt idx="2231">
                  <c:v>41.696330000000025</c:v>
                </c:pt>
                <c:pt idx="2232">
                  <c:v>41.712830000000011</c:v>
                </c:pt>
                <c:pt idx="2233">
                  <c:v>41.730170000000022</c:v>
                </c:pt>
                <c:pt idx="2234">
                  <c:v>41.746670000000002</c:v>
                </c:pt>
                <c:pt idx="2235">
                  <c:v>41.763170000000024</c:v>
                </c:pt>
                <c:pt idx="2236">
                  <c:v>41.780500000000011</c:v>
                </c:pt>
                <c:pt idx="2237">
                  <c:v>41.797000000000011</c:v>
                </c:pt>
                <c:pt idx="2238">
                  <c:v>41.814499999999995</c:v>
                </c:pt>
                <c:pt idx="2239">
                  <c:v>41.830829999999999</c:v>
                </c:pt>
                <c:pt idx="2240">
                  <c:v>41.848330000000011</c:v>
                </c:pt>
                <c:pt idx="2241">
                  <c:v>41.864829999999998</c:v>
                </c:pt>
                <c:pt idx="2242">
                  <c:v>41.882170000000002</c:v>
                </c:pt>
                <c:pt idx="2243">
                  <c:v>41.898670000000003</c:v>
                </c:pt>
                <c:pt idx="2244">
                  <c:v>41.916000000000004</c:v>
                </c:pt>
                <c:pt idx="2245">
                  <c:v>41.932500000000012</c:v>
                </c:pt>
                <c:pt idx="2246">
                  <c:v>41.949000000000005</c:v>
                </c:pt>
                <c:pt idx="2247">
                  <c:v>41.966330000000013</c:v>
                </c:pt>
                <c:pt idx="2248">
                  <c:v>41.98283</c:v>
                </c:pt>
                <c:pt idx="2249">
                  <c:v>42.000330000000012</c:v>
                </c:pt>
                <c:pt idx="2250">
                  <c:v>42.016669999999998</c:v>
                </c:pt>
                <c:pt idx="2251">
                  <c:v>42.034170000000003</c:v>
                </c:pt>
                <c:pt idx="2252">
                  <c:v>42.050669999999997</c:v>
                </c:pt>
                <c:pt idx="2253">
                  <c:v>42.068000000000012</c:v>
                </c:pt>
                <c:pt idx="2254">
                  <c:v>42.084499999999998</c:v>
                </c:pt>
                <c:pt idx="2255">
                  <c:v>42.101000000000006</c:v>
                </c:pt>
                <c:pt idx="2256">
                  <c:v>42.118330000000022</c:v>
                </c:pt>
                <c:pt idx="2257">
                  <c:v>42.134830000000001</c:v>
                </c:pt>
                <c:pt idx="2258">
                  <c:v>42.152170000000012</c:v>
                </c:pt>
                <c:pt idx="2259">
                  <c:v>42.168670000000013</c:v>
                </c:pt>
                <c:pt idx="2260">
                  <c:v>42.186170000000011</c:v>
                </c:pt>
                <c:pt idx="2261">
                  <c:v>42.202500000000022</c:v>
                </c:pt>
                <c:pt idx="2262">
                  <c:v>42.220000000000013</c:v>
                </c:pt>
                <c:pt idx="2263">
                  <c:v>42.236500000000021</c:v>
                </c:pt>
                <c:pt idx="2264">
                  <c:v>42.252830000000003</c:v>
                </c:pt>
                <c:pt idx="2265">
                  <c:v>42.270330000000023</c:v>
                </c:pt>
                <c:pt idx="2266">
                  <c:v>42.286840000000005</c:v>
                </c:pt>
                <c:pt idx="2267">
                  <c:v>42.304159999999996</c:v>
                </c:pt>
                <c:pt idx="2268">
                  <c:v>42.32067</c:v>
                </c:pt>
                <c:pt idx="2269">
                  <c:v>42.338000000000001</c:v>
                </c:pt>
                <c:pt idx="2270">
                  <c:v>42.354499999999994</c:v>
                </c:pt>
                <c:pt idx="2271">
                  <c:v>42.372</c:v>
                </c:pt>
                <c:pt idx="2272">
                  <c:v>42.388330000000003</c:v>
                </c:pt>
                <c:pt idx="2273">
                  <c:v>42.405830000000002</c:v>
                </c:pt>
                <c:pt idx="2274">
                  <c:v>42.422330000000024</c:v>
                </c:pt>
                <c:pt idx="2275">
                  <c:v>42.438670000000002</c:v>
                </c:pt>
                <c:pt idx="2276">
                  <c:v>42.456160000000004</c:v>
                </c:pt>
                <c:pt idx="2277">
                  <c:v>42.472670000000001</c:v>
                </c:pt>
                <c:pt idx="2278">
                  <c:v>42.49</c:v>
                </c:pt>
                <c:pt idx="2279">
                  <c:v>42.506500000000003</c:v>
                </c:pt>
                <c:pt idx="2280">
                  <c:v>42.523830000000011</c:v>
                </c:pt>
                <c:pt idx="2281">
                  <c:v>42.540330000000012</c:v>
                </c:pt>
                <c:pt idx="2282">
                  <c:v>42.557829999999996</c:v>
                </c:pt>
                <c:pt idx="2283">
                  <c:v>42.574170000000002</c:v>
                </c:pt>
                <c:pt idx="2284">
                  <c:v>42.590670000000003</c:v>
                </c:pt>
                <c:pt idx="2285">
                  <c:v>42.608170000000023</c:v>
                </c:pt>
                <c:pt idx="2286">
                  <c:v>42.624500000000012</c:v>
                </c:pt>
                <c:pt idx="2287">
                  <c:v>42.642000000000003</c:v>
                </c:pt>
                <c:pt idx="2288">
                  <c:v>42.658500000000011</c:v>
                </c:pt>
                <c:pt idx="2289">
                  <c:v>42.675830000000012</c:v>
                </c:pt>
                <c:pt idx="2290">
                  <c:v>42.692330000000034</c:v>
                </c:pt>
                <c:pt idx="2291">
                  <c:v>42.709670000000003</c:v>
                </c:pt>
                <c:pt idx="2292">
                  <c:v>42.726170000000025</c:v>
                </c:pt>
                <c:pt idx="2293">
                  <c:v>42.742670000000011</c:v>
                </c:pt>
                <c:pt idx="2294">
                  <c:v>42.760000000000012</c:v>
                </c:pt>
                <c:pt idx="2295">
                  <c:v>42.776500000000013</c:v>
                </c:pt>
                <c:pt idx="2296">
                  <c:v>42.794000000000011</c:v>
                </c:pt>
                <c:pt idx="2297">
                  <c:v>42.81033</c:v>
                </c:pt>
                <c:pt idx="2298">
                  <c:v>42.827839999999995</c:v>
                </c:pt>
                <c:pt idx="2299">
                  <c:v>42.844329999999999</c:v>
                </c:pt>
                <c:pt idx="2300">
                  <c:v>42.861669999999997</c:v>
                </c:pt>
                <c:pt idx="2301">
                  <c:v>42.878170000000011</c:v>
                </c:pt>
                <c:pt idx="2302">
                  <c:v>42.895500000000013</c:v>
                </c:pt>
                <c:pt idx="2303">
                  <c:v>42.911999999999999</c:v>
                </c:pt>
                <c:pt idx="2304">
                  <c:v>42.928500000000021</c:v>
                </c:pt>
                <c:pt idx="2305">
                  <c:v>42.945840000000004</c:v>
                </c:pt>
                <c:pt idx="2306">
                  <c:v>42.962330000000023</c:v>
                </c:pt>
                <c:pt idx="2307">
                  <c:v>42.97983</c:v>
                </c:pt>
                <c:pt idx="2308">
                  <c:v>42.996170000000021</c:v>
                </c:pt>
                <c:pt idx="2309">
                  <c:v>43.013669999999998</c:v>
                </c:pt>
                <c:pt idx="2310">
                  <c:v>43.030170000000012</c:v>
                </c:pt>
                <c:pt idx="2311">
                  <c:v>43.047499999999999</c:v>
                </c:pt>
                <c:pt idx="2312">
                  <c:v>43.064</c:v>
                </c:pt>
                <c:pt idx="2313">
                  <c:v>43.080500000000001</c:v>
                </c:pt>
                <c:pt idx="2314">
                  <c:v>43.097830000000002</c:v>
                </c:pt>
                <c:pt idx="2315">
                  <c:v>43.114330000000002</c:v>
                </c:pt>
                <c:pt idx="2316">
                  <c:v>43.13167</c:v>
                </c:pt>
                <c:pt idx="2317">
                  <c:v>43.148170000000022</c:v>
                </c:pt>
                <c:pt idx="2318">
                  <c:v>43.165670000000013</c:v>
                </c:pt>
                <c:pt idx="2319">
                  <c:v>43.182000000000002</c:v>
                </c:pt>
                <c:pt idx="2320">
                  <c:v>43.199500000000022</c:v>
                </c:pt>
                <c:pt idx="2321">
                  <c:v>43.216000000000001</c:v>
                </c:pt>
                <c:pt idx="2322">
                  <c:v>43.232500000000023</c:v>
                </c:pt>
                <c:pt idx="2323">
                  <c:v>43.249830000000003</c:v>
                </c:pt>
                <c:pt idx="2324">
                  <c:v>43.266330000000039</c:v>
                </c:pt>
                <c:pt idx="2325">
                  <c:v>43.283670000000001</c:v>
                </c:pt>
                <c:pt idx="2326">
                  <c:v>43.300170000000001</c:v>
                </c:pt>
                <c:pt idx="2327">
                  <c:v>43.317499999999995</c:v>
                </c:pt>
                <c:pt idx="2328">
                  <c:v>43.333999999999996</c:v>
                </c:pt>
                <c:pt idx="2329">
                  <c:v>43.351499999999994</c:v>
                </c:pt>
                <c:pt idx="2330">
                  <c:v>43.367829999999998</c:v>
                </c:pt>
                <c:pt idx="2331">
                  <c:v>43.385330000000003</c:v>
                </c:pt>
                <c:pt idx="2332">
                  <c:v>43.401829999999997</c:v>
                </c:pt>
                <c:pt idx="2333">
                  <c:v>43.418330000000012</c:v>
                </c:pt>
                <c:pt idx="2334">
                  <c:v>43.435670000000002</c:v>
                </c:pt>
                <c:pt idx="2335">
                  <c:v>43.452170000000002</c:v>
                </c:pt>
                <c:pt idx="2336">
                  <c:v>43.469500000000011</c:v>
                </c:pt>
                <c:pt idx="2337">
                  <c:v>43.486000000000004</c:v>
                </c:pt>
                <c:pt idx="2338">
                  <c:v>43.503330000000012</c:v>
                </c:pt>
                <c:pt idx="2339">
                  <c:v>43.519829999999999</c:v>
                </c:pt>
                <c:pt idx="2340">
                  <c:v>43.537330000000011</c:v>
                </c:pt>
                <c:pt idx="2341">
                  <c:v>43.553669999999997</c:v>
                </c:pt>
                <c:pt idx="2342">
                  <c:v>43.570170000000012</c:v>
                </c:pt>
                <c:pt idx="2343">
                  <c:v>43.587669999999996</c:v>
                </c:pt>
                <c:pt idx="2344">
                  <c:v>43.604170000000003</c:v>
                </c:pt>
                <c:pt idx="2345">
                  <c:v>43.621500000000012</c:v>
                </c:pt>
                <c:pt idx="2346">
                  <c:v>43.638000000000012</c:v>
                </c:pt>
                <c:pt idx="2347">
                  <c:v>43.655330000000021</c:v>
                </c:pt>
                <c:pt idx="2348">
                  <c:v>43.67183</c:v>
                </c:pt>
                <c:pt idx="2349">
                  <c:v>43.689170000000011</c:v>
                </c:pt>
                <c:pt idx="2350">
                  <c:v>43.705670000000012</c:v>
                </c:pt>
                <c:pt idx="2351">
                  <c:v>43.723170000000025</c:v>
                </c:pt>
                <c:pt idx="2352">
                  <c:v>43.739500000000021</c:v>
                </c:pt>
                <c:pt idx="2353">
                  <c:v>43.756</c:v>
                </c:pt>
                <c:pt idx="2354">
                  <c:v>43.773500000000013</c:v>
                </c:pt>
                <c:pt idx="2355">
                  <c:v>43.789830000000002</c:v>
                </c:pt>
                <c:pt idx="2356">
                  <c:v>43.807339999999996</c:v>
                </c:pt>
                <c:pt idx="2357">
                  <c:v>43.823830000000001</c:v>
                </c:pt>
                <c:pt idx="2358">
                  <c:v>43.841169999999998</c:v>
                </c:pt>
                <c:pt idx="2359">
                  <c:v>43.857669999999978</c:v>
                </c:pt>
                <c:pt idx="2360">
                  <c:v>43.875</c:v>
                </c:pt>
                <c:pt idx="2361">
                  <c:v>43.891500000000001</c:v>
                </c:pt>
                <c:pt idx="2362">
                  <c:v>43.908000000000001</c:v>
                </c:pt>
                <c:pt idx="2363">
                  <c:v>43.925330000000024</c:v>
                </c:pt>
                <c:pt idx="2364">
                  <c:v>43.941829999999996</c:v>
                </c:pt>
                <c:pt idx="2365">
                  <c:v>43.959330000000001</c:v>
                </c:pt>
                <c:pt idx="2366">
                  <c:v>43.975670000000001</c:v>
                </c:pt>
                <c:pt idx="2367">
                  <c:v>43.993170000000013</c:v>
                </c:pt>
                <c:pt idx="2368">
                  <c:v>44.00967</c:v>
                </c:pt>
                <c:pt idx="2369">
                  <c:v>44.027000000000001</c:v>
                </c:pt>
                <c:pt idx="2370">
                  <c:v>44.043500000000002</c:v>
                </c:pt>
                <c:pt idx="2371">
                  <c:v>44.060830000000003</c:v>
                </c:pt>
                <c:pt idx="2372">
                  <c:v>44.077330000000003</c:v>
                </c:pt>
                <c:pt idx="2373">
                  <c:v>44.093830000000011</c:v>
                </c:pt>
                <c:pt idx="2374">
                  <c:v>44.111170000000001</c:v>
                </c:pt>
                <c:pt idx="2375">
                  <c:v>44.127670000000002</c:v>
                </c:pt>
                <c:pt idx="2376">
                  <c:v>44.145170000000022</c:v>
                </c:pt>
                <c:pt idx="2377">
                  <c:v>44.161500000000011</c:v>
                </c:pt>
                <c:pt idx="2378">
                  <c:v>44.179000000000002</c:v>
                </c:pt>
                <c:pt idx="2379">
                  <c:v>44.195500000000024</c:v>
                </c:pt>
                <c:pt idx="2380">
                  <c:v>44.212830000000011</c:v>
                </c:pt>
                <c:pt idx="2381">
                  <c:v>44.229330000000026</c:v>
                </c:pt>
                <c:pt idx="2382">
                  <c:v>44.245830000000012</c:v>
                </c:pt>
                <c:pt idx="2383">
                  <c:v>44.263170000000024</c:v>
                </c:pt>
                <c:pt idx="2384">
                  <c:v>44.279670000000003</c:v>
                </c:pt>
                <c:pt idx="2385">
                  <c:v>44.297000000000011</c:v>
                </c:pt>
                <c:pt idx="2386">
                  <c:v>44.313499999999998</c:v>
                </c:pt>
                <c:pt idx="2387">
                  <c:v>44.330999999999996</c:v>
                </c:pt>
                <c:pt idx="2388">
                  <c:v>44.347329999999999</c:v>
                </c:pt>
                <c:pt idx="2389">
                  <c:v>44.364829999999998</c:v>
                </c:pt>
                <c:pt idx="2390">
                  <c:v>44.381329999999998</c:v>
                </c:pt>
                <c:pt idx="2391">
                  <c:v>44.397839999999995</c:v>
                </c:pt>
                <c:pt idx="2392">
                  <c:v>44.415170000000003</c:v>
                </c:pt>
                <c:pt idx="2393">
                  <c:v>44.431669999999997</c:v>
                </c:pt>
                <c:pt idx="2394">
                  <c:v>44.449000000000005</c:v>
                </c:pt>
                <c:pt idx="2395">
                  <c:v>44.465500000000013</c:v>
                </c:pt>
                <c:pt idx="2396">
                  <c:v>44.48283</c:v>
                </c:pt>
                <c:pt idx="2397">
                  <c:v>44.499330000000022</c:v>
                </c:pt>
                <c:pt idx="2398">
                  <c:v>44.516829999999999</c:v>
                </c:pt>
                <c:pt idx="2399">
                  <c:v>44.533160000000002</c:v>
                </c:pt>
                <c:pt idx="2400">
                  <c:v>44.550669999999997</c:v>
                </c:pt>
                <c:pt idx="2401">
                  <c:v>44.567170000000011</c:v>
                </c:pt>
                <c:pt idx="2402">
                  <c:v>44.583669999999998</c:v>
                </c:pt>
                <c:pt idx="2403">
                  <c:v>44.601000000000006</c:v>
                </c:pt>
                <c:pt idx="2404">
                  <c:v>44.6175</c:v>
                </c:pt>
                <c:pt idx="2405">
                  <c:v>44.634830000000001</c:v>
                </c:pt>
                <c:pt idx="2406">
                  <c:v>44.651330000000002</c:v>
                </c:pt>
                <c:pt idx="2407">
                  <c:v>44.668670000000013</c:v>
                </c:pt>
                <c:pt idx="2408">
                  <c:v>44.685160000000003</c:v>
                </c:pt>
                <c:pt idx="2409">
                  <c:v>44.702670000000012</c:v>
                </c:pt>
                <c:pt idx="2410">
                  <c:v>44.719000000000001</c:v>
                </c:pt>
                <c:pt idx="2411">
                  <c:v>44.735500000000023</c:v>
                </c:pt>
                <c:pt idx="2412">
                  <c:v>44.753</c:v>
                </c:pt>
                <c:pt idx="2413">
                  <c:v>44.769500000000022</c:v>
                </c:pt>
                <c:pt idx="2414">
                  <c:v>44.786830000000002</c:v>
                </c:pt>
                <c:pt idx="2415">
                  <c:v>44.803330000000003</c:v>
                </c:pt>
                <c:pt idx="2416">
                  <c:v>44.82067</c:v>
                </c:pt>
                <c:pt idx="2417">
                  <c:v>44.83717</c:v>
                </c:pt>
                <c:pt idx="2418">
                  <c:v>44.854499999999994</c:v>
                </c:pt>
                <c:pt idx="2419">
                  <c:v>44.870999999999995</c:v>
                </c:pt>
                <c:pt idx="2420">
                  <c:v>44.887499999999996</c:v>
                </c:pt>
                <c:pt idx="2421">
                  <c:v>44.904829999999997</c:v>
                </c:pt>
                <c:pt idx="2422">
                  <c:v>44.921330000000012</c:v>
                </c:pt>
                <c:pt idx="2423">
                  <c:v>44.938830000000003</c:v>
                </c:pt>
                <c:pt idx="2424">
                  <c:v>44.955330000000011</c:v>
                </c:pt>
                <c:pt idx="2425">
                  <c:v>44.972670000000001</c:v>
                </c:pt>
                <c:pt idx="2426">
                  <c:v>44.989170000000001</c:v>
                </c:pt>
                <c:pt idx="2427">
                  <c:v>45.006500000000003</c:v>
                </c:pt>
                <c:pt idx="2428">
                  <c:v>45.023000000000003</c:v>
                </c:pt>
                <c:pt idx="2429">
                  <c:v>45.040330000000012</c:v>
                </c:pt>
                <c:pt idx="2430">
                  <c:v>45.056839999999994</c:v>
                </c:pt>
                <c:pt idx="2431">
                  <c:v>45.073330000000013</c:v>
                </c:pt>
                <c:pt idx="2432">
                  <c:v>45.090670000000003</c:v>
                </c:pt>
                <c:pt idx="2433">
                  <c:v>45.107170000000011</c:v>
                </c:pt>
                <c:pt idx="2434">
                  <c:v>45.124670000000002</c:v>
                </c:pt>
                <c:pt idx="2435">
                  <c:v>45.141000000000005</c:v>
                </c:pt>
                <c:pt idx="2436">
                  <c:v>45.158500000000011</c:v>
                </c:pt>
                <c:pt idx="2437">
                  <c:v>45.175000000000011</c:v>
                </c:pt>
                <c:pt idx="2438">
                  <c:v>45.192330000000034</c:v>
                </c:pt>
                <c:pt idx="2439">
                  <c:v>45.208830000000013</c:v>
                </c:pt>
                <c:pt idx="2440">
                  <c:v>45.225330000000042</c:v>
                </c:pt>
                <c:pt idx="2441">
                  <c:v>45.242670000000011</c:v>
                </c:pt>
                <c:pt idx="2442">
                  <c:v>45.259170000000012</c:v>
                </c:pt>
                <c:pt idx="2443">
                  <c:v>45.276500000000013</c:v>
                </c:pt>
                <c:pt idx="2444">
                  <c:v>45.293000000000013</c:v>
                </c:pt>
                <c:pt idx="2445">
                  <c:v>45.310499999999998</c:v>
                </c:pt>
                <c:pt idx="2446">
                  <c:v>45.326830000000001</c:v>
                </c:pt>
                <c:pt idx="2447">
                  <c:v>45.344329999999999</c:v>
                </c:pt>
                <c:pt idx="2448">
                  <c:v>45.36083</c:v>
                </c:pt>
                <c:pt idx="2449">
                  <c:v>45.377340000000004</c:v>
                </c:pt>
                <c:pt idx="2450">
                  <c:v>45.394669999999998</c:v>
                </c:pt>
                <c:pt idx="2451">
                  <c:v>45.411169999999998</c:v>
                </c:pt>
                <c:pt idx="2452">
                  <c:v>45.428500000000021</c:v>
                </c:pt>
                <c:pt idx="2453">
                  <c:v>45.445</c:v>
                </c:pt>
                <c:pt idx="2454">
                  <c:v>45.462330000000023</c:v>
                </c:pt>
                <c:pt idx="2455">
                  <c:v>45.478830000000002</c:v>
                </c:pt>
                <c:pt idx="2456">
                  <c:v>45.496330000000022</c:v>
                </c:pt>
                <c:pt idx="2457">
                  <c:v>45.512660000000004</c:v>
                </c:pt>
                <c:pt idx="2458">
                  <c:v>45.530170000000012</c:v>
                </c:pt>
                <c:pt idx="2459">
                  <c:v>45.546659999999996</c:v>
                </c:pt>
                <c:pt idx="2460">
                  <c:v>45.563170000000021</c:v>
                </c:pt>
                <c:pt idx="2461">
                  <c:v>45.580500000000001</c:v>
                </c:pt>
                <c:pt idx="2462">
                  <c:v>45.597000000000001</c:v>
                </c:pt>
                <c:pt idx="2463">
                  <c:v>45.614330000000002</c:v>
                </c:pt>
                <c:pt idx="2464">
                  <c:v>45.630830000000003</c:v>
                </c:pt>
                <c:pt idx="2465">
                  <c:v>45.648170000000022</c:v>
                </c:pt>
                <c:pt idx="2466">
                  <c:v>45.664660000000005</c:v>
                </c:pt>
                <c:pt idx="2467">
                  <c:v>45.682170000000013</c:v>
                </c:pt>
                <c:pt idx="2468">
                  <c:v>45.698500000000024</c:v>
                </c:pt>
                <c:pt idx="2469">
                  <c:v>45.715000000000003</c:v>
                </c:pt>
                <c:pt idx="2470">
                  <c:v>45.732500000000023</c:v>
                </c:pt>
                <c:pt idx="2471">
                  <c:v>45.749000000000002</c:v>
                </c:pt>
                <c:pt idx="2472">
                  <c:v>45.766330000000039</c:v>
                </c:pt>
                <c:pt idx="2473">
                  <c:v>45.782830000000011</c:v>
                </c:pt>
                <c:pt idx="2474">
                  <c:v>45.800170000000001</c:v>
                </c:pt>
                <c:pt idx="2475">
                  <c:v>45.816669999999995</c:v>
                </c:pt>
                <c:pt idx="2476">
                  <c:v>45.833999999999996</c:v>
                </c:pt>
                <c:pt idx="2477">
                  <c:v>45.850499999999997</c:v>
                </c:pt>
                <c:pt idx="2478">
                  <c:v>45.868000000000002</c:v>
                </c:pt>
                <c:pt idx="2479">
                  <c:v>45.884339999999995</c:v>
                </c:pt>
                <c:pt idx="2480">
                  <c:v>45.900829999999999</c:v>
                </c:pt>
                <c:pt idx="2481">
                  <c:v>45.918330000000012</c:v>
                </c:pt>
                <c:pt idx="2482">
                  <c:v>45.934829999999998</c:v>
                </c:pt>
                <c:pt idx="2483">
                  <c:v>45.952170000000002</c:v>
                </c:pt>
                <c:pt idx="2484">
                  <c:v>45.968670000000003</c:v>
                </c:pt>
                <c:pt idx="2485">
                  <c:v>45.986000000000004</c:v>
                </c:pt>
                <c:pt idx="2486">
                  <c:v>46.002500000000012</c:v>
                </c:pt>
                <c:pt idx="2487">
                  <c:v>46.019829999999999</c:v>
                </c:pt>
                <c:pt idx="2488">
                  <c:v>46.036340000000003</c:v>
                </c:pt>
                <c:pt idx="2489">
                  <c:v>46.05283</c:v>
                </c:pt>
                <c:pt idx="2490">
                  <c:v>46.070170000000012</c:v>
                </c:pt>
                <c:pt idx="2491">
                  <c:v>46.086669999999998</c:v>
                </c:pt>
                <c:pt idx="2492">
                  <c:v>46.104170000000003</c:v>
                </c:pt>
                <c:pt idx="2493">
                  <c:v>46.120670000000011</c:v>
                </c:pt>
                <c:pt idx="2494">
                  <c:v>46.138000000000012</c:v>
                </c:pt>
                <c:pt idx="2495">
                  <c:v>46.154499999999999</c:v>
                </c:pt>
                <c:pt idx="2496">
                  <c:v>46.17183</c:v>
                </c:pt>
                <c:pt idx="2497">
                  <c:v>46.188330000000022</c:v>
                </c:pt>
                <c:pt idx="2498">
                  <c:v>46.204830000000001</c:v>
                </c:pt>
                <c:pt idx="2499">
                  <c:v>46.222170000000034</c:v>
                </c:pt>
                <c:pt idx="2500">
                  <c:v>46.238670000000013</c:v>
                </c:pt>
                <c:pt idx="2501">
                  <c:v>46.256</c:v>
                </c:pt>
                <c:pt idx="2502">
                  <c:v>46.272500000000022</c:v>
                </c:pt>
                <c:pt idx="2503">
                  <c:v>46.290000000000013</c:v>
                </c:pt>
                <c:pt idx="2504">
                  <c:v>46.3065</c:v>
                </c:pt>
                <c:pt idx="2505">
                  <c:v>46.323830000000001</c:v>
                </c:pt>
                <c:pt idx="2506">
                  <c:v>46.340330000000002</c:v>
                </c:pt>
                <c:pt idx="2507">
                  <c:v>46.357669999999978</c:v>
                </c:pt>
                <c:pt idx="2508">
                  <c:v>46.374169999999999</c:v>
                </c:pt>
                <c:pt idx="2509">
                  <c:v>46.39067</c:v>
                </c:pt>
                <c:pt idx="2510">
                  <c:v>46.408000000000001</c:v>
                </c:pt>
                <c:pt idx="2511">
                  <c:v>46.424500000000002</c:v>
                </c:pt>
                <c:pt idx="2512">
                  <c:v>46.441829999999996</c:v>
                </c:pt>
                <c:pt idx="2513">
                  <c:v>46.458330000000011</c:v>
                </c:pt>
                <c:pt idx="2514">
                  <c:v>46.475830000000002</c:v>
                </c:pt>
                <c:pt idx="2515">
                  <c:v>46.492170000000023</c:v>
                </c:pt>
                <c:pt idx="2516">
                  <c:v>46.50967</c:v>
                </c:pt>
                <c:pt idx="2517">
                  <c:v>46.526160000000012</c:v>
                </c:pt>
                <c:pt idx="2518">
                  <c:v>46.542670000000001</c:v>
                </c:pt>
                <c:pt idx="2519">
                  <c:v>46.56</c:v>
                </c:pt>
                <c:pt idx="2520">
                  <c:v>46.576500000000003</c:v>
                </c:pt>
                <c:pt idx="2521">
                  <c:v>46.593830000000011</c:v>
                </c:pt>
                <c:pt idx="2522">
                  <c:v>46.610330000000012</c:v>
                </c:pt>
                <c:pt idx="2523">
                  <c:v>46.627670000000002</c:v>
                </c:pt>
                <c:pt idx="2524">
                  <c:v>46.644170000000003</c:v>
                </c:pt>
                <c:pt idx="2525">
                  <c:v>46.661670000000001</c:v>
                </c:pt>
                <c:pt idx="2526">
                  <c:v>46.678000000000011</c:v>
                </c:pt>
                <c:pt idx="2527">
                  <c:v>46.694500000000012</c:v>
                </c:pt>
                <c:pt idx="2528">
                  <c:v>46.712000000000003</c:v>
                </c:pt>
                <c:pt idx="2529">
                  <c:v>46.728500000000025</c:v>
                </c:pt>
                <c:pt idx="2530">
                  <c:v>46.745830000000012</c:v>
                </c:pt>
                <c:pt idx="2531">
                  <c:v>46.762330000000034</c:v>
                </c:pt>
                <c:pt idx="2532">
                  <c:v>46.779670000000003</c:v>
                </c:pt>
                <c:pt idx="2533">
                  <c:v>46.796170000000025</c:v>
                </c:pt>
                <c:pt idx="2534">
                  <c:v>46.813499999999998</c:v>
                </c:pt>
                <c:pt idx="2535">
                  <c:v>46.83</c:v>
                </c:pt>
                <c:pt idx="2536">
                  <c:v>46.847499999999997</c:v>
                </c:pt>
                <c:pt idx="2537">
                  <c:v>46.86383</c:v>
                </c:pt>
                <c:pt idx="2538">
                  <c:v>46.880330000000001</c:v>
                </c:pt>
                <c:pt idx="2539">
                  <c:v>46.897839999999995</c:v>
                </c:pt>
                <c:pt idx="2540">
                  <c:v>46.91433</c:v>
                </c:pt>
                <c:pt idx="2541">
                  <c:v>46.931669999999997</c:v>
                </c:pt>
                <c:pt idx="2542">
                  <c:v>46.948170000000012</c:v>
                </c:pt>
                <c:pt idx="2543">
                  <c:v>46.965500000000013</c:v>
                </c:pt>
                <c:pt idx="2544">
                  <c:v>46.981999999999999</c:v>
                </c:pt>
                <c:pt idx="2545">
                  <c:v>46.999330000000022</c:v>
                </c:pt>
                <c:pt idx="2546">
                  <c:v>47.015840000000004</c:v>
                </c:pt>
                <c:pt idx="2547">
                  <c:v>47.032330000000023</c:v>
                </c:pt>
                <c:pt idx="2548">
                  <c:v>47.049669999999999</c:v>
                </c:pt>
                <c:pt idx="2549">
                  <c:v>47.066170000000021</c:v>
                </c:pt>
                <c:pt idx="2550">
                  <c:v>47.083669999999998</c:v>
                </c:pt>
                <c:pt idx="2551">
                  <c:v>47.100170000000013</c:v>
                </c:pt>
                <c:pt idx="2552">
                  <c:v>47.1175</c:v>
                </c:pt>
                <c:pt idx="2553">
                  <c:v>47.134</c:v>
                </c:pt>
                <c:pt idx="2554">
                  <c:v>47.151330000000002</c:v>
                </c:pt>
                <c:pt idx="2555">
                  <c:v>47.167830000000002</c:v>
                </c:pt>
                <c:pt idx="2556">
                  <c:v>47.185160000000003</c:v>
                </c:pt>
                <c:pt idx="2557">
                  <c:v>47.20167</c:v>
                </c:pt>
                <c:pt idx="2558">
                  <c:v>47.218170000000022</c:v>
                </c:pt>
                <c:pt idx="2559">
                  <c:v>47.235500000000023</c:v>
                </c:pt>
                <c:pt idx="2560">
                  <c:v>47.252000000000002</c:v>
                </c:pt>
                <c:pt idx="2561">
                  <c:v>47.269500000000022</c:v>
                </c:pt>
                <c:pt idx="2562">
                  <c:v>47.286000000000001</c:v>
                </c:pt>
                <c:pt idx="2563">
                  <c:v>47.303330000000003</c:v>
                </c:pt>
                <c:pt idx="2564">
                  <c:v>47.319829999999996</c:v>
                </c:pt>
                <c:pt idx="2565">
                  <c:v>47.33717</c:v>
                </c:pt>
                <c:pt idx="2566">
                  <c:v>47.353669999999994</c:v>
                </c:pt>
                <c:pt idx="2567">
                  <c:v>47.370170000000002</c:v>
                </c:pt>
                <c:pt idx="2568">
                  <c:v>47.387499999999996</c:v>
                </c:pt>
                <c:pt idx="2569">
                  <c:v>47.403999999999996</c:v>
                </c:pt>
                <c:pt idx="2570">
                  <c:v>47.421330000000012</c:v>
                </c:pt>
                <c:pt idx="2571">
                  <c:v>47.437829999999998</c:v>
                </c:pt>
                <c:pt idx="2572">
                  <c:v>47.455330000000011</c:v>
                </c:pt>
                <c:pt idx="2573">
                  <c:v>47.471829999999997</c:v>
                </c:pt>
                <c:pt idx="2574">
                  <c:v>47.489170000000001</c:v>
                </c:pt>
                <c:pt idx="2575">
                  <c:v>47.505670000000002</c:v>
                </c:pt>
                <c:pt idx="2576">
                  <c:v>47.522170000000024</c:v>
                </c:pt>
                <c:pt idx="2577">
                  <c:v>47.539500000000011</c:v>
                </c:pt>
                <c:pt idx="2578">
                  <c:v>47.556000000000004</c:v>
                </c:pt>
                <c:pt idx="2579">
                  <c:v>47.573330000000013</c:v>
                </c:pt>
                <c:pt idx="2580">
                  <c:v>47.589829999999999</c:v>
                </c:pt>
                <c:pt idx="2581">
                  <c:v>47.607170000000011</c:v>
                </c:pt>
                <c:pt idx="2582">
                  <c:v>47.623670000000011</c:v>
                </c:pt>
                <c:pt idx="2583">
                  <c:v>47.641170000000002</c:v>
                </c:pt>
                <c:pt idx="2584">
                  <c:v>47.657669999999996</c:v>
                </c:pt>
                <c:pt idx="2585">
                  <c:v>47.675000000000011</c:v>
                </c:pt>
                <c:pt idx="2586">
                  <c:v>47.691500000000012</c:v>
                </c:pt>
                <c:pt idx="2587">
                  <c:v>47.708000000000013</c:v>
                </c:pt>
                <c:pt idx="2588">
                  <c:v>47.725330000000042</c:v>
                </c:pt>
                <c:pt idx="2589">
                  <c:v>47.74183</c:v>
                </c:pt>
                <c:pt idx="2590">
                  <c:v>47.759170000000012</c:v>
                </c:pt>
                <c:pt idx="2591">
                  <c:v>47.775670000000012</c:v>
                </c:pt>
                <c:pt idx="2592">
                  <c:v>47.793000000000013</c:v>
                </c:pt>
                <c:pt idx="2593">
                  <c:v>47.8095</c:v>
                </c:pt>
                <c:pt idx="2594">
                  <c:v>47.827000000000005</c:v>
                </c:pt>
                <c:pt idx="2595">
                  <c:v>47.843330000000002</c:v>
                </c:pt>
                <c:pt idx="2596">
                  <c:v>47.859829999999995</c:v>
                </c:pt>
                <c:pt idx="2597">
                  <c:v>47.877340000000004</c:v>
                </c:pt>
                <c:pt idx="2598">
                  <c:v>47.893830000000001</c:v>
                </c:pt>
                <c:pt idx="2599">
                  <c:v>47.911169999999998</c:v>
                </c:pt>
                <c:pt idx="2600">
                  <c:v>47.927669999999999</c:v>
                </c:pt>
                <c:pt idx="2601">
                  <c:v>47.945</c:v>
                </c:pt>
                <c:pt idx="2602">
                  <c:v>47.961500000000001</c:v>
                </c:pt>
                <c:pt idx="2603">
                  <c:v>47.978830000000002</c:v>
                </c:pt>
                <c:pt idx="2604">
                  <c:v>47.995330000000024</c:v>
                </c:pt>
                <c:pt idx="2605">
                  <c:v>48.011829999999996</c:v>
                </c:pt>
                <c:pt idx="2606">
                  <c:v>48.029170000000022</c:v>
                </c:pt>
                <c:pt idx="2607">
                  <c:v>48.045670000000001</c:v>
                </c:pt>
                <c:pt idx="2608">
                  <c:v>48.063170000000021</c:v>
                </c:pt>
                <c:pt idx="2609">
                  <c:v>48.07967</c:v>
                </c:pt>
                <c:pt idx="2610">
                  <c:v>48.097000000000001</c:v>
                </c:pt>
                <c:pt idx="2611">
                  <c:v>48.113500000000002</c:v>
                </c:pt>
                <c:pt idx="2612">
                  <c:v>48.130830000000003</c:v>
                </c:pt>
                <c:pt idx="2613">
                  <c:v>48.147330000000011</c:v>
                </c:pt>
                <c:pt idx="2614">
                  <c:v>48.163830000000011</c:v>
                </c:pt>
                <c:pt idx="2615">
                  <c:v>48.181170000000002</c:v>
                </c:pt>
                <c:pt idx="2616">
                  <c:v>48.197670000000002</c:v>
                </c:pt>
                <c:pt idx="2617">
                  <c:v>48.215000000000003</c:v>
                </c:pt>
                <c:pt idx="2618">
                  <c:v>48.231500000000011</c:v>
                </c:pt>
                <c:pt idx="2619">
                  <c:v>48.249000000000002</c:v>
                </c:pt>
                <c:pt idx="2620">
                  <c:v>48.265500000000024</c:v>
                </c:pt>
                <c:pt idx="2621">
                  <c:v>48.282830000000011</c:v>
                </c:pt>
                <c:pt idx="2622">
                  <c:v>48.299330000000026</c:v>
                </c:pt>
                <c:pt idx="2623">
                  <c:v>48.316669999999995</c:v>
                </c:pt>
                <c:pt idx="2624">
                  <c:v>48.333170000000003</c:v>
                </c:pt>
                <c:pt idx="2625">
                  <c:v>48.349669999999996</c:v>
                </c:pt>
                <c:pt idx="2626">
                  <c:v>48.367000000000004</c:v>
                </c:pt>
                <c:pt idx="2627">
                  <c:v>48.383499999999998</c:v>
                </c:pt>
                <c:pt idx="2628">
                  <c:v>48.400829999999999</c:v>
                </c:pt>
                <c:pt idx="2629">
                  <c:v>48.41733</c:v>
                </c:pt>
                <c:pt idx="2630">
                  <c:v>48.434829999999998</c:v>
                </c:pt>
                <c:pt idx="2631">
                  <c:v>48.451329999999999</c:v>
                </c:pt>
                <c:pt idx="2632">
                  <c:v>48.468670000000003</c:v>
                </c:pt>
                <c:pt idx="2633">
                  <c:v>48.485170000000011</c:v>
                </c:pt>
                <c:pt idx="2634">
                  <c:v>48.501669999999997</c:v>
                </c:pt>
                <c:pt idx="2635">
                  <c:v>48.519000000000005</c:v>
                </c:pt>
                <c:pt idx="2636">
                  <c:v>48.535500000000013</c:v>
                </c:pt>
                <c:pt idx="2637">
                  <c:v>48.55283</c:v>
                </c:pt>
                <c:pt idx="2638">
                  <c:v>48.569330000000022</c:v>
                </c:pt>
                <c:pt idx="2639">
                  <c:v>48.586669999999998</c:v>
                </c:pt>
                <c:pt idx="2640">
                  <c:v>48.603170000000013</c:v>
                </c:pt>
                <c:pt idx="2641">
                  <c:v>48.620670000000011</c:v>
                </c:pt>
                <c:pt idx="2642">
                  <c:v>48.637170000000012</c:v>
                </c:pt>
                <c:pt idx="2643">
                  <c:v>48.654499999999999</c:v>
                </c:pt>
                <c:pt idx="2644">
                  <c:v>48.671000000000006</c:v>
                </c:pt>
                <c:pt idx="2645">
                  <c:v>48.6875</c:v>
                </c:pt>
                <c:pt idx="2646">
                  <c:v>48.704830000000001</c:v>
                </c:pt>
                <c:pt idx="2647">
                  <c:v>48.721330000000023</c:v>
                </c:pt>
                <c:pt idx="2648">
                  <c:v>48.738670000000013</c:v>
                </c:pt>
                <c:pt idx="2649">
                  <c:v>48.755160000000011</c:v>
                </c:pt>
                <c:pt idx="2650">
                  <c:v>48.772500000000022</c:v>
                </c:pt>
                <c:pt idx="2651">
                  <c:v>48.789000000000001</c:v>
                </c:pt>
                <c:pt idx="2652">
                  <c:v>48.8065</c:v>
                </c:pt>
                <c:pt idx="2653">
                  <c:v>48.823</c:v>
                </c:pt>
                <c:pt idx="2654">
                  <c:v>48.839330000000011</c:v>
                </c:pt>
                <c:pt idx="2655">
                  <c:v>48.856829999999995</c:v>
                </c:pt>
                <c:pt idx="2656">
                  <c:v>48.873330000000003</c:v>
                </c:pt>
                <c:pt idx="2657">
                  <c:v>48.89067</c:v>
                </c:pt>
                <c:pt idx="2658">
                  <c:v>48.907170000000001</c:v>
                </c:pt>
                <c:pt idx="2659">
                  <c:v>48.924500000000002</c:v>
                </c:pt>
                <c:pt idx="2660">
                  <c:v>48.940999999999995</c:v>
                </c:pt>
                <c:pt idx="2661">
                  <c:v>48.958330000000011</c:v>
                </c:pt>
                <c:pt idx="2662">
                  <c:v>48.974829999999997</c:v>
                </c:pt>
                <c:pt idx="2663">
                  <c:v>48.992330000000024</c:v>
                </c:pt>
                <c:pt idx="2664">
                  <c:v>49.008830000000003</c:v>
                </c:pt>
                <c:pt idx="2665">
                  <c:v>49.025170000000024</c:v>
                </c:pt>
                <c:pt idx="2666">
                  <c:v>49.042670000000001</c:v>
                </c:pt>
                <c:pt idx="2667">
                  <c:v>49.059170000000002</c:v>
                </c:pt>
                <c:pt idx="2668">
                  <c:v>49.076500000000003</c:v>
                </c:pt>
                <c:pt idx="2669">
                  <c:v>49.093000000000011</c:v>
                </c:pt>
                <c:pt idx="2670">
                  <c:v>49.110330000000012</c:v>
                </c:pt>
                <c:pt idx="2671">
                  <c:v>49.126840000000001</c:v>
                </c:pt>
                <c:pt idx="2672">
                  <c:v>49.144170000000003</c:v>
                </c:pt>
                <c:pt idx="2673">
                  <c:v>49.160670000000003</c:v>
                </c:pt>
                <c:pt idx="2674">
                  <c:v>49.177170000000011</c:v>
                </c:pt>
                <c:pt idx="2675">
                  <c:v>49.194500000000012</c:v>
                </c:pt>
                <c:pt idx="2676">
                  <c:v>49.211000000000006</c:v>
                </c:pt>
                <c:pt idx="2677">
                  <c:v>49.228500000000025</c:v>
                </c:pt>
                <c:pt idx="2678">
                  <c:v>49.245000000000012</c:v>
                </c:pt>
                <c:pt idx="2679">
                  <c:v>49.262330000000034</c:v>
                </c:pt>
                <c:pt idx="2680">
                  <c:v>49.278830000000013</c:v>
                </c:pt>
                <c:pt idx="2681">
                  <c:v>49.296170000000025</c:v>
                </c:pt>
                <c:pt idx="2682">
                  <c:v>49.312669999999997</c:v>
                </c:pt>
                <c:pt idx="2683">
                  <c:v>49.329170000000012</c:v>
                </c:pt>
                <c:pt idx="2684">
                  <c:v>49.346499999999999</c:v>
                </c:pt>
                <c:pt idx="2685">
                  <c:v>49.363</c:v>
                </c:pt>
                <c:pt idx="2686">
                  <c:v>49.380330000000001</c:v>
                </c:pt>
                <c:pt idx="2687">
                  <c:v>49.396830000000001</c:v>
                </c:pt>
                <c:pt idx="2688">
                  <c:v>49.41433</c:v>
                </c:pt>
                <c:pt idx="2689">
                  <c:v>49.43083</c:v>
                </c:pt>
                <c:pt idx="2690">
                  <c:v>49.448170000000012</c:v>
                </c:pt>
                <c:pt idx="2691">
                  <c:v>49.464669999999998</c:v>
                </c:pt>
                <c:pt idx="2692">
                  <c:v>49.481999999999999</c:v>
                </c:pt>
                <c:pt idx="2693">
                  <c:v>49.498500000000021</c:v>
                </c:pt>
                <c:pt idx="2694">
                  <c:v>49.515000000000001</c:v>
                </c:pt>
                <c:pt idx="2695">
                  <c:v>49.532330000000023</c:v>
                </c:pt>
                <c:pt idx="2696">
                  <c:v>49.548830000000002</c:v>
                </c:pt>
                <c:pt idx="2697">
                  <c:v>49.566170000000021</c:v>
                </c:pt>
                <c:pt idx="2698">
                  <c:v>49.58267</c:v>
                </c:pt>
                <c:pt idx="2699">
                  <c:v>49.600170000000013</c:v>
                </c:pt>
                <c:pt idx="2700">
                  <c:v>49.616659999999996</c:v>
                </c:pt>
                <c:pt idx="2701">
                  <c:v>49.634</c:v>
                </c:pt>
                <c:pt idx="2702">
                  <c:v>49.650500000000001</c:v>
                </c:pt>
                <c:pt idx="2703">
                  <c:v>49.667000000000002</c:v>
                </c:pt>
                <c:pt idx="2704">
                  <c:v>49.684330000000003</c:v>
                </c:pt>
                <c:pt idx="2705">
                  <c:v>49.700830000000003</c:v>
                </c:pt>
                <c:pt idx="2706">
                  <c:v>49.718170000000022</c:v>
                </c:pt>
                <c:pt idx="2707">
                  <c:v>49.734670000000001</c:v>
                </c:pt>
                <c:pt idx="2708">
                  <c:v>49.752000000000002</c:v>
                </c:pt>
                <c:pt idx="2709">
                  <c:v>49.768500000000024</c:v>
                </c:pt>
                <c:pt idx="2710">
                  <c:v>49.786000000000001</c:v>
                </c:pt>
                <c:pt idx="2711">
                  <c:v>49.802500000000002</c:v>
                </c:pt>
                <c:pt idx="2712">
                  <c:v>49.818829999999998</c:v>
                </c:pt>
                <c:pt idx="2713">
                  <c:v>49.836330000000011</c:v>
                </c:pt>
                <c:pt idx="2714">
                  <c:v>49.852829999999997</c:v>
                </c:pt>
                <c:pt idx="2715">
                  <c:v>49.870170000000002</c:v>
                </c:pt>
                <c:pt idx="2716">
                  <c:v>49.886669999999995</c:v>
                </c:pt>
                <c:pt idx="2717">
                  <c:v>49.903999999999996</c:v>
                </c:pt>
                <c:pt idx="2718">
                  <c:v>49.920500000000011</c:v>
                </c:pt>
                <c:pt idx="2719">
                  <c:v>49.937829999999998</c:v>
                </c:pt>
                <c:pt idx="2720">
                  <c:v>49.954329999999999</c:v>
                </c:pt>
                <c:pt idx="2721">
                  <c:v>49.971829999999997</c:v>
                </c:pt>
                <c:pt idx="2722">
                  <c:v>49.988330000000012</c:v>
                </c:pt>
                <c:pt idx="2723">
                  <c:v>50.004669999999997</c:v>
                </c:pt>
                <c:pt idx="2724">
                  <c:v>50.022170000000024</c:v>
                </c:pt>
                <c:pt idx="2725">
                  <c:v>50.038670000000003</c:v>
                </c:pt>
                <c:pt idx="2726">
                  <c:v>50.056000000000004</c:v>
                </c:pt>
                <c:pt idx="2727">
                  <c:v>50.072500000000012</c:v>
                </c:pt>
                <c:pt idx="2728">
                  <c:v>50.089829999999999</c:v>
                </c:pt>
                <c:pt idx="2729">
                  <c:v>50.106340000000003</c:v>
                </c:pt>
                <c:pt idx="2730">
                  <c:v>50.123670000000011</c:v>
                </c:pt>
                <c:pt idx="2731">
                  <c:v>50.140170000000012</c:v>
                </c:pt>
                <c:pt idx="2732">
                  <c:v>50.156669999999998</c:v>
                </c:pt>
                <c:pt idx="2733">
                  <c:v>50.174170000000011</c:v>
                </c:pt>
                <c:pt idx="2734">
                  <c:v>50.190500000000021</c:v>
                </c:pt>
                <c:pt idx="2735">
                  <c:v>50.208000000000013</c:v>
                </c:pt>
                <c:pt idx="2736">
                  <c:v>50.224500000000013</c:v>
                </c:pt>
                <c:pt idx="2737">
                  <c:v>50.24183</c:v>
                </c:pt>
                <c:pt idx="2738">
                  <c:v>50.258340000000011</c:v>
                </c:pt>
                <c:pt idx="2739">
                  <c:v>50.275660000000002</c:v>
                </c:pt>
                <c:pt idx="2740">
                  <c:v>50.292170000000034</c:v>
                </c:pt>
                <c:pt idx="2741">
                  <c:v>50.3095</c:v>
                </c:pt>
                <c:pt idx="2742">
                  <c:v>50.326000000000001</c:v>
                </c:pt>
                <c:pt idx="2743">
                  <c:v>50.342500000000001</c:v>
                </c:pt>
                <c:pt idx="2744">
                  <c:v>50.36</c:v>
                </c:pt>
                <c:pt idx="2745">
                  <c:v>50.376330000000003</c:v>
                </c:pt>
                <c:pt idx="2746">
                  <c:v>50.393830000000001</c:v>
                </c:pt>
                <c:pt idx="2747">
                  <c:v>50.410330000000002</c:v>
                </c:pt>
                <c:pt idx="2748">
                  <c:v>50.427669999999999</c:v>
                </c:pt>
                <c:pt idx="2749">
                  <c:v>50.44417</c:v>
                </c:pt>
                <c:pt idx="2750">
                  <c:v>50.461500000000001</c:v>
                </c:pt>
                <c:pt idx="2751">
                  <c:v>50.478000000000002</c:v>
                </c:pt>
                <c:pt idx="2752">
                  <c:v>50.494500000000002</c:v>
                </c:pt>
                <c:pt idx="2753">
                  <c:v>50.511829999999996</c:v>
                </c:pt>
                <c:pt idx="2754">
                  <c:v>50.528330000000025</c:v>
                </c:pt>
                <c:pt idx="2755">
                  <c:v>50.545830000000002</c:v>
                </c:pt>
                <c:pt idx="2756">
                  <c:v>50.562170000000023</c:v>
                </c:pt>
                <c:pt idx="2757">
                  <c:v>50.57967</c:v>
                </c:pt>
                <c:pt idx="2758">
                  <c:v>50.596170000000022</c:v>
                </c:pt>
                <c:pt idx="2759">
                  <c:v>50.613500000000002</c:v>
                </c:pt>
                <c:pt idx="2760">
                  <c:v>50.63</c:v>
                </c:pt>
                <c:pt idx="2761">
                  <c:v>50.646500000000003</c:v>
                </c:pt>
                <c:pt idx="2762">
                  <c:v>50.663830000000011</c:v>
                </c:pt>
                <c:pt idx="2763">
                  <c:v>50.680330000000012</c:v>
                </c:pt>
                <c:pt idx="2764">
                  <c:v>50.697670000000002</c:v>
                </c:pt>
                <c:pt idx="2765">
                  <c:v>50.714170000000003</c:v>
                </c:pt>
                <c:pt idx="2766">
                  <c:v>50.731500000000011</c:v>
                </c:pt>
                <c:pt idx="2767">
                  <c:v>50.748000000000012</c:v>
                </c:pt>
                <c:pt idx="2768">
                  <c:v>50.765500000000024</c:v>
                </c:pt>
                <c:pt idx="2769">
                  <c:v>50.782000000000011</c:v>
                </c:pt>
                <c:pt idx="2770">
                  <c:v>50.799330000000026</c:v>
                </c:pt>
                <c:pt idx="2771">
                  <c:v>50.815829999999998</c:v>
                </c:pt>
                <c:pt idx="2772">
                  <c:v>50.832330000000013</c:v>
                </c:pt>
                <c:pt idx="2773">
                  <c:v>50.849669999999996</c:v>
                </c:pt>
                <c:pt idx="2774">
                  <c:v>50.866170000000011</c:v>
                </c:pt>
                <c:pt idx="2775">
                  <c:v>50.883499999999998</c:v>
                </c:pt>
                <c:pt idx="2776">
                  <c:v>50.9</c:v>
                </c:pt>
                <c:pt idx="2777">
                  <c:v>50.91733</c:v>
                </c:pt>
                <c:pt idx="2778">
                  <c:v>50.93383</c:v>
                </c:pt>
                <c:pt idx="2779">
                  <c:v>50.951329999999999</c:v>
                </c:pt>
                <c:pt idx="2780">
                  <c:v>50.967829999999999</c:v>
                </c:pt>
                <c:pt idx="2781">
                  <c:v>50.984159999999996</c:v>
                </c:pt>
                <c:pt idx="2782">
                  <c:v>51.001669999999997</c:v>
                </c:pt>
                <c:pt idx="2783">
                  <c:v>51.018170000000012</c:v>
                </c:pt>
                <c:pt idx="2784">
                  <c:v>51.035500000000013</c:v>
                </c:pt>
                <c:pt idx="2785">
                  <c:v>51.052</c:v>
                </c:pt>
                <c:pt idx="2786">
                  <c:v>51.069330000000022</c:v>
                </c:pt>
                <c:pt idx="2787">
                  <c:v>51.085840000000005</c:v>
                </c:pt>
                <c:pt idx="2788">
                  <c:v>51.103170000000013</c:v>
                </c:pt>
                <c:pt idx="2789">
                  <c:v>51.119669999999999</c:v>
                </c:pt>
                <c:pt idx="2790">
                  <c:v>51.137170000000012</c:v>
                </c:pt>
                <c:pt idx="2791">
                  <c:v>51.153669999999998</c:v>
                </c:pt>
                <c:pt idx="2792">
                  <c:v>51.17</c:v>
                </c:pt>
                <c:pt idx="2793">
                  <c:v>51.1875</c:v>
                </c:pt>
                <c:pt idx="2794">
                  <c:v>51.204000000000001</c:v>
                </c:pt>
                <c:pt idx="2795">
                  <c:v>51.221330000000023</c:v>
                </c:pt>
                <c:pt idx="2796">
                  <c:v>51.237830000000002</c:v>
                </c:pt>
                <c:pt idx="2797">
                  <c:v>51.255160000000011</c:v>
                </c:pt>
                <c:pt idx="2798">
                  <c:v>51.27167</c:v>
                </c:pt>
                <c:pt idx="2799">
                  <c:v>51.289000000000001</c:v>
                </c:pt>
                <c:pt idx="2800">
                  <c:v>51.305500000000002</c:v>
                </c:pt>
                <c:pt idx="2801">
                  <c:v>51.322000000000003</c:v>
                </c:pt>
                <c:pt idx="2802">
                  <c:v>51.339500000000001</c:v>
                </c:pt>
                <c:pt idx="2803">
                  <c:v>51.355829999999997</c:v>
                </c:pt>
                <c:pt idx="2804">
                  <c:v>51.373330000000003</c:v>
                </c:pt>
                <c:pt idx="2805">
                  <c:v>51.389829999999996</c:v>
                </c:pt>
                <c:pt idx="2806">
                  <c:v>51.407170000000001</c:v>
                </c:pt>
                <c:pt idx="2807">
                  <c:v>51.423670000000001</c:v>
                </c:pt>
                <c:pt idx="2808">
                  <c:v>51.440999999999995</c:v>
                </c:pt>
                <c:pt idx="2809">
                  <c:v>51.457499999999996</c:v>
                </c:pt>
                <c:pt idx="2810">
                  <c:v>51.474000000000004</c:v>
                </c:pt>
                <c:pt idx="2811">
                  <c:v>51.491330000000012</c:v>
                </c:pt>
                <c:pt idx="2812">
                  <c:v>51.507829999999998</c:v>
                </c:pt>
                <c:pt idx="2813">
                  <c:v>51.525330000000025</c:v>
                </c:pt>
                <c:pt idx="2814">
                  <c:v>51.541669999999996</c:v>
                </c:pt>
                <c:pt idx="2815">
                  <c:v>51.559170000000002</c:v>
                </c:pt>
                <c:pt idx="2816">
                  <c:v>51.575670000000002</c:v>
                </c:pt>
                <c:pt idx="2817">
                  <c:v>51.593000000000011</c:v>
                </c:pt>
                <c:pt idx="2818">
                  <c:v>51.609500000000011</c:v>
                </c:pt>
                <c:pt idx="2819">
                  <c:v>51.626840000000001</c:v>
                </c:pt>
                <c:pt idx="2820">
                  <c:v>51.643330000000013</c:v>
                </c:pt>
                <c:pt idx="2821">
                  <c:v>51.659829999999999</c:v>
                </c:pt>
                <c:pt idx="2822">
                  <c:v>51.677170000000011</c:v>
                </c:pt>
                <c:pt idx="2823">
                  <c:v>51.693670000000012</c:v>
                </c:pt>
                <c:pt idx="2824">
                  <c:v>51.711170000000003</c:v>
                </c:pt>
                <c:pt idx="2825">
                  <c:v>51.727500000000013</c:v>
                </c:pt>
                <c:pt idx="2826">
                  <c:v>51.745000000000012</c:v>
                </c:pt>
                <c:pt idx="2827">
                  <c:v>51.761500000000012</c:v>
                </c:pt>
                <c:pt idx="2828">
                  <c:v>51.778830000000013</c:v>
                </c:pt>
                <c:pt idx="2829">
                  <c:v>51.795330000000043</c:v>
                </c:pt>
                <c:pt idx="2830">
                  <c:v>51.811829999999979</c:v>
                </c:pt>
                <c:pt idx="2831">
                  <c:v>51.829170000000012</c:v>
                </c:pt>
                <c:pt idx="2832">
                  <c:v>51.845659999999995</c:v>
                </c:pt>
                <c:pt idx="2833">
                  <c:v>51.863</c:v>
                </c:pt>
                <c:pt idx="2834">
                  <c:v>51.8795</c:v>
                </c:pt>
                <c:pt idx="2835">
                  <c:v>51.897000000000006</c:v>
                </c:pt>
                <c:pt idx="2836">
                  <c:v>51.913330000000002</c:v>
                </c:pt>
                <c:pt idx="2837">
                  <c:v>51.93083</c:v>
                </c:pt>
                <c:pt idx="2838">
                  <c:v>51.947330000000001</c:v>
                </c:pt>
                <c:pt idx="2839">
                  <c:v>51.964669999999998</c:v>
                </c:pt>
                <c:pt idx="2840">
                  <c:v>51.981169999999999</c:v>
                </c:pt>
                <c:pt idx="2841">
                  <c:v>51.997659999999996</c:v>
                </c:pt>
                <c:pt idx="2842">
                  <c:v>52.015000000000001</c:v>
                </c:pt>
                <c:pt idx="2843">
                  <c:v>52.031500000000001</c:v>
                </c:pt>
                <c:pt idx="2844">
                  <c:v>52.048830000000002</c:v>
                </c:pt>
                <c:pt idx="2845">
                  <c:v>52.065330000000024</c:v>
                </c:pt>
                <c:pt idx="2846">
                  <c:v>52.08267</c:v>
                </c:pt>
                <c:pt idx="2847">
                  <c:v>52.099170000000022</c:v>
                </c:pt>
                <c:pt idx="2848">
                  <c:v>52.116659999999996</c:v>
                </c:pt>
                <c:pt idx="2849">
                  <c:v>52.133170000000021</c:v>
                </c:pt>
                <c:pt idx="2850">
                  <c:v>52.149500000000003</c:v>
                </c:pt>
                <c:pt idx="2851">
                  <c:v>52.167000000000002</c:v>
                </c:pt>
                <c:pt idx="2852">
                  <c:v>52.183500000000002</c:v>
                </c:pt>
                <c:pt idx="2853">
                  <c:v>52.200830000000003</c:v>
                </c:pt>
                <c:pt idx="2854">
                  <c:v>52.217330000000011</c:v>
                </c:pt>
                <c:pt idx="2855">
                  <c:v>52.234670000000001</c:v>
                </c:pt>
                <c:pt idx="2856">
                  <c:v>52.251170000000002</c:v>
                </c:pt>
                <c:pt idx="2857">
                  <c:v>52.268500000000024</c:v>
                </c:pt>
                <c:pt idx="2858">
                  <c:v>52.285000000000011</c:v>
                </c:pt>
                <c:pt idx="2859">
                  <c:v>52.301499999999997</c:v>
                </c:pt>
                <c:pt idx="2860">
                  <c:v>52.318999999999996</c:v>
                </c:pt>
                <c:pt idx="2861">
                  <c:v>52.335340000000002</c:v>
                </c:pt>
                <c:pt idx="2862">
                  <c:v>52.352829999999997</c:v>
                </c:pt>
                <c:pt idx="2863">
                  <c:v>52.369340000000001</c:v>
                </c:pt>
                <c:pt idx="2864">
                  <c:v>52.386669999999995</c:v>
                </c:pt>
                <c:pt idx="2865">
                  <c:v>52.403170000000003</c:v>
                </c:pt>
                <c:pt idx="2866">
                  <c:v>52.420500000000011</c:v>
                </c:pt>
                <c:pt idx="2867">
                  <c:v>52.437000000000005</c:v>
                </c:pt>
                <c:pt idx="2868">
                  <c:v>52.454329999999999</c:v>
                </c:pt>
                <c:pt idx="2869">
                  <c:v>52.470829999999999</c:v>
                </c:pt>
                <c:pt idx="2870">
                  <c:v>52.487339999999996</c:v>
                </c:pt>
                <c:pt idx="2871">
                  <c:v>52.504829999999998</c:v>
                </c:pt>
                <c:pt idx="2872">
                  <c:v>52.521170000000012</c:v>
                </c:pt>
                <c:pt idx="2873">
                  <c:v>52.538670000000003</c:v>
                </c:pt>
                <c:pt idx="2874">
                  <c:v>52.555170000000011</c:v>
                </c:pt>
                <c:pt idx="2875">
                  <c:v>52.572500000000012</c:v>
                </c:pt>
                <c:pt idx="2876">
                  <c:v>52.589000000000006</c:v>
                </c:pt>
                <c:pt idx="2877">
                  <c:v>52.606340000000003</c:v>
                </c:pt>
                <c:pt idx="2878">
                  <c:v>52.622830000000022</c:v>
                </c:pt>
                <c:pt idx="2879">
                  <c:v>52.639330000000022</c:v>
                </c:pt>
                <c:pt idx="2880">
                  <c:v>52.656669999999998</c:v>
                </c:pt>
                <c:pt idx="2881">
                  <c:v>52.673170000000013</c:v>
                </c:pt>
                <c:pt idx="2882">
                  <c:v>52.690670000000011</c:v>
                </c:pt>
                <c:pt idx="2883">
                  <c:v>52.707000000000001</c:v>
                </c:pt>
                <c:pt idx="2884">
                  <c:v>52.724500000000013</c:v>
                </c:pt>
                <c:pt idx="2885">
                  <c:v>52.741</c:v>
                </c:pt>
                <c:pt idx="2886">
                  <c:v>52.758340000000011</c:v>
                </c:pt>
                <c:pt idx="2887">
                  <c:v>52.774830000000001</c:v>
                </c:pt>
                <c:pt idx="2888">
                  <c:v>52.792170000000034</c:v>
                </c:pt>
                <c:pt idx="2889">
                  <c:v>52.808669999999999</c:v>
                </c:pt>
                <c:pt idx="2890">
                  <c:v>52.825160000000011</c:v>
                </c:pt>
                <c:pt idx="2891">
                  <c:v>52.842500000000001</c:v>
                </c:pt>
                <c:pt idx="2892">
                  <c:v>52.858999999999995</c:v>
                </c:pt>
                <c:pt idx="2893">
                  <c:v>52.8765</c:v>
                </c:pt>
                <c:pt idx="2894">
                  <c:v>52.892830000000011</c:v>
                </c:pt>
                <c:pt idx="2895">
                  <c:v>52.910330000000002</c:v>
                </c:pt>
                <c:pt idx="2896">
                  <c:v>52.926830000000002</c:v>
                </c:pt>
                <c:pt idx="2897">
                  <c:v>52.94417</c:v>
                </c:pt>
                <c:pt idx="2898">
                  <c:v>52.96067</c:v>
                </c:pt>
                <c:pt idx="2899">
                  <c:v>52.977160000000005</c:v>
                </c:pt>
                <c:pt idx="2900">
                  <c:v>52.994500000000002</c:v>
                </c:pt>
                <c:pt idx="2901">
                  <c:v>53.010999999999996</c:v>
                </c:pt>
                <c:pt idx="2902">
                  <c:v>53.028330000000025</c:v>
                </c:pt>
                <c:pt idx="2903">
                  <c:v>53.044829999999997</c:v>
                </c:pt>
                <c:pt idx="2904">
                  <c:v>53.062330000000024</c:v>
                </c:pt>
                <c:pt idx="2905">
                  <c:v>53.078670000000002</c:v>
                </c:pt>
                <c:pt idx="2906">
                  <c:v>53.096170000000022</c:v>
                </c:pt>
                <c:pt idx="2907">
                  <c:v>53.112670000000001</c:v>
                </c:pt>
                <c:pt idx="2908">
                  <c:v>53.129000000000012</c:v>
                </c:pt>
                <c:pt idx="2909">
                  <c:v>53.146500000000003</c:v>
                </c:pt>
                <c:pt idx="2910">
                  <c:v>53.163000000000011</c:v>
                </c:pt>
                <c:pt idx="2911">
                  <c:v>53.180330000000012</c:v>
                </c:pt>
                <c:pt idx="2912">
                  <c:v>53.196840000000002</c:v>
                </c:pt>
                <c:pt idx="2913">
                  <c:v>53.214170000000003</c:v>
                </c:pt>
                <c:pt idx="2914">
                  <c:v>53.230670000000003</c:v>
                </c:pt>
                <c:pt idx="2915">
                  <c:v>53.248170000000023</c:v>
                </c:pt>
                <c:pt idx="2916">
                  <c:v>53.264500000000012</c:v>
                </c:pt>
                <c:pt idx="2917">
                  <c:v>53.282000000000011</c:v>
                </c:pt>
                <c:pt idx="2918">
                  <c:v>53.298500000000026</c:v>
                </c:pt>
                <c:pt idx="2919">
                  <c:v>53.314839999999997</c:v>
                </c:pt>
                <c:pt idx="2920">
                  <c:v>53.332330000000013</c:v>
                </c:pt>
                <c:pt idx="2921">
                  <c:v>53.348839999999996</c:v>
                </c:pt>
                <c:pt idx="2922">
                  <c:v>53.366170000000011</c:v>
                </c:pt>
                <c:pt idx="2923">
                  <c:v>53.382669999999997</c:v>
                </c:pt>
                <c:pt idx="2924">
                  <c:v>53.4</c:v>
                </c:pt>
                <c:pt idx="2925">
                  <c:v>53.416499999999999</c:v>
                </c:pt>
                <c:pt idx="2926">
                  <c:v>53.43383</c:v>
                </c:pt>
                <c:pt idx="2927">
                  <c:v>53.450330000000001</c:v>
                </c:pt>
                <c:pt idx="2928">
                  <c:v>53.466840000000005</c:v>
                </c:pt>
                <c:pt idx="2929">
                  <c:v>53.48433</c:v>
                </c:pt>
                <c:pt idx="2930">
                  <c:v>53.50067</c:v>
                </c:pt>
                <c:pt idx="2931">
                  <c:v>53.518170000000012</c:v>
                </c:pt>
                <c:pt idx="2932">
                  <c:v>53.534669999999998</c:v>
                </c:pt>
                <c:pt idx="2933">
                  <c:v>53.552</c:v>
                </c:pt>
                <c:pt idx="2934">
                  <c:v>53.568500000000022</c:v>
                </c:pt>
                <c:pt idx="2935">
                  <c:v>53.585840000000005</c:v>
                </c:pt>
                <c:pt idx="2936">
                  <c:v>53.602330000000023</c:v>
                </c:pt>
                <c:pt idx="2937">
                  <c:v>53.619669999999999</c:v>
                </c:pt>
                <c:pt idx="2938">
                  <c:v>53.636170000000021</c:v>
                </c:pt>
                <c:pt idx="2939">
                  <c:v>53.652670000000001</c:v>
                </c:pt>
                <c:pt idx="2940">
                  <c:v>53.670170000000013</c:v>
                </c:pt>
                <c:pt idx="2941">
                  <c:v>53.686500000000002</c:v>
                </c:pt>
                <c:pt idx="2942">
                  <c:v>53.704000000000001</c:v>
                </c:pt>
                <c:pt idx="2943">
                  <c:v>53.720500000000023</c:v>
                </c:pt>
                <c:pt idx="2944">
                  <c:v>53.737830000000002</c:v>
                </c:pt>
                <c:pt idx="2945">
                  <c:v>53.754330000000003</c:v>
                </c:pt>
                <c:pt idx="2946">
                  <c:v>53.77167</c:v>
                </c:pt>
                <c:pt idx="2947">
                  <c:v>53.788170000000022</c:v>
                </c:pt>
                <c:pt idx="2948">
                  <c:v>53.805500000000002</c:v>
                </c:pt>
                <c:pt idx="2949">
                  <c:v>53.822000000000003</c:v>
                </c:pt>
                <c:pt idx="2950">
                  <c:v>53.838500000000003</c:v>
                </c:pt>
                <c:pt idx="2951">
                  <c:v>53.855999999999995</c:v>
                </c:pt>
                <c:pt idx="2952">
                  <c:v>53.872330000000012</c:v>
                </c:pt>
                <c:pt idx="2953">
                  <c:v>53.889829999999996</c:v>
                </c:pt>
                <c:pt idx="2954">
                  <c:v>53.906330000000011</c:v>
                </c:pt>
                <c:pt idx="2955">
                  <c:v>53.923670000000001</c:v>
                </c:pt>
                <c:pt idx="2956">
                  <c:v>53.940170000000002</c:v>
                </c:pt>
                <c:pt idx="2957">
                  <c:v>53.957499999999996</c:v>
                </c:pt>
                <c:pt idx="2958">
                  <c:v>53.974000000000004</c:v>
                </c:pt>
                <c:pt idx="2959">
                  <c:v>53.990500000000011</c:v>
                </c:pt>
                <c:pt idx="2960">
                  <c:v>54.007829999999998</c:v>
                </c:pt>
                <c:pt idx="2961">
                  <c:v>54.024330000000013</c:v>
                </c:pt>
                <c:pt idx="2962">
                  <c:v>54.041829999999997</c:v>
                </c:pt>
                <c:pt idx="2963">
                  <c:v>54.058170000000011</c:v>
                </c:pt>
                <c:pt idx="2964">
                  <c:v>54.075670000000002</c:v>
                </c:pt>
                <c:pt idx="2965">
                  <c:v>54.092170000000024</c:v>
                </c:pt>
                <c:pt idx="2966">
                  <c:v>54.109500000000011</c:v>
                </c:pt>
                <c:pt idx="2967">
                  <c:v>54.126000000000012</c:v>
                </c:pt>
                <c:pt idx="2968">
                  <c:v>54.143330000000013</c:v>
                </c:pt>
                <c:pt idx="2969">
                  <c:v>54.159829999999999</c:v>
                </c:pt>
                <c:pt idx="2970">
                  <c:v>54.176330000000021</c:v>
                </c:pt>
                <c:pt idx="2971">
                  <c:v>54.193670000000012</c:v>
                </c:pt>
                <c:pt idx="2972">
                  <c:v>54.210170000000012</c:v>
                </c:pt>
                <c:pt idx="2973">
                  <c:v>54.227670000000003</c:v>
                </c:pt>
                <c:pt idx="2974">
                  <c:v>54.244</c:v>
                </c:pt>
                <c:pt idx="2975">
                  <c:v>54.261500000000012</c:v>
                </c:pt>
                <c:pt idx="2976">
                  <c:v>54.278000000000013</c:v>
                </c:pt>
                <c:pt idx="2977">
                  <c:v>54.295330000000043</c:v>
                </c:pt>
                <c:pt idx="2978">
                  <c:v>54.311829999999979</c:v>
                </c:pt>
                <c:pt idx="2979">
                  <c:v>54.328340000000011</c:v>
                </c:pt>
                <c:pt idx="2980">
                  <c:v>54.345659999999995</c:v>
                </c:pt>
                <c:pt idx="2981">
                  <c:v>54.362170000000013</c:v>
                </c:pt>
                <c:pt idx="2982">
                  <c:v>54.3795</c:v>
                </c:pt>
                <c:pt idx="2983">
                  <c:v>54.396000000000001</c:v>
                </c:pt>
                <c:pt idx="2984">
                  <c:v>54.413499999999999</c:v>
                </c:pt>
                <c:pt idx="2985">
                  <c:v>54.429830000000003</c:v>
                </c:pt>
                <c:pt idx="2986">
                  <c:v>54.447330000000001</c:v>
                </c:pt>
                <c:pt idx="2987">
                  <c:v>54.463830000000002</c:v>
                </c:pt>
                <c:pt idx="2988">
                  <c:v>54.480170000000001</c:v>
                </c:pt>
                <c:pt idx="2989">
                  <c:v>54.497659999999996</c:v>
                </c:pt>
                <c:pt idx="2990">
                  <c:v>54.51417</c:v>
                </c:pt>
                <c:pt idx="2991">
                  <c:v>54.531500000000001</c:v>
                </c:pt>
                <c:pt idx="2992">
                  <c:v>54.548000000000002</c:v>
                </c:pt>
                <c:pt idx="2993">
                  <c:v>54.565330000000024</c:v>
                </c:pt>
                <c:pt idx="2994">
                  <c:v>54.581829999999997</c:v>
                </c:pt>
                <c:pt idx="2995">
                  <c:v>54.599330000000023</c:v>
                </c:pt>
                <c:pt idx="2996">
                  <c:v>54.615670000000001</c:v>
                </c:pt>
                <c:pt idx="2997">
                  <c:v>54.633170000000021</c:v>
                </c:pt>
                <c:pt idx="2998">
                  <c:v>54.64967</c:v>
                </c:pt>
                <c:pt idx="2999">
                  <c:v>54.666000000000011</c:v>
                </c:pt>
                <c:pt idx="3000">
                  <c:v>54.683500000000002</c:v>
                </c:pt>
                <c:pt idx="3001">
                  <c:v>54.7</c:v>
                </c:pt>
                <c:pt idx="3002">
                  <c:v>54.717330000000011</c:v>
                </c:pt>
                <c:pt idx="3003">
                  <c:v>54.733830000000012</c:v>
                </c:pt>
                <c:pt idx="3004">
                  <c:v>54.751170000000002</c:v>
                </c:pt>
                <c:pt idx="3005">
                  <c:v>54.767670000000003</c:v>
                </c:pt>
                <c:pt idx="3006">
                  <c:v>54.785000000000011</c:v>
                </c:pt>
                <c:pt idx="3007">
                  <c:v>54.801499999999997</c:v>
                </c:pt>
                <c:pt idx="3008">
                  <c:v>54.817999999999998</c:v>
                </c:pt>
                <c:pt idx="3009">
                  <c:v>54.835500000000003</c:v>
                </c:pt>
                <c:pt idx="3010">
                  <c:v>54.851829999999978</c:v>
                </c:pt>
                <c:pt idx="3011">
                  <c:v>54.869340000000001</c:v>
                </c:pt>
                <c:pt idx="3012">
                  <c:v>54.885829999999999</c:v>
                </c:pt>
                <c:pt idx="3013">
                  <c:v>54.903170000000003</c:v>
                </c:pt>
                <c:pt idx="3014">
                  <c:v>54.919670000000004</c:v>
                </c:pt>
                <c:pt idx="3015">
                  <c:v>54.937000000000005</c:v>
                </c:pt>
                <c:pt idx="3016">
                  <c:v>54.953499999999998</c:v>
                </c:pt>
                <c:pt idx="3017">
                  <c:v>54.97</c:v>
                </c:pt>
                <c:pt idx="3018">
                  <c:v>54.987339999999996</c:v>
                </c:pt>
                <c:pt idx="3019">
                  <c:v>55.003830000000001</c:v>
                </c:pt>
                <c:pt idx="3020">
                  <c:v>55.021330000000013</c:v>
                </c:pt>
                <c:pt idx="3021">
                  <c:v>55.037669999999999</c:v>
                </c:pt>
                <c:pt idx="3022">
                  <c:v>55.055170000000011</c:v>
                </c:pt>
                <c:pt idx="3023">
                  <c:v>55.071669999999997</c:v>
                </c:pt>
                <c:pt idx="3024">
                  <c:v>55.089000000000006</c:v>
                </c:pt>
                <c:pt idx="3025">
                  <c:v>55.105500000000013</c:v>
                </c:pt>
                <c:pt idx="3026">
                  <c:v>55.122830000000022</c:v>
                </c:pt>
                <c:pt idx="3027">
                  <c:v>55.139330000000022</c:v>
                </c:pt>
                <c:pt idx="3028">
                  <c:v>55.155830000000002</c:v>
                </c:pt>
                <c:pt idx="3029">
                  <c:v>55.173170000000013</c:v>
                </c:pt>
                <c:pt idx="3030">
                  <c:v>55.18967</c:v>
                </c:pt>
                <c:pt idx="3031">
                  <c:v>55.207170000000012</c:v>
                </c:pt>
                <c:pt idx="3032">
                  <c:v>55.223500000000023</c:v>
                </c:pt>
                <c:pt idx="3033">
                  <c:v>55.241</c:v>
                </c:pt>
                <c:pt idx="3034">
                  <c:v>55.2575</c:v>
                </c:pt>
                <c:pt idx="3035">
                  <c:v>55.274830000000001</c:v>
                </c:pt>
                <c:pt idx="3036">
                  <c:v>55.291330000000023</c:v>
                </c:pt>
                <c:pt idx="3037">
                  <c:v>55.307829999999996</c:v>
                </c:pt>
                <c:pt idx="3038">
                  <c:v>55.325160000000011</c:v>
                </c:pt>
                <c:pt idx="3039">
                  <c:v>55.341669999999979</c:v>
                </c:pt>
                <c:pt idx="3040">
                  <c:v>55.358999999999995</c:v>
                </c:pt>
                <c:pt idx="3041">
                  <c:v>55.375500000000002</c:v>
                </c:pt>
                <c:pt idx="3042">
                  <c:v>55.393000000000001</c:v>
                </c:pt>
                <c:pt idx="3043">
                  <c:v>55.409330000000011</c:v>
                </c:pt>
                <c:pt idx="3044">
                  <c:v>55.426830000000002</c:v>
                </c:pt>
                <c:pt idx="3045">
                  <c:v>55.443330000000003</c:v>
                </c:pt>
                <c:pt idx="3046">
                  <c:v>55.46067</c:v>
                </c:pt>
                <c:pt idx="3047">
                  <c:v>55.477160000000005</c:v>
                </c:pt>
                <c:pt idx="3048">
                  <c:v>55.493670000000002</c:v>
                </c:pt>
                <c:pt idx="3049">
                  <c:v>55.510999999999996</c:v>
                </c:pt>
                <c:pt idx="3050">
                  <c:v>55.527500000000003</c:v>
                </c:pt>
                <c:pt idx="3051">
                  <c:v>55.544829999999997</c:v>
                </c:pt>
                <c:pt idx="3052">
                  <c:v>55.561330000000012</c:v>
                </c:pt>
                <c:pt idx="3053">
                  <c:v>55.578830000000011</c:v>
                </c:pt>
                <c:pt idx="3054">
                  <c:v>55.595170000000024</c:v>
                </c:pt>
                <c:pt idx="3055">
                  <c:v>55.612670000000001</c:v>
                </c:pt>
                <c:pt idx="3056">
                  <c:v>55.629170000000023</c:v>
                </c:pt>
                <c:pt idx="3057">
                  <c:v>55.645500000000013</c:v>
                </c:pt>
                <c:pt idx="3058">
                  <c:v>55.663000000000011</c:v>
                </c:pt>
                <c:pt idx="3059">
                  <c:v>55.679500000000012</c:v>
                </c:pt>
                <c:pt idx="3060">
                  <c:v>55.696840000000002</c:v>
                </c:pt>
                <c:pt idx="3061">
                  <c:v>55.713330000000013</c:v>
                </c:pt>
                <c:pt idx="3062">
                  <c:v>55.730670000000003</c:v>
                </c:pt>
                <c:pt idx="3063">
                  <c:v>55.747170000000011</c:v>
                </c:pt>
                <c:pt idx="3064">
                  <c:v>55.764670000000002</c:v>
                </c:pt>
                <c:pt idx="3065">
                  <c:v>55.781000000000006</c:v>
                </c:pt>
                <c:pt idx="3066">
                  <c:v>55.797500000000021</c:v>
                </c:pt>
                <c:pt idx="3067">
                  <c:v>55.814999999999998</c:v>
                </c:pt>
                <c:pt idx="3068">
                  <c:v>55.831330000000001</c:v>
                </c:pt>
                <c:pt idx="3069">
                  <c:v>55.848839999999996</c:v>
                </c:pt>
                <c:pt idx="3070">
                  <c:v>55.865330000000021</c:v>
                </c:pt>
                <c:pt idx="3071">
                  <c:v>55.882669999999997</c:v>
                </c:pt>
                <c:pt idx="3072">
                  <c:v>55.899170000000012</c:v>
                </c:pt>
                <c:pt idx="3073">
                  <c:v>55.916499999999999</c:v>
                </c:pt>
                <c:pt idx="3074">
                  <c:v>55.933</c:v>
                </c:pt>
                <c:pt idx="3075">
                  <c:v>55.950499999999998</c:v>
                </c:pt>
                <c:pt idx="3076">
                  <c:v>55.966840000000005</c:v>
                </c:pt>
                <c:pt idx="3077">
                  <c:v>55.983330000000002</c:v>
                </c:pt>
                <c:pt idx="3078">
                  <c:v>56.000830000000001</c:v>
                </c:pt>
                <c:pt idx="3079">
                  <c:v>56.01717</c:v>
                </c:pt>
                <c:pt idx="3080">
                  <c:v>56.034669999999998</c:v>
                </c:pt>
                <c:pt idx="3081">
                  <c:v>56.051169999999999</c:v>
                </c:pt>
                <c:pt idx="3082">
                  <c:v>56.068500000000022</c:v>
                </c:pt>
                <c:pt idx="3083">
                  <c:v>56.085000000000001</c:v>
                </c:pt>
                <c:pt idx="3084">
                  <c:v>56.102330000000023</c:v>
                </c:pt>
                <c:pt idx="3085">
                  <c:v>56.118830000000003</c:v>
                </c:pt>
                <c:pt idx="3086">
                  <c:v>56.135330000000025</c:v>
                </c:pt>
                <c:pt idx="3087">
                  <c:v>56.152670000000001</c:v>
                </c:pt>
                <c:pt idx="3088">
                  <c:v>56.169170000000022</c:v>
                </c:pt>
                <c:pt idx="3089">
                  <c:v>56.186669999999999</c:v>
                </c:pt>
                <c:pt idx="3090">
                  <c:v>56.203000000000003</c:v>
                </c:pt>
                <c:pt idx="3091">
                  <c:v>56.220500000000023</c:v>
                </c:pt>
                <c:pt idx="3092">
                  <c:v>56.237000000000002</c:v>
                </c:pt>
                <c:pt idx="3093">
                  <c:v>56.254330000000003</c:v>
                </c:pt>
                <c:pt idx="3094">
                  <c:v>56.270830000000011</c:v>
                </c:pt>
                <c:pt idx="3095">
                  <c:v>56.288170000000022</c:v>
                </c:pt>
                <c:pt idx="3096">
                  <c:v>56.304669999999994</c:v>
                </c:pt>
                <c:pt idx="3097">
                  <c:v>56.321170000000002</c:v>
                </c:pt>
                <c:pt idx="3098">
                  <c:v>56.338500000000003</c:v>
                </c:pt>
                <c:pt idx="3099">
                  <c:v>56.354999999999997</c:v>
                </c:pt>
                <c:pt idx="3100">
                  <c:v>56.372500000000002</c:v>
                </c:pt>
                <c:pt idx="3101">
                  <c:v>56.388829999999999</c:v>
                </c:pt>
                <c:pt idx="3102">
                  <c:v>56.406330000000011</c:v>
                </c:pt>
                <c:pt idx="3103">
                  <c:v>56.422830000000012</c:v>
                </c:pt>
                <c:pt idx="3104">
                  <c:v>56.440170000000002</c:v>
                </c:pt>
                <c:pt idx="3105">
                  <c:v>56.456669999999995</c:v>
                </c:pt>
                <c:pt idx="3106">
                  <c:v>56.473170000000003</c:v>
                </c:pt>
                <c:pt idx="3107">
                  <c:v>56.490500000000011</c:v>
                </c:pt>
                <c:pt idx="3108">
                  <c:v>56.507000000000005</c:v>
                </c:pt>
                <c:pt idx="3109">
                  <c:v>56.524330000000013</c:v>
                </c:pt>
                <c:pt idx="3110">
                  <c:v>56.54083</c:v>
                </c:pt>
                <c:pt idx="3111">
                  <c:v>56.558330000000012</c:v>
                </c:pt>
                <c:pt idx="3112">
                  <c:v>56.574669999999998</c:v>
                </c:pt>
                <c:pt idx="3113">
                  <c:v>56.592170000000024</c:v>
                </c:pt>
                <c:pt idx="3114">
                  <c:v>56.608670000000011</c:v>
                </c:pt>
                <c:pt idx="3115">
                  <c:v>56.626000000000012</c:v>
                </c:pt>
                <c:pt idx="3116">
                  <c:v>56.642500000000013</c:v>
                </c:pt>
                <c:pt idx="3117">
                  <c:v>56.659000000000006</c:v>
                </c:pt>
                <c:pt idx="3118">
                  <c:v>56.676330000000021</c:v>
                </c:pt>
                <c:pt idx="3119">
                  <c:v>56.692830000000022</c:v>
                </c:pt>
                <c:pt idx="3120">
                  <c:v>56.710170000000012</c:v>
                </c:pt>
                <c:pt idx="3121">
                  <c:v>56.726660000000003</c:v>
                </c:pt>
                <c:pt idx="3122">
                  <c:v>56.744170000000011</c:v>
                </c:pt>
                <c:pt idx="3123">
                  <c:v>56.760500000000022</c:v>
                </c:pt>
                <c:pt idx="3124">
                  <c:v>56.778000000000013</c:v>
                </c:pt>
                <c:pt idx="3125">
                  <c:v>56.794500000000021</c:v>
                </c:pt>
                <c:pt idx="3126">
                  <c:v>56.810999999999993</c:v>
                </c:pt>
                <c:pt idx="3127">
                  <c:v>56.828340000000011</c:v>
                </c:pt>
                <c:pt idx="3128">
                  <c:v>56.844829999999995</c:v>
                </c:pt>
                <c:pt idx="3129">
                  <c:v>56.862170000000013</c:v>
                </c:pt>
                <c:pt idx="3130">
                  <c:v>56.87867</c:v>
                </c:pt>
                <c:pt idx="3131">
                  <c:v>56.896000000000001</c:v>
                </c:pt>
                <c:pt idx="3132">
                  <c:v>56.912500000000001</c:v>
                </c:pt>
                <c:pt idx="3133">
                  <c:v>56.93</c:v>
                </c:pt>
                <c:pt idx="3134">
                  <c:v>56.946330000000003</c:v>
                </c:pt>
                <c:pt idx="3135">
                  <c:v>56.963830000000002</c:v>
                </c:pt>
                <c:pt idx="3136">
                  <c:v>56.980330000000002</c:v>
                </c:pt>
                <c:pt idx="3137">
                  <c:v>56.996670000000002</c:v>
                </c:pt>
                <c:pt idx="3138">
                  <c:v>57.01417</c:v>
                </c:pt>
                <c:pt idx="3139">
                  <c:v>57.030670000000001</c:v>
                </c:pt>
                <c:pt idx="3140">
                  <c:v>57.048000000000002</c:v>
                </c:pt>
                <c:pt idx="3141">
                  <c:v>57.064500000000002</c:v>
                </c:pt>
                <c:pt idx="3142">
                  <c:v>57.081829999999997</c:v>
                </c:pt>
                <c:pt idx="3143">
                  <c:v>57.098330000000026</c:v>
                </c:pt>
                <c:pt idx="3144">
                  <c:v>57.115830000000003</c:v>
                </c:pt>
                <c:pt idx="3145">
                  <c:v>57.132170000000023</c:v>
                </c:pt>
                <c:pt idx="3146">
                  <c:v>57.148670000000003</c:v>
                </c:pt>
                <c:pt idx="3147">
                  <c:v>57.166170000000022</c:v>
                </c:pt>
                <c:pt idx="3148">
                  <c:v>57.182500000000012</c:v>
                </c:pt>
                <c:pt idx="3149">
                  <c:v>57.2</c:v>
                </c:pt>
                <c:pt idx="3150">
                  <c:v>57.216500000000003</c:v>
                </c:pt>
                <c:pt idx="3151">
                  <c:v>57.233830000000012</c:v>
                </c:pt>
                <c:pt idx="3152">
                  <c:v>57.250330000000012</c:v>
                </c:pt>
                <c:pt idx="3153">
                  <c:v>57.267670000000003</c:v>
                </c:pt>
                <c:pt idx="3154">
                  <c:v>57.284170000000003</c:v>
                </c:pt>
                <c:pt idx="3155">
                  <c:v>57.301669999999994</c:v>
                </c:pt>
                <c:pt idx="3156">
                  <c:v>57.317999999999998</c:v>
                </c:pt>
                <c:pt idx="3157">
                  <c:v>57.334499999999998</c:v>
                </c:pt>
                <c:pt idx="3158">
                  <c:v>57.351999999999997</c:v>
                </c:pt>
                <c:pt idx="3159">
                  <c:v>57.368330000000022</c:v>
                </c:pt>
                <c:pt idx="3160">
                  <c:v>57.385829999999999</c:v>
                </c:pt>
                <c:pt idx="3161">
                  <c:v>57.402330000000013</c:v>
                </c:pt>
                <c:pt idx="3162">
                  <c:v>57.419670000000004</c:v>
                </c:pt>
                <c:pt idx="3163">
                  <c:v>57.436170000000011</c:v>
                </c:pt>
                <c:pt idx="3164">
                  <c:v>57.453499999999998</c:v>
                </c:pt>
                <c:pt idx="3165">
                  <c:v>57.47</c:v>
                </c:pt>
                <c:pt idx="3166">
                  <c:v>57.486499999999999</c:v>
                </c:pt>
                <c:pt idx="3167">
                  <c:v>57.503830000000001</c:v>
                </c:pt>
                <c:pt idx="3168">
                  <c:v>57.520330000000023</c:v>
                </c:pt>
                <c:pt idx="3169">
                  <c:v>57.53783</c:v>
                </c:pt>
                <c:pt idx="3170">
                  <c:v>57.554159999999996</c:v>
                </c:pt>
                <c:pt idx="3171">
                  <c:v>57.571669999999997</c:v>
                </c:pt>
                <c:pt idx="3172">
                  <c:v>57.588170000000012</c:v>
                </c:pt>
                <c:pt idx="3173">
                  <c:v>57.605500000000013</c:v>
                </c:pt>
                <c:pt idx="3174">
                  <c:v>57.622000000000021</c:v>
                </c:pt>
                <c:pt idx="3175">
                  <c:v>57.638500000000022</c:v>
                </c:pt>
                <c:pt idx="3176">
                  <c:v>57.655830000000002</c:v>
                </c:pt>
                <c:pt idx="3177">
                  <c:v>57.672330000000024</c:v>
                </c:pt>
                <c:pt idx="3178">
                  <c:v>57.68967</c:v>
                </c:pt>
                <c:pt idx="3179">
                  <c:v>57.706160000000011</c:v>
                </c:pt>
                <c:pt idx="3180">
                  <c:v>57.723670000000013</c:v>
                </c:pt>
                <c:pt idx="3181">
                  <c:v>57.74</c:v>
                </c:pt>
                <c:pt idx="3182">
                  <c:v>57.7575</c:v>
                </c:pt>
                <c:pt idx="3183">
                  <c:v>57.774000000000001</c:v>
                </c:pt>
                <c:pt idx="3184">
                  <c:v>57.791330000000023</c:v>
                </c:pt>
                <c:pt idx="3185">
                  <c:v>57.807829999999996</c:v>
                </c:pt>
                <c:pt idx="3186">
                  <c:v>57.824330000000003</c:v>
                </c:pt>
                <c:pt idx="3187">
                  <c:v>57.841669999999979</c:v>
                </c:pt>
                <c:pt idx="3188">
                  <c:v>57.858170000000001</c:v>
                </c:pt>
                <c:pt idx="3189">
                  <c:v>57.875500000000002</c:v>
                </c:pt>
                <c:pt idx="3190">
                  <c:v>57.892000000000003</c:v>
                </c:pt>
                <c:pt idx="3191">
                  <c:v>57.909500000000001</c:v>
                </c:pt>
                <c:pt idx="3192">
                  <c:v>57.925830000000012</c:v>
                </c:pt>
                <c:pt idx="3193">
                  <c:v>57.943330000000003</c:v>
                </c:pt>
                <c:pt idx="3194">
                  <c:v>57.959829999999997</c:v>
                </c:pt>
                <c:pt idx="3195">
                  <c:v>57.976330000000011</c:v>
                </c:pt>
                <c:pt idx="3196">
                  <c:v>57.993670000000002</c:v>
                </c:pt>
                <c:pt idx="3197">
                  <c:v>58.010170000000002</c:v>
                </c:pt>
                <c:pt idx="3198">
                  <c:v>58.027500000000003</c:v>
                </c:pt>
                <c:pt idx="3199">
                  <c:v>58.044000000000004</c:v>
                </c:pt>
                <c:pt idx="3200">
                  <c:v>58.061330000000012</c:v>
                </c:pt>
                <c:pt idx="3201">
                  <c:v>58.077839999999995</c:v>
                </c:pt>
                <c:pt idx="3202">
                  <c:v>58.095330000000025</c:v>
                </c:pt>
                <c:pt idx="3203">
                  <c:v>58.111669999999997</c:v>
                </c:pt>
                <c:pt idx="3204">
                  <c:v>58.129170000000023</c:v>
                </c:pt>
                <c:pt idx="3205">
                  <c:v>58.145670000000003</c:v>
                </c:pt>
                <c:pt idx="3206">
                  <c:v>58.162170000000025</c:v>
                </c:pt>
                <c:pt idx="3207">
                  <c:v>58.179500000000012</c:v>
                </c:pt>
                <c:pt idx="3208">
                  <c:v>58.196000000000012</c:v>
                </c:pt>
                <c:pt idx="3209">
                  <c:v>58.213330000000013</c:v>
                </c:pt>
                <c:pt idx="3210">
                  <c:v>58.229830000000021</c:v>
                </c:pt>
                <c:pt idx="3211">
                  <c:v>58.247170000000011</c:v>
                </c:pt>
                <c:pt idx="3212">
                  <c:v>58.263670000000012</c:v>
                </c:pt>
                <c:pt idx="3213">
                  <c:v>58.281170000000003</c:v>
                </c:pt>
                <c:pt idx="3214">
                  <c:v>58.297500000000021</c:v>
                </c:pt>
                <c:pt idx="3215">
                  <c:v>58.313999999999993</c:v>
                </c:pt>
                <c:pt idx="3216">
                  <c:v>58.331499999999998</c:v>
                </c:pt>
                <c:pt idx="3217">
                  <c:v>58.347829999999995</c:v>
                </c:pt>
                <c:pt idx="3218">
                  <c:v>58.365330000000021</c:v>
                </c:pt>
                <c:pt idx="3219">
                  <c:v>58.381829999999994</c:v>
                </c:pt>
                <c:pt idx="3220">
                  <c:v>58.399170000000012</c:v>
                </c:pt>
                <c:pt idx="3221">
                  <c:v>58.415669999999999</c:v>
                </c:pt>
                <c:pt idx="3222">
                  <c:v>58.433</c:v>
                </c:pt>
                <c:pt idx="3223">
                  <c:v>58.4495</c:v>
                </c:pt>
                <c:pt idx="3224">
                  <c:v>58.467000000000006</c:v>
                </c:pt>
                <c:pt idx="3225">
                  <c:v>58.483330000000002</c:v>
                </c:pt>
                <c:pt idx="3226">
                  <c:v>58.499830000000003</c:v>
                </c:pt>
                <c:pt idx="3227">
                  <c:v>58.517330000000001</c:v>
                </c:pt>
                <c:pt idx="3228">
                  <c:v>58.533670000000001</c:v>
                </c:pt>
                <c:pt idx="3229">
                  <c:v>58.551169999999999</c:v>
                </c:pt>
                <c:pt idx="3230">
                  <c:v>58.567660000000004</c:v>
                </c:pt>
                <c:pt idx="3231">
                  <c:v>58.585000000000001</c:v>
                </c:pt>
                <c:pt idx="3232">
                  <c:v>58.601500000000001</c:v>
                </c:pt>
                <c:pt idx="3233">
                  <c:v>58.618830000000003</c:v>
                </c:pt>
                <c:pt idx="3234">
                  <c:v>58.635330000000025</c:v>
                </c:pt>
                <c:pt idx="3235">
                  <c:v>58.651829999999997</c:v>
                </c:pt>
                <c:pt idx="3236">
                  <c:v>58.669170000000022</c:v>
                </c:pt>
                <c:pt idx="3237">
                  <c:v>58.685670000000002</c:v>
                </c:pt>
                <c:pt idx="3238">
                  <c:v>58.703170000000021</c:v>
                </c:pt>
                <c:pt idx="3239">
                  <c:v>58.719500000000011</c:v>
                </c:pt>
                <c:pt idx="3240">
                  <c:v>58.737000000000002</c:v>
                </c:pt>
                <c:pt idx="3241">
                  <c:v>58.753500000000003</c:v>
                </c:pt>
                <c:pt idx="3242">
                  <c:v>58.770830000000011</c:v>
                </c:pt>
                <c:pt idx="3243">
                  <c:v>58.787330000000011</c:v>
                </c:pt>
                <c:pt idx="3244">
                  <c:v>58.804669999999994</c:v>
                </c:pt>
                <c:pt idx="3245">
                  <c:v>58.821170000000002</c:v>
                </c:pt>
                <c:pt idx="3246">
                  <c:v>58.837669999999996</c:v>
                </c:pt>
                <c:pt idx="3247">
                  <c:v>58.854999999999997</c:v>
                </c:pt>
                <c:pt idx="3248">
                  <c:v>58.871499999999997</c:v>
                </c:pt>
                <c:pt idx="3249">
                  <c:v>58.888999999999996</c:v>
                </c:pt>
                <c:pt idx="3250">
                  <c:v>58.905330000000021</c:v>
                </c:pt>
                <c:pt idx="3251">
                  <c:v>58.922830000000012</c:v>
                </c:pt>
                <c:pt idx="3252">
                  <c:v>58.939340000000001</c:v>
                </c:pt>
                <c:pt idx="3253">
                  <c:v>58.956669999999995</c:v>
                </c:pt>
                <c:pt idx="3254">
                  <c:v>58.973170000000003</c:v>
                </c:pt>
                <c:pt idx="3255">
                  <c:v>58.989669999999997</c:v>
                </c:pt>
                <c:pt idx="3256">
                  <c:v>59.007000000000005</c:v>
                </c:pt>
                <c:pt idx="3257">
                  <c:v>59.023500000000013</c:v>
                </c:pt>
                <c:pt idx="3258">
                  <c:v>59.04083</c:v>
                </c:pt>
                <c:pt idx="3259">
                  <c:v>59.057339999999996</c:v>
                </c:pt>
                <c:pt idx="3260">
                  <c:v>59.074829999999999</c:v>
                </c:pt>
                <c:pt idx="3261">
                  <c:v>59.091170000000012</c:v>
                </c:pt>
                <c:pt idx="3262">
                  <c:v>59.108670000000011</c:v>
                </c:pt>
                <c:pt idx="3263">
                  <c:v>59.125170000000026</c:v>
                </c:pt>
                <c:pt idx="3264">
                  <c:v>59.142500000000013</c:v>
                </c:pt>
                <c:pt idx="3265">
                  <c:v>59.159000000000006</c:v>
                </c:pt>
                <c:pt idx="3266">
                  <c:v>59.175500000000021</c:v>
                </c:pt>
                <c:pt idx="3267">
                  <c:v>59.192830000000022</c:v>
                </c:pt>
                <c:pt idx="3268">
                  <c:v>59.209330000000023</c:v>
                </c:pt>
                <c:pt idx="3269">
                  <c:v>59.226660000000003</c:v>
                </c:pt>
                <c:pt idx="3270">
                  <c:v>59.243170000000013</c:v>
                </c:pt>
                <c:pt idx="3271">
                  <c:v>59.260670000000012</c:v>
                </c:pt>
                <c:pt idx="3272">
                  <c:v>59.277000000000001</c:v>
                </c:pt>
                <c:pt idx="3273">
                  <c:v>59.294500000000021</c:v>
                </c:pt>
                <c:pt idx="3274">
                  <c:v>59.310999999999993</c:v>
                </c:pt>
                <c:pt idx="3275">
                  <c:v>59.327500000000001</c:v>
                </c:pt>
                <c:pt idx="3276">
                  <c:v>59.344829999999995</c:v>
                </c:pt>
                <c:pt idx="3277">
                  <c:v>59.361330000000002</c:v>
                </c:pt>
                <c:pt idx="3278">
                  <c:v>59.37867</c:v>
                </c:pt>
                <c:pt idx="3279">
                  <c:v>59.395170000000022</c:v>
                </c:pt>
                <c:pt idx="3280">
                  <c:v>59.412500000000001</c:v>
                </c:pt>
                <c:pt idx="3281">
                  <c:v>59.429000000000002</c:v>
                </c:pt>
                <c:pt idx="3282">
                  <c:v>59.4465</c:v>
                </c:pt>
                <c:pt idx="3283">
                  <c:v>59.462830000000011</c:v>
                </c:pt>
                <c:pt idx="3284">
                  <c:v>59.480330000000002</c:v>
                </c:pt>
                <c:pt idx="3285">
                  <c:v>59.496830000000003</c:v>
                </c:pt>
                <c:pt idx="3286">
                  <c:v>59.513330000000003</c:v>
                </c:pt>
                <c:pt idx="3287">
                  <c:v>59.530670000000001</c:v>
                </c:pt>
                <c:pt idx="3288">
                  <c:v>59.547170000000001</c:v>
                </c:pt>
                <c:pt idx="3289">
                  <c:v>59.564500000000002</c:v>
                </c:pt>
                <c:pt idx="3290">
                  <c:v>59.580999999999996</c:v>
                </c:pt>
                <c:pt idx="3291">
                  <c:v>59.598330000000026</c:v>
                </c:pt>
                <c:pt idx="3292">
                  <c:v>59.614829999999998</c:v>
                </c:pt>
                <c:pt idx="3293">
                  <c:v>59.632330000000024</c:v>
                </c:pt>
                <c:pt idx="3294">
                  <c:v>59.648670000000003</c:v>
                </c:pt>
                <c:pt idx="3295">
                  <c:v>59.665170000000025</c:v>
                </c:pt>
                <c:pt idx="3296">
                  <c:v>59.682670000000002</c:v>
                </c:pt>
                <c:pt idx="3297">
                  <c:v>59.699170000000024</c:v>
                </c:pt>
                <c:pt idx="3298">
                  <c:v>59.716500000000003</c:v>
                </c:pt>
                <c:pt idx="3299">
                  <c:v>59.733000000000011</c:v>
                </c:pt>
                <c:pt idx="3300">
                  <c:v>59.750330000000012</c:v>
                </c:pt>
                <c:pt idx="3301">
                  <c:v>59.766830000000013</c:v>
                </c:pt>
                <c:pt idx="3302">
                  <c:v>59.784170000000003</c:v>
                </c:pt>
                <c:pt idx="3303">
                  <c:v>59.800669999999997</c:v>
                </c:pt>
                <c:pt idx="3304">
                  <c:v>59.818170000000002</c:v>
                </c:pt>
                <c:pt idx="3305">
                  <c:v>59.834499999999998</c:v>
                </c:pt>
                <c:pt idx="3306">
                  <c:v>59.850999999999999</c:v>
                </c:pt>
                <c:pt idx="3307">
                  <c:v>59.868500000000012</c:v>
                </c:pt>
                <c:pt idx="3308">
                  <c:v>59.884829999999994</c:v>
                </c:pt>
                <c:pt idx="3309">
                  <c:v>59.902330000000013</c:v>
                </c:pt>
                <c:pt idx="3310">
                  <c:v>59.918839999999996</c:v>
                </c:pt>
                <c:pt idx="3311">
                  <c:v>59.936170000000011</c:v>
                </c:pt>
                <c:pt idx="3312">
                  <c:v>59.952669999999998</c:v>
                </c:pt>
                <c:pt idx="3313">
                  <c:v>59.97</c:v>
                </c:pt>
                <c:pt idx="3314">
                  <c:v>59.986499999999999</c:v>
                </c:pt>
                <c:pt idx="3315">
                  <c:v>60.003</c:v>
                </c:pt>
                <c:pt idx="3316">
                  <c:v>60.020330000000023</c:v>
                </c:pt>
                <c:pt idx="3317">
                  <c:v>60.036840000000005</c:v>
                </c:pt>
                <c:pt idx="3318">
                  <c:v>60.05433</c:v>
                </c:pt>
                <c:pt idx="3319">
                  <c:v>60.07067</c:v>
                </c:pt>
                <c:pt idx="3320">
                  <c:v>60.088160000000002</c:v>
                </c:pt>
                <c:pt idx="3321">
                  <c:v>60.104669999999999</c:v>
                </c:pt>
                <c:pt idx="3322">
                  <c:v>60.122000000000021</c:v>
                </c:pt>
                <c:pt idx="3323">
                  <c:v>60.138500000000022</c:v>
                </c:pt>
                <c:pt idx="3324">
                  <c:v>60.155830000000002</c:v>
                </c:pt>
                <c:pt idx="3325">
                  <c:v>60.172330000000024</c:v>
                </c:pt>
                <c:pt idx="3326">
                  <c:v>60.188830000000003</c:v>
                </c:pt>
                <c:pt idx="3327">
                  <c:v>60.206160000000011</c:v>
                </c:pt>
                <c:pt idx="3328">
                  <c:v>60.222670000000022</c:v>
                </c:pt>
                <c:pt idx="3329">
                  <c:v>60.240170000000013</c:v>
                </c:pt>
                <c:pt idx="3330">
                  <c:v>60.256500000000003</c:v>
                </c:pt>
                <c:pt idx="3331">
                  <c:v>60.274000000000001</c:v>
                </c:pt>
                <c:pt idx="3332">
                  <c:v>60.290500000000023</c:v>
                </c:pt>
                <c:pt idx="3333">
                  <c:v>60.307829999999996</c:v>
                </c:pt>
                <c:pt idx="3334">
                  <c:v>60.324330000000003</c:v>
                </c:pt>
                <c:pt idx="3335">
                  <c:v>60.340829999999997</c:v>
                </c:pt>
                <c:pt idx="3336">
                  <c:v>60.358170000000001</c:v>
                </c:pt>
                <c:pt idx="3337">
                  <c:v>60.374669999999995</c:v>
                </c:pt>
                <c:pt idx="3338">
                  <c:v>60.392000000000003</c:v>
                </c:pt>
                <c:pt idx="3339">
                  <c:v>60.408500000000011</c:v>
                </c:pt>
                <c:pt idx="3340">
                  <c:v>60.426000000000002</c:v>
                </c:pt>
                <c:pt idx="3341">
                  <c:v>60.442330000000013</c:v>
                </c:pt>
                <c:pt idx="3342">
                  <c:v>60.459829999999997</c:v>
                </c:pt>
                <c:pt idx="3343">
                  <c:v>60.476330000000011</c:v>
                </c:pt>
                <c:pt idx="3344">
                  <c:v>60.493670000000002</c:v>
                </c:pt>
                <c:pt idx="3345">
                  <c:v>60.510170000000002</c:v>
                </c:pt>
                <c:pt idx="3346">
                  <c:v>60.526670000000003</c:v>
                </c:pt>
                <c:pt idx="3347">
                  <c:v>60.544000000000004</c:v>
                </c:pt>
                <c:pt idx="3348">
                  <c:v>60.560500000000012</c:v>
                </c:pt>
                <c:pt idx="3349">
                  <c:v>60.577839999999995</c:v>
                </c:pt>
                <c:pt idx="3350">
                  <c:v>60.594330000000021</c:v>
                </c:pt>
                <c:pt idx="3351">
                  <c:v>60.611829999999998</c:v>
                </c:pt>
                <c:pt idx="3352">
                  <c:v>60.628170000000026</c:v>
                </c:pt>
                <c:pt idx="3353">
                  <c:v>60.645670000000003</c:v>
                </c:pt>
                <c:pt idx="3354">
                  <c:v>60.662170000000025</c:v>
                </c:pt>
                <c:pt idx="3355">
                  <c:v>60.678670000000011</c:v>
                </c:pt>
                <c:pt idx="3356">
                  <c:v>60.696000000000012</c:v>
                </c:pt>
                <c:pt idx="3357">
                  <c:v>60.712500000000013</c:v>
                </c:pt>
                <c:pt idx="3358">
                  <c:v>60.729830000000021</c:v>
                </c:pt>
                <c:pt idx="3359">
                  <c:v>60.746330000000022</c:v>
                </c:pt>
                <c:pt idx="3360">
                  <c:v>60.763670000000012</c:v>
                </c:pt>
                <c:pt idx="3361">
                  <c:v>60.780170000000012</c:v>
                </c:pt>
                <c:pt idx="3362">
                  <c:v>60.797670000000011</c:v>
                </c:pt>
                <c:pt idx="3363">
                  <c:v>60.813999999999993</c:v>
                </c:pt>
                <c:pt idx="3364">
                  <c:v>60.830500000000001</c:v>
                </c:pt>
                <c:pt idx="3365">
                  <c:v>60.847999999999999</c:v>
                </c:pt>
                <c:pt idx="3366">
                  <c:v>60.8645</c:v>
                </c:pt>
                <c:pt idx="3367">
                  <c:v>60.881829999999994</c:v>
                </c:pt>
                <c:pt idx="3368">
                  <c:v>60.898340000000012</c:v>
                </c:pt>
                <c:pt idx="3369">
                  <c:v>60.915669999999999</c:v>
                </c:pt>
                <c:pt idx="3370">
                  <c:v>60.932170000000013</c:v>
                </c:pt>
                <c:pt idx="3371">
                  <c:v>60.9495</c:v>
                </c:pt>
                <c:pt idx="3372">
                  <c:v>60.966000000000001</c:v>
                </c:pt>
                <c:pt idx="3373">
                  <c:v>60.983499999999999</c:v>
                </c:pt>
                <c:pt idx="3374">
                  <c:v>60.999830000000003</c:v>
                </c:pt>
                <c:pt idx="3375">
                  <c:v>61.016330000000011</c:v>
                </c:pt>
                <c:pt idx="3376">
                  <c:v>61.033830000000002</c:v>
                </c:pt>
                <c:pt idx="3377">
                  <c:v>61.050330000000002</c:v>
                </c:pt>
                <c:pt idx="3378">
                  <c:v>61.067660000000004</c:v>
                </c:pt>
                <c:pt idx="3379">
                  <c:v>61.08417</c:v>
                </c:pt>
                <c:pt idx="3380">
                  <c:v>61.101500000000001</c:v>
                </c:pt>
                <c:pt idx="3381">
                  <c:v>61.118000000000002</c:v>
                </c:pt>
                <c:pt idx="3382">
                  <c:v>61.135330000000025</c:v>
                </c:pt>
                <c:pt idx="3383">
                  <c:v>61.151829999999997</c:v>
                </c:pt>
                <c:pt idx="3384">
                  <c:v>61.169330000000024</c:v>
                </c:pt>
                <c:pt idx="3385">
                  <c:v>61.185670000000002</c:v>
                </c:pt>
                <c:pt idx="3386">
                  <c:v>61.202170000000024</c:v>
                </c:pt>
                <c:pt idx="3387">
                  <c:v>61.219670000000001</c:v>
                </c:pt>
                <c:pt idx="3388">
                  <c:v>61.236000000000011</c:v>
                </c:pt>
                <c:pt idx="3389">
                  <c:v>61.253500000000003</c:v>
                </c:pt>
                <c:pt idx="3390">
                  <c:v>61.27</c:v>
                </c:pt>
                <c:pt idx="3391">
                  <c:v>61.287330000000011</c:v>
                </c:pt>
                <c:pt idx="3392">
                  <c:v>61.303829999999998</c:v>
                </c:pt>
                <c:pt idx="3393">
                  <c:v>61.321170000000002</c:v>
                </c:pt>
                <c:pt idx="3394">
                  <c:v>61.337669999999996</c:v>
                </c:pt>
                <c:pt idx="3395">
                  <c:v>61.354169999999996</c:v>
                </c:pt>
                <c:pt idx="3396">
                  <c:v>61.371499999999997</c:v>
                </c:pt>
                <c:pt idx="3397">
                  <c:v>61.387999999999998</c:v>
                </c:pt>
                <c:pt idx="3398">
                  <c:v>61.405500000000011</c:v>
                </c:pt>
                <c:pt idx="3399">
                  <c:v>61.42183</c:v>
                </c:pt>
                <c:pt idx="3400">
                  <c:v>61.439340000000001</c:v>
                </c:pt>
                <c:pt idx="3401">
                  <c:v>61.455829999999999</c:v>
                </c:pt>
                <c:pt idx="3402">
                  <c:v>61.473170000000003</c:v>
                </c:pt>
                <c:pt idx="3403">
                  <c:v>61.489669999999997</c:v>
                </c:pt>
                <c:pt idx="3404">
                  <c:v>61.506170000000012</c:v>
                </c:pt>
                <c:pt idx="3405">
                  <c:v>61.523500000000013</c:v>
                </c:pt>
                <c:pt idx="3406">
                  <c:v>61.54</c:v>
                </c:pt>
                <c:pt idx="3407">
                  <c:v>61.557339999999996</c:v>
                </c:pt>
                <c:pt idx="3408">
                  <c:v>61.573830000000001</c:v>
                </c:pt>
                <c:pt idx="3409">
                  <c:v>61.591330000000013</c:v>
                </c:pt>
                <c:pt idx="3410">
                  <c:v>61.607669999999999</c:v>
                </c:pt>
                <c:pt idx="3411">
                  <c:v>61.625170000000026</c:v>
                </c:pt>
                <c:pt idx="3412">
                  <c:v>61.641669999999998</c:v>
                </c:pt>
                <c:pt idx="3413">
                  <c:v>61.659000000000006</c:v>
                </c:pt>
                <c:pt idx="3414">
                  <c:v>61.675500000000021</c:v>
                </c:pt>
                <c:pt idx="3415">
                  <c:v>61.692000000000021</c:v>
                </c:pt>
                <c:pt idx="3416">
                  <c:v>61.709330000000023</c:v>
                </c:pt>
                <c:pt idx="3417">
                  <c:v>61.725830000000023</c:v>
                </c:pt>
                <c:pt idx="3418">
                  <c:v>61.743170000000013</c:v>
                </c:pt>
                <c:pt idx="3419">
                  <c:v>61.75967</c:v>
                </c:pt>
                <c:pt idx="3420">
                  <c:v>61.777170000000012</c:v>
                </c:pt>
                <c:pt idx="3421">
                  <c:v>61.793500000000023</c:v>
                </c:pt>
                <c:pt idx="3422">
                  <c:v>61.810999999999993</c:v>
                </c:pt>
                <c:pt idx="3423">
                  <c:v>61.827500000000001</c:v>
                </c:pt>
                <c:pt idx="3424">
                  <c:v>61.843999999999994</c:v>
                </c:pt>
                <c:pt idx="3425">
                  <c:v>61.861330000000002</c:v>
                </c:pt>
                <c:pt idx="3426">
                  <c:v>61.877829999999996</c:v>
                </c:pt>
                <c:pt idx="3427">
                  <c:v>61.895170000000022</c:v>
                </c:pt>
                <c:pt idx="3428">
                  <c:v>61.911669999999994</c:v>
                </c:pt>
                <c:pt idx="3429">
                  <c:v>61.929000000000002</c:v>
                </c:pt>
                <c:pt idx="3430">
                  <c:v>61.945500000000003</c:v>
                </c:pt>
                <c:pt idx="3431">
                  <c:v>61.963000000000001</c:v>
                </c:pt>
                <c:pt idx="3432">
                  <c:v>61.979330000000012</c:v>
                </c:pt>
                <c:pt idx="3433">
                  <c:v>61.996830000000003</c:v>
                </c:pt>
                <c:pt idx="3434">
                  <c:v>62.013330000000003</c:v>
                </c:pt>
                <c:pt idx="3435">
                  <c:v>62.029830000000011</c:v>
                </c:pt>
                <c:pt idx="3436">
                  <c:v>62.047170000000001</c:v>
                </c:pt>
                <c:pt idx="3437">
                  <c:v>62.063670000000002</c:v>
                </c:pt>
                <c:pt idx="3438">
                  <c:v>62.080999999999996</c:v>
                </c:pt>
                <c:pt idx="3439">
                  <c:v>62.097500000000011</c:v>
                </c:pt>
                <c:pt idx="3440">
                  <c:v>62.114829999999998</c:v>
                </c:pt>
                <c:pt idx="3441">
                  <c:v>62.131330000000013</c:v>
                </c:pt>
                <c:pt idx="3442">
                  <c:v>62.148830000000011</c:v>
                </c:pt>
                <c:pt idx="3443">
                  <c:v>62.165170000000025</c:v>
                </c:pt>
                <c:pt idx="3444">
                  <c:v>62.181669999999997</c:v>
                </c:pt>
                <c:pt idx="3445">
                  <c:v>62.199170000000024</c:v>
                </c:pt>
                <c:pt idx="3446">
                  <c:v>62.215670000000003</c:v>
                </c:pt>
                <c:pt idx="3447">
                  <c:v>62.233000000000011</c:v>
                </c:pt>
                <c:pt idx="3448">
                  <c:v>62.249500000000012</c:v>
                </c:pt>
                <c:pt idx="3449">
                  <c:v>62.266830000000013</c:v>
                </c:pt>
                <c:pt idx="3450">
                  <c:v>62.283330000000021</c:v>
                </c:pt>
                <c:pt idx="3451">
                  <c:v>62.300669999999997</c:v>
                </c:pt>
                <c:pt idx="3452">
                  <c:v>62.317169999999997</c:v>
                </c:pt>
                <c:pt idx="3453">
                  <c:v>62.333669999999998</c:v>
                </c:pt>
                <c:pt idx="3454">
                  <c:v>62.350999999999999</c:v>
                </c:pt>
                <c:pt idx="3455">
                  <c:v>62.3675</c:v>
                </c:pt>
                <c:pt idx="3456">
                  <c:v>62.384999999999998</c:v>
                </c:pt>
                <c:pt idx="3457">
                  <c:v>62.401499999999999</c:v>
                </c:pt>
                <c:pt idx="3458">
                  <c:v>62.418839999999996</c:v>
                </c:pt>
                <c:pt idx="3459">
                  <c:v>62.435330000000022</c:v>
                </c:pt>
                <c:pt idx="3460">
                  <c:v>62.452669999999998</c:v>
                </c:pt>
                <c:pt idx="3461">
                  <c:v>62.469170000000013</c:v>
                </c:pt>
                <c:pt idx="3462">
                  <c:v>62.486499999999999</c:v>
                </c:pt>
                <c:pt idx="3463">
                  <c:v>62.503</c:v>
                </c:pt>
                <c:pt idx="3464">
                  <c:v>62.519500000000001</c:v>
                </c:pt>
                <c:pt idx="3465">
                  <c:v>62.536830000000002</c:v>
                </c:pt>
                <c:pt idx="3466">
                  <c:v>62.553330000000003</c:v>
                </c:pt>
                <c:pt idx="3467">
                  <c:v>62.570840000000004</c:v>
                </c:pt>
                <c:pt idx="3468">
                  <c:v>62.58717</c:v>
                </c:pt>
                <c:pt idx="3469">
                  <c:v>62.604669999999999</c:v>
                </c:pt>
                <c:pt idx="3470">
                  <c:v>62.621170000000021</c:v>
                </c:pt>
                <c:pt idx="3471">
                  <c:v>62.638500000000022</c:v>
                </c:pt>
                <c:pt idx="3472">
                  <c:v>62.655000000000001</c:v>
                </c:pt>
                <c:pt idx="3473">
                  <c:v>62.671500000000002</c:v>
                </c:pt>
                <c:pt idx="3474">
                  <c:v>62.688830000000003</c:v>
                </c:pt>
                <c:pt idx="3475">
                  <c:v>62.705330000000025</c:v>
                </c:pt>
                <c:pt idx="3476">
                  <c:v>62.722670000000022</c:v>
                </c:pt>
                <c:pt idx="3477">
                  <c:v>62.739170000000023</c:v>
                </c:pt>
                <c:pt idx="3478">
                  <c:v>62.75667</c:v>
                </c:pt>
                <c:pt idx="3479">
                  <c:v>62.773000000000003</c:v>
                </c:pt>
                <c:pt idx="3480">
                  <c:v>62.790500000000023</c:v>
                </c:pt>
                <c:pt idx="3481">
                  <c:v>62.806999999999995</c:v>
                </c:pt>
                <c:pt idx="3482">
                  <c:v>62.824330000000003</c:v>
                </c:pt>
                <c:pt idx="3483">
                  <c:v>62.840829999999997</c:v>
                </c:pt>
                <c:pt idx="3484">
                  <c:v>62.857329999999997</c:v>
                </c:pt>
                <c:pt idx="3485">
                  <c:v>62.874669999999995</c:v>
                </c:pt>
                <c:pt idx="3486">
                  <c:v>62.891170000000002</c:v>
                </c:pt>
                <c:pt idx="3487">
                  <c:v>62.908500000000011</c:v>
                </c:pt>
                <c:pt idx="3488">
                  <c:v>62.925000000000011</c:v>
                </c:pt>
                <c:pt idx="3489">
                  <c:v>62.942500000000003</c:v>
                </c:pt>
                <c:pt idx="3490">
                  <c:v>62.958829999999999</c:v>
                </c:pt>
                <c:pt idx="3491">
                  <c:v>62.976330000000011</c:v>
                </c:pt>
                <c:pt idx="3492">
                  <c:v>62.992830000000012</c:v>
                </c:pt>
                <c:pt idx="3493">
                  <c:v>63.009340000000002</c:v>
                </c:pt>
                <c:pt idx="3494">
                  <c:v>63.026670000000003</c:v>
                </c:pt>
                <c:pt idx="3495">
                  <c:v>63.043170000000003</c:v>
                </c:pt>
                <c:pt idx="3496">
                  <c:v>63.060500000000012</c:v>
                </c:pt>
                <c:pt idx="3497">
                  <c:v>63.077000000000005</c:v>
                </c:pt>
                <c:pt idx="3498">
                  <c:v>63.094330000000021</c:v>
                </c:pt>
                <c:pt idx="3499">
                  <c:v>63.11083</c:v>
                </c:pt>
                <c:pt idx="3500">
                  <c:v>63.128330000000034</c:v>
                </c:pt>
                <c:pt idx="3501">
                  <c:v>63.144669999999998</c:v>
                </c:pt>
                <c:pt idx="3502">
                  <c:v>63.162170000000025</c:v>
                </c:pt>
                <c:pt idx="3503">
                  <c:v>63.178670000000011</c:v>
                </c:pt>
                <c:pt idx="3504">
                  <c:v>63.195170000000026</c:v>
                </c:pt>
                <c:pt idx="3505">
                  <c:v>63.212500000000013</c:v>
                </c:pt>
                <c:pt idx="3506">
                  <c:v>63.229000000000013</c:v>
                </c:pt>
                <c:pt idx="3507">
                  <c:v>63.246330000000022</c:v>
                </c:pt>
                <c:pt idx="3508">
                  <c:v>63.262830000000022</c:v>
                </c:pt>
                <c:pt idx="3509">
                  <c:v>63.280170000000012</c:v>
                </c:pt>
                <c:pt idx="3510">
                  <c:v>63.296660000000003</c:v>
                </c:pt>
                <c:pt idx="3511">
                  <c:v>63.314169999999997</c:v>
                </c:pt>
                <c:pt idx="3512">
                  <c:v>63.330500000000001</c:v>
                </c:pt>
                <c:pt idx="3513">
                  <c:v>63.346999999999994</c:v>
                </c:pt>
                <c:pt idx="3514">
                  <c:v>63.3645</c:v>
                </c:pt>
                <c:pt idx="3515">
                  <c:v>63.380999999999993</c:v>
                </c:pt>
                <c:pt idx="3516">
                  <c:v>63.398340000000012</c:v>
                </c:pt>
                <c:pt idx="3517">
                  <c:v>63.414829999999995</c:v>
                </c:pt>
                <c:pt idx="3518">
                  <c:v>63.432170000000013</c:v>
                </c:pt>
                <c:pt idx="3519">
                  <c:v>63.44867</c:v>
                </c:pt>
                <c:pt idx="3520">
                  <c:v>63.466000000000001</c:v>
                </c:pt>
                <c:pt idx="3521">
                  <c:v>63.482500000000002</c:v>
                </c:pt>
                <c:pt idx="3522">
                  <c:v>63.5</c:v>
                </c:pt>
                <c:pt idx="3523">
                  <c:v>63.516330000000011</c:v>
                </c:pt>
                <c:pt idx="3524">
                  <c:v>63.532830000000011</c:v>
                </c:pt>
                <c:pt idx="3525">
                  <c:v>63.550330000000002</c:v>
                </c:pt>
                <c:pt idx="3526">
                  <c:v>63.566830000000003</c:v>
                </c:pt>
                <c:pt idx="3527">
                  <c:v>63.58417</c:v>
                </c:pt>
                <c:pt idx="3528">
                  <c:v>63.600670000000001</c:v>
                </c:pt>
                <c:pt idx="3529">
                  <c:v>63.618000000000002</c:v>
                </c:pt>
                <c:pt idx="3530">
                  <c:v>63.634500000000003</c:v>
                </c:pt>
                <c:pt idx="3531">
                  <c:v>63.651829999999997</c:v>
                </c:pt>
                <c:pt idx="3532">
                  <c:v>63.668330000000026</c:v>
                </c:pt>
                <c:pt idx="3533">
                  <c:v>63.684829999999998</c:v>
                </c:pt>
                <c:pt idx="3534">
                  <c:v>63.702170000000024</c:v>
                </c:pt>
                <c:pt idx="3535">
                  <c:v>63.718670000000003</c:v>
                </c:pt>
                <c:pt idx="3536">
                  <c:v>63.736170000000023</c:v>
                </c:pt>
                <c:pt idx="3537">
                  <c:v>63.752670000000002</c:v>
                </c:pt>
                <c:pt idx="3538">
                  <c:v>63.77</c:v>
                </c:pt>
                <c:pt idx="3539">
                  <c:v>63.786500000000011</c:v>
                </c:pt>
                <c:pt idx="3540">
                  <c:v>63.803829999999998</c:v>
                </c:pt>
                <c:pt idx="3541">
                  <c:v>63.820330000000013</c:v>
                </c:pt>
                <c:pt idx="3542">
                  <c:v>63.837669999999996</c:v>
                </c:pt>
                <c:pt idx="3543">
                  <c:v>63.854169999999996</c:v>
                </c:pt>
                <c:pt idx="3544">
                  <c:v>63.870669999999997</c:v>
                </c:pt>
                <c:pt idx="3545">
                  <c:v>63.887999999999998</c:v>
                </c:pt>
                <c:pt idx="3546">
                  <c:v>63.904499999999999</c:v>
                </c:pt>
                <c:pt idx="3547">
                  <c:v>63.922000000000011</c:v>
                </c:pt>
                <c:pt idx="3548">
                  <c:v>63.938330000000022</c:v>
                </c:pt>
                <c:pt idx="3549">
                  <c:v>63.955829999999999</c:v>
                </c:pt>
                <c:pt idx="3550">
                  <c:v>63.972330000000021</c:v>
                </c:pt>
                <c:pt idx="3551">
                  <c:v>63.989669999999997</c:v>
                </c:pt>
                <c:pt idx="3552">
                  <c:v>64.006159999999994</c:v>
                </c:pt>
                <c:pt idx="3553">
                  <c:v>64.022669999999991</c:v>
                </c:pt>
                <c:pt idx="3554">
                  <c:v>64.040000000000006</c:v>
                </c:pt>
                <c:pt idx="3555">
                  <c:v>64.0565</c:v>
                </c:pt>
                <c:pt idx="3556">
                  <c:v>64.073829999999987</c:v>
                </c:pt>
                <c:pt idx="3557">
                  <c:v>64.090329999999994</c:v>
                </c:pt>
                <c:pt idx="3558">
                  <c:v>64.107829999999993</c:v>
                </c:pt>
                <c:pt idx="3559">
                  <c:v>64.124169999999992</c:v>
                </c:pt>
                <c:pt idx="3560">
                  <c:v>64.141670000000005</c:v>
                </c:pt>
                <c:pt idx="3561">
                  <c:v>64.158159999999981</c:v>
                </c:pt>
                <c:pt idx="3562">
                  <c:v>64.175499999999957</c:v>
                </c:pt>
                <c:pt idx="3563">
                  <c:v>64.191999999999993</c:v>
                </c:pt>
                <c:pt idx="3564">
                  <c:v>64.208500000000001</c:v>
                </c:pt>
                <c:pt idx="3565">
                  <c:v>64.225829999999988</c:v>
                </c:pt>
                <c:pt idx="3566">
                  <c:v>64.242329999999995</c:v>
                </c:pt>
                <c:pt idx="3567">
                  <c:v>64.25967</c:v>
                </c:pt>
                <c:pt idx="3568">
                  <c:v>64.276169999999993</c:v>
                </c:pt>
                <c:pt idx="3569">
                  <c:v>64.293660000000045</c:v>
                </c:pt>
                <c:pt idx="3570">
                  <c:v>64.31</c:v>
                </c:pt>
                <c:pt idx="3571">
                  <c:v>64.327500000000001</c:v>
                </c:pt>
                <c:pt idx="3572">
                  <c:v>64.343999999999994</c:v>
                </c:pt>
                <c:pt idx="3573">
                  <c:v>64.360500000000002</c:v>
                </c:pt>
                <c:pt idx="3574">
                  <c:v>64.377829999999989</c:v>
                </c:pt>
                <c:pt idx="3575">
                  <c:v>64.394329999999997</c:v>
                </c:pt>
                <c:pt idx="3576">
                  <c:v>64.411670000000044</c:v>
                </c:pt>
                <c:pt idx="3577">
                  <c:v>64.428169999999994</c:v>
                </c:pt>
                <c:pt idx="3578">
                  <c:v>64.445499999999996</c:v>
                </c:pt>
                <c:pt idx="3579">
                  <c:v>64.462000000000003</c:v>
                </c:pt>
                <c:pt idx="3580">
                  <c:v>64.479500000000002</c:v>
                </c:pt>
                <c:pt idx="3581">
                  <c:v>64.495830000000012</c:v>
                </c:pt>
                <c:pt idx="3582">
                  <c:v>64.51233999999998</c:v>
                </c:pt>
                <c:pt idx="3583">
                  <c:v>64.52982999999999</c:v>
                </c:pt>
                <c:pt idx="3584">
                  <c:v>64.546330000000012</c:v>
                </c:pt>
                <c:pt idx="3585">
                  <c:v>64.563670000000002</c:v>
                </c:pt>
                <c:pt idx="3586">
                  <c:v>64.580169999999995</c:v>
                </c:pt>
                <c:pt idx="3587">
                  <c:v>64.597499999999997</c:v>
                </c:pt>
                <c:pt idx="3588">
                  <c:v>64.614000000000004</c:v>
                </c:pt>
                <c:pt idx="3589">
                  <c:v>64.631329999999991</c:v>
                </c:pt>
                <c:pt idx="3590">
                  <c:v>64.647840000000002</c:v>
                </c:pt>
                <c:pt idx="3591">
                  <c:v>64.665339999999958</c:v>
                </c:pt>
                <c:pt idx="3592">
                  <c:v>64.681659999999994</c:v>
                </c:pt>
                <c:pt idx="3593">
                  <c:v>64.69816999999999</c:v>
                </c:pt>
                <c:pt idx="3594">
                  <c:v>64.715670000000003</c:v>
                </c:pt>
                <c:pt idx="3595">
                  <c:v>64.732169999999996</c:v>
                </c:pt>
                <c:pt idx="3596">
                  <c:v>64.749500000000026</c:v>
                </c:pt>
                <c:pt idx="3597">
                  <c:v>64.766000000000005</c:v>
                </c:pt>
                <c:pt idx="3598">
                  <c:v>64.783329999999992</c:v>
                </c:pt>
                <c:pt idx="3599">
                  <c:v>64.799840000000003</c:v>
                </c:pt>
                <c:pt idx="3600">
                  <c:v>64.817170000000004</c:v>
                </c:pt>
                <c:pt idx="3601">
                  <c:v>64.833659999999995</c:v>
                </c:pt>
                <c:pt idx="3602">
                  <c:v>64.850169999999991</c:v>
                </c:pt>
                <c:pt idx="3603">
                  <c:v>64.867500000000007</c:v>
                </c:pt>
                <c:pt idx="3604">
                  <c:v>64.884</c:v>
                </c:pt>
                <c:pt idx="3605">
                  <c:v>64.901500000000027</c:v>
                </c:pt>
                <c:pt idx="3606">
                  <c:v>64.918000000000006</c:v>
                </c:pt>
                <c:pt idx="3607">
                  <c:v>64.935329999999993</c:v>
                </c:pt>
                <c:pt idx="3608">
                  <c:v>64.951840000000004</c:v>
                </c:pt>
                <c:pt idx="3609">
                  <c:v>64.969170000000005</c:v>
                </c:pt>
                <c:pt idx="3610">
                  <c:v>64.985659999999996</c:v>
                </c:pt>
                <c:pt idx="3611">
                  <c:v>65.003</c:v>
                </c:pt>
                <c:pt idx="3612">
                  <c:v>65.019499999999994</c:v>
                </c:pt>
                <c:pt idx="3613">
                  <c:v>65.036000000000001</c:v>
                </c:pt>
                <c:pt idx="3614">
                  <c:v>65.053339999999963</c:v>
                </c:pt>
                <c:pt idx="3615">
                  <c:v>65.069829999999996</c:v>
                </c:pt>
                <c:pt idx="3616">
                  <c:v>65.087329999999994</c:v>
                </c:pt>
                <c:pt idx="3617">
                  <c:v>65.103839999999963</c:v>
                </c:pt>
                <c:pt idx="3618">
                  <c:v>65.121169999999992</c:v>
                </c:pt>
                <c:pt idx="3619">
                  <c:v>65.137659999999997</c:v>
                </c:pt>
                <c:pt idx="3620">
                  <c:v>65.154999999999987</c:v>
                </c:pt>
                <c:pt idx="3621">
                  <c:v>65.17149999999998</c:v>
                </c:pt>
                <c:pt idx="3622">
                  <c:v>65.187999999999988</c:v>
                </c:pt>
                <c:pt idx="3623">
                  <c:v>65.205329999999989</c:v>
                </c:pt>
                <c:pt idx="3624">
                  <c:v>65.221829999999997</c:v>
                </c:pt>
                <c:pt idx="3625">
                  <c:v>65.239170000000001</c:v>
                </c:pt>
                <c:pt idx="3626">
                  <c:v>65.255669999999995</c:v>
                </c:pt>
                <c:pt idx="3627">
                  <c:v>65.273169999999993</c:v>
                </c:pt>
                <c:pt idx="3628">
                  <c:v>65.289660000000026</c:v>
                </c:pt>
                <c:pt idx="3629">
                  <c:v>65.307000000000002</c:v>
                </c:pt>
                <c:pt idx="3630">
                  <c:v>65.323499999999981</c:v>
                </c:pt>
                <c:pt idx="3631">
                  <c:v>65.34084</c:v>
                </c:pt>
                <c:pt idx="3632">
                  <c:v>65.35732999999999</c:v>
                </c:pt>
                <c:pt idx="3633">
                  <c:v>65.373829999999998</c:v>
                </c:pt>
                <c:pt idx="3634">
                  <c:v>65.391170000000002</c:v>
                </c:pt>
                <c:pt idx="3635">
                  <c:v>65.407670000000024</c:v>
                </c:pt>
                <c:pt idx="3636">
                  <c:v>65.424999999999997</c:v>
                </c:pt>
                <c:pt idx="3637">
                  <c:v>65.441500000000076</c:v>
                </c:pt>
                <c:pt idx="3638">
                  <c:v>65.459000000000003</c:v>
                </c:pt>
                <c:pt idx="3639">
                  <c:v>65.475329999999985</c:v>
                </c:pt>
                <c:pt idx="3640">
                  <c:v>65.492840000000001</c:v>
                </c:pt>
                <c:pt idx="3641">
                  <c:v>65.509329999999991</c:v>
                </c:pt>
                <c:pt idx="3642">
                  <c:v>65.525829999999999</c:v>
                </c:pt>
                <c:pt idx="3643">
                  <c:v>65.543170000000003</c:v>
                </c:pt>
                <c:pt idx="3644">
                  <c:v>65.559669999999997</c:v>
                </c:pt>
                <c:pt idx="3645">
                  <c:v>65.576999999999998</c:v>
                </c:pt>
                <c:pt idx="3646">
                  <c:v>65.593500000000006</c:v>
                </c:pt>
                <c:pt idx="3647">
                  <c:v>65.610829999999993</c:v>
                </c:pt>
                <c:pt idx="3648">
                  <c:v>65.627339999999961</c:v>
                </c:pt>
                <c:pt idx="3649">
                  <c:v>65.644840000000002</c:v>
                </c:pt>
                <c:pt idx="3650">
                  <c:v>65.661159999999995</c:v>
                </c:pt>
                <c:pt idx="3651">
                  <c:v>65.678659999999979</c:v>
                </c:pt>
                <c:pt idx="3652">
                  <c:v>65.69516999999999</c:v>
                </c:pt>
                <c:pt idx="3653">
                  <c:v>65.711670000000026</c:v>
                </c:pt>
                <c:pt idx="3654">
                  <c:v>65.728999999999999</c:v>
                </c:pt>
                <c:pt idx="3655">
                  <c:v>65.745500000000007</c:v>
                </c:pt>
                <c:pt idx="3656">
                  <c:v>65.762829999999994</c:v>
                </c:pt>
                <c:pt idx="3657">
                  <c:v>65.779339999999962</c:v>
                </c:pt>
                <c:pt idx="3658">
                  <c:v>65.796670000000006</c:v>
                </c:pt>
                <c:pt idx="3659">
                  <c:v>65.813159999999996</c:v>
                </c:pt>
                <c:pt idx="3660">
                  <c:v>65.830670000000012</c:v>
                </c:pt>
                <c:pt idx="3661">
                  <c:v>65.846999999999994</c:v>
                </c:pt>
                <c:pt idx="3662">
                  <c:v>65.863500000000002</c:v>
                </c:pt>
                <c:pt idx="3663">
                  <c:v>65.881</c:v>
                </c:pt>
                <c:pt idx="3664">
                  <c:v>65.897499999999994</c:v>
                </c:pt>
                <c:pt idx="3665">
                  <c:v>65.914830000000023</c:v>
                </c:pt>
                <c:pt idx="3666">
                  <c:v>65.931340000000006</c:v>
                </c:pt>
                <c:pt idx="3667">
                  <c:v>65.948670000000007</c:v>
                </c:pt>
                <c:pt idx="3668">
                  <c:v>65.965159999999997</c:v>
                </c:pt>
                <c:pt idx="3669">
                  <c:v>65.982500000000002</c:v>
                </c:pt>
                <c:pt idx="3670">
                  <c:v>65.998999999999995</c:v>
                </c:pt>
                <c:pt idx="3671">
                  <c:v>66.015500000000003</c:v>
                </c:pt>
                <c:pt idx="3672">
                  <c:v>66.032839999999979</c:v>
                </c:pt>
                <c:pt idx="3673">
                  <c:v>66.049330000000012</c:v>
                </c:pt>
                <c:pt idx="3674">
                  <c:v>66.066829999999996</c:v>
                </c:pt>
                <c:pt idx="3675">
                  <c:v>66.083339999999978</c:v>
                </c:pt>
                <c:pt idx="3676">
                  <c:v>66.100669999999994</c:v>
                </c:pt>
                <c:pt idx="3677">
                  <c:v>66.117170000000002</c:v>
                </c:pt>
                <c:pt idx="3678">
                  <c:v>66.134500000000003</c:v>
                </c:pt>
                <c:pt idx="3679">
                  <c:v>66.150999999999982</c:v>
                </c:pt>
                <c:pt idx="3680">
                  <c:v>66.168329999999983</c:v>
                </c:pt>
                <c:pt idx="3681">
                  <c:v>66.184829999999991</c:v>
                </c:pt>
                <c:pt idx="3682">
                  <c:v>66.201330000000013</c:v>
                </c:pt>
                <c:pt idx="3683">
                  <c:v>66.218670000000003</c:v>
                </c:pt>
                <c:pt idx="3684">
                  <c:v>66.235169999999997</c:v>
                </c:pt>
                <c:pt idx="3685">
                  <c:v>66.252669999999995</c:v>
                </c:pt>
                <c:pt idx="3686">
                  <c:v>66.269170000000003</c:v>
                </c:pt>
                <c:pt idx="3687">
                  <c:v>66.286500000000004</c:v>
                </c:pt>
                <c:pt idx="3688">
                  <c:v>66.302999999999983</c:v>
                </c:pt>
                <c:pt idx="3689">
                  <c:v>66.320339999999959</c:v>
                </c:pt>
                <c:pt idx="3690">
                  <c:v>66.336829999999992</c:v>
                </c:pt>
                <c:pt idx="3691">
                  <c:v>66.353329999999985</c:v>
                </c:pt>
                <c:pt idx="3692">
                  <c:v>66.37066999999999</c:v>
                </c:pt>
                <c:pt idx="3693">
                  <c:v>66.387170000000012</c:v>
                </c:pt>
                <c:pt idx="3694">
                  <c:v>66.404500000000027</c:v>
                </c:pt>
                <c:pt idx="3695">
                  <c:v>66.421000000000006</c:v>
                </c:pt>
                <c:pt idx="3696">
                  <c:v>66.438500000000005</c:v>
                </c:pt>
                <c:pt idx="3697">
                  <c:v>66.455000000000013</c:v>
                </c:pt>
                <c:pt idx="3698">
                  <c:v>66.472339999999988</c:v>
                </c:pt>
                <c:pt idx="3699">
                  <c:v>66.488829999999993</c:v>
                </c:pt>
                <c:pt idx="3700">
                  <c:v>66.506159999999994</c:v>
                </c:pt>
                <c:pt idx="3701">
                  <c:v>66.522669999999991</c:v>
                </c:pt>
                <c:pt idx="3702">
                  <c:v>66.539170000000013</c:v>
                </c:pt>
                <c:pt idx="3703">
                  <c:v>66.5565</c:v>
                </c:pt>
                <c:pt idx="3704">
                  <c:v>66.572999999999979</c:v>
                </c:pt>
                <c:pt idx="3705">
                  <c:v>66.590329999999994</c:v>
                </c:pt>
                <c:pt idx="3706">
                  <c:v>66.606829999999988</c:v>
                </c:pt>
                <c:pt idx="3707">
                  <c:v>66.624339999999989</c:v>
                </c:pt>
                <c:pt idx="3708">
                  <c:v>66.640829999999994</c:v>
                </c:pt>
                <c:pt idx="3709">
                  <c:v>66.658159999999981</c:v>
                </c:pt>
                <c:pt idx="3710">
                  <c:v>66.674669999999992</c:v>
                </c:pt>
                <c:pt idx="3711">
                  <c:v>66.69117</c:v>
                </c:pt>
                <c:pt idx="3712">
                  <c:v>66.708500000000001</c:v>
                </c:pt>
                <c:pt idx="3713">
                  <c:v>66.724999999999994</c:v>
                </c:pt>
                <c:pt idx="3714">
                  <c:v>66.742329999999995</c:v>
                </c:pt>
                <c:pt idx="3715">
                  <c:v>66.758839999999978</c:v>
                </c:pt>
                <c:pt idx="3716">
                  <c:v>66.776169999999993</c:v>
                </c:pt>
                <c:pt idx="3717">
                  <c:v>66.792660000000026</c:v>
                </c:pt>
                <c:pt idx="3718">
                  <c:v>66.810159999999996</c:v>
                </c:pt>
                <c:pt idx="3719">
                  <c:v>66.826499999999982</c:v>
                </c:pt>
                <c:pt idx="3720">
                  <c:v>66.843999999999994</c:v>
                </c:pt>
                <c:pt idx="3721">
                  <c:v>66.860500000000002</c:v>
                </c:pt>
                <c:pt idx="3722">
                  <c:v>66.876999999999981</c:v>
                </c:pt>
                <c:pt idx="3723">
                  <c:v>66.894329999999997</c:v>
                </c:pt>
                <c:pt idx="3724">
                  <c:v>66.910839999999993</c:v>
                </c:pt>
                <c:pt idx="3725">
                  <c:v>66.928169999999994</c:v>
                </c:pt>
                <c:pt idx="3726">
                  <c:v>66.94466000000007</c:v>
                </c:pt>
                <c:pt idx="3727">
                  <c:v>66.962000000000003</c:v>
                </c:pt>
                <c:pt idx="3728">
                  <c:v>66.978499999999983</c:v>
                </c:pt>
                <c:pt idx="3729">
                  <c:v>66.995999999999995</c:v>
                </c:pt>
                <c:pt idx="3730">
                  <c:v>67.01233999999998</c:v>
                </c:pt>
                <c:pt idx="3731">
                  <c:v>67.028829999999999</c:v>
                </c:pt>
                <c:pt idx="3732">
                  <c:v>67.046330000000012</c:v>
                </c:pt>
                <c:pt idx="3733">
                  <c:v>67.06283999999998</c:v>
                </c:pt>
                <c:pt idx="3734">
                  <c:v>67.080169999999995</c:v>
                </c:pt>
                <c:pt idx="3735">
                  <c:v>67.096660000000043</c:v>
                </c:pt>
                <c:pt idx="3736">
                  <c:v>67.114000000000004</c:v>
                </c:pt>
                <c:pt idx="3737">
                  <c:v>67.130499999999998</c:v>
                </c:pt>
                <c:pt idx="3738">
                  <c:v>67.147840000000002</c:v>
                </c:pt>
                <c:pt idx="3739">
                  <c:v>67.164329999999993</c:v>
                </c:pt>
                <c:pt idx="3740">
                  <c:v>67.180829999999986</c:v>
                </c:pt>
                <c:pt idx="3741">
                  <c:v>67.19816999999999</c:v>
                </c:pt>
                <c:pt idx="3742">
                  <c:v>67.214670000000027</c:v>
                </c:pt>
                <c:pt idx="3743">
                  <c:v>67.232169999999996</c:v>
                </c:pt>
                <c:pt idx="3744">
                  <c:v>67.248670000000004</c:v>
                </c:pt>
                <c:pt idx="3745">
                  <c:v>67.266000000000005</c:v>
                </c:pt>
                <c:pt idx="3746">
                  <c:v>67.282499999999999</c:v>
                </c:pt>
                <c:pt idx="3747">
                  <c:v>67.299840000000003</c:v>
                </c:pt>
                <c:pt idx="3748">
                  <c:v>67.316329999999994</c:v>
                </c:pt>
                <c:pt idx="3749">
                  <c:v>67.333659999999995</c:v>
                </c:pt>
                <c:pt idx="3750">
                  <c:v>67.350169999999991</c:v>
                </c:pt>
                <c:pt idx="3751">
                  <c:v>67.366670000000013</c:v>
                </c:pt>
                <c:pt idx="3752">
                  <c:v>67.384</c:v>
                </c:pt>
                <c:pt idx="3753">
                  <c:v>67.400499999999994</c:v>
                </c:pt>
                <c:pt idx="3754">
                  <c:v>67.418000000000006</c:v>
                </c:pt>
                <c:pt idx="3755">
                  <c:v>67.434500000000043</c:v>
                </c:pt>
                <c:pt idx="3756">
                  <c:v>67.451840000000004</c:v>
                </c:pt>
                <c:pt idx="3757">
                  <c:v>67.468329999999995</c:v>
                </c:pt>
                <c:pt idx="3758">
                  <c:v>67.485659999999996</c:v>
                </c:pt>
                <c:pt idx="3759">
                  <c:v>67.502169999999992</c:v>
                </c:pt>
                <c:pt idx="3760">
                  <c:v>67.51867</c:v>
                </c:pt>
                <c:pt idx="3761">
                  <c:v>67.536000000000001</c:v>
                </c:pt>
                <c:pt idx="3762">
                  <c:v>67.552499999999981</c:v>
                </c:pt>
                <c:pt idx="3763">
                  <c:v>67.569829999999996</c:v>
                </c:pt>
                <c:pt idx="3764">
                  <c:v>67.58632999999999</c:v>
                </c:pt>
                <c:pt idx="3765">
                  <c:v>67.603839999999963</c:v>
                </c:pt>
                <c:pt idx="3766">
                  <c:v>67.620329999999981</c:v>
                </c:pt>
                <c:pt idx="3767">
                  <c:v>67.637659999999997</c:v>
                </c:pt>
                <c:pt idx="3768">
                  <c:v>67.654169999999993</c:v>
                </c:pt>
                <c:pt idx="3769">
                  <c:v>67.670669999999987</c:v>
                </c:pt>
                <c:pt idx="3770">
                  <c:v>67.687999999999988</c:v>
                </c:pt>
                <c:pt idx="3771">
                  <c:v>67.704499999999996</c:v>
                </c:pt>
                <c:pt idx="3772">
                  <c:v>67.721829999999997</c:v>
                </c:pt>
                <c:pt idx="3773">
                  <c:v>67.73833999999998</c:v>
                </c:pt>
                <c:pt idx="3774">
                  <c:v>67.755669999999995</c:v>
                </c:pt>
                <c:pt idx="3775">
                  <c:v>67.77216</c:v>
                </c:pt>
                <c:pt idx="3776">
                  <c:v>67.789660000000026</c:v>
                </c:pt>
                <c:pt idx="3777">
                  <c:v>67.806169999999995</c:v>
                </c:pt>
                <c:pt idx="3778">
                  <c:v>67.823499999999981</c:v>
                </c:pt>
                <c:pt idx="3779">
                  <c:v>67.84</c:v>
                </c:pt>
                <c:pt idx="3780">
                  <c:v>67.856499999999983</c:v>
                </c:pt>
                <c:pt idx="3781">
                  <c:v>67.873829999999998</c:v>
                </c:pt>
                <c:pt idx="3782">
                  <c:v>67.890329999999992</c:v>
                </c:pt>
                <c:pt idx="3783">
                  <c:v>67.907670000000024</c:v>
                </c:pt>
                <c:pt idx="3784">
                  <c:v>67.924160000000043</c:v>
                </c:pt>
                <c:pt idx="3785">
                  <c:v>67.941500000000076</c:v>
                </c:pt>
                <c:pt idx="3786">
                  <c:v>67.958000000000013</c:v>
                </c:pt>
                <c:pt idx="3787">
                  <c:v>67.975499999999982</c:v>
                </c:pt>
                <c:pt idx="3788">
                  <c:v>67.992000000000004</c:v>
                </c:pt>
                <c:pt idx="3789">
                  <c:v>68.008329999999987</c:v>
                </c:pt>
                <c:pt idx="3790">
                  <c:v>68.025829999999999</c:v>
                </c:pt>
                <c:pt idx="3791">
                  <c:v>68.042339999999982</c:v>
                </c:pt>
                <c:pt idx="3792">
                  <c:v>68.059669999999997</c:v>
                </c:pt>
                <c:pt idx="3793">
                  <c:v>68.076160000000002</c:v>
                </c:pt>
                <c:pt idx="3794">
                  <c:v>68.093500000000006</c:v>
                </c:pt>
                <c:pt idx="3795">
                  <c:v>68.11</c:v>
                </c:pt>
                <c:pt idx="3796">
                  <c:v>68.127339999999961</c:v>
                </c:pt>
                <c:pt idx="3797">
                  <c:v>68.143839999999983</c:v>
                </c:pt>
                <c:pt idx="3798">
                  <c:v>68.161329999999992</c:v>
                </c:pt>
                <c:pt idx="3799">
                  <c:v>68.177669999999992</c:v>
                </c:pt>
                <c:pt idx="3800">
                  <c:v>68.19417</c:v>
                </c:pt>
                <c:pt idx="3801">
                  <c:v>68.211670000000026</c:v>
                </c:pt>
                <c:pt idx="3802">
                  <c:v>68.228169999999992</c:v>
                </c:pt>
                <c:pt idx="3803">
                  <c:v>68.245500000000007</c:v>
                </c:pt>
                <c:pt idx="3804">
                  <c:v>68.262</c:v>
                </c:pt>
                <c:pt idx="3805">
                  <c:v>68.279339999999962</c:v>
                </c:pt>
                <c:pt idx="3806">
                  <c:v>68.295829999999995</c:v>
                </c:pt>
                <c:pt idx="3807">
                  <c:v>68.313159999999996</c:v>
                </c:pt>
                <c:pt idx="3808">
                  <c:v>68.329669999999993</c:v>
                </c:pt>
                <c:pt idx="3809">
                  <c:v>68.346170000000001</c:v>
                </c:pt>
                <c:pt idx="3810">
                  <c:v>68.363500000000002</c:v>
                </c:pt>
                <c:pt idx="3811">
                  <c:v>68.38</c:v>
                </c:pt>
                <c:pt idx="3812">
                  <c:v>68.397499999999994</c:v>
                </c:pt>
                <c:pt idx="3813">
                  <c:v>68.414000000000044</c:v>
                </c:pt>
                <c:pt idx="3814">
                  <c:v>68.431340000000006</c:v>
                </c:pt>
                <c:pt idx="3815">
                  <c:v>68.447830000000025</c:v>
                </c:pt>
                <c:pt idx="3816">
                  <c:v>68.465159999999997</c:v>
                </c:pt>
                <c:pt idx="3817">
                  <c:v>68.481670000000022</c:v>
                </c:pt>
                <c:pt idx="3818">
                  <c:v>68.498999999999995</c:v>
                </c:pt>
                <c:pt idx="3819">
                  <c:v>68.515500000000003</c:v>
                </c:pt>
                <c:pt idx="3820">
                  <c:v>68.531999999999996</c:v>
                </c:pt>
                <c:pt idx="3821">
                  <c:v>68.549330000000012</c:v>
                </c:pt>
                <c:pt idx="3822">
                  <c:v>68.565829999999991</c:v>
                </c:pt>
                <c:pt idx="3823">
                  <c:v>68.583339999999978</c:v>
                </c:pt>
                <c:pt idx="3824">
                  <c:v>68.599829999999997</c:v>
                </c:pt>
                <c:pt idx="3825">
                  <c:v>68.617170000000002</c:v>
                </c:pt>
                <c:pt idx="3826">
                  <c:v>68.633669999999995</c:v>
                </c:pt>
                <c:pt idx="3827">
                  <c:v>68.650999999999982</c:v>
                </c:pt>
                <c:pt idx="3828">
                  <c:v>68.667500000000004</c:v>
                </c:pt>
                <c:pt idx="3829">
                  <c:v>68.683999999999983</c:v>
                </c:pt>
                <c:pt idx="3830">
                  <c:v>68.701330000000013</c:v>
                </c:pt>
                <c:pt idx="3831">
                  <c:v>68.717830000000006</c:v>
                </c:pt>
                <c:pt idx="3832">
                  <c:v>68.735169999999997</c:v>
                </c:pt>
                <c:pt idx="3833">
                  <c:v>68.751660000000044</c:v>
                </c:pt>
                <c:pt idx="3834">
                  <c:v>68.769170000000003</c:v>
                </c:pt>
                <c:pt idx="3835">
                  <c:v>68.785669999999996</c:v>
                </c:pt>
                <c:pt idx="3836">
                  <c:v>68.802999999999983</c:v>
                </c:pt>
                <c:pt idx="3837">
                  <c:v>68.819500000000005</c:v>
                </c:pt>
                <c:pt idx="3838">
                  <c:v>68.836829999999992</c:v>
                </c:pt>
                <c:pt idx="3839">
                  <c:v>68.853329999999985</c:v>
                </c:pt>
                <c:pt idx="3840">
                  <c:v>68.869829999999993</c:v>
                </c:pt>
                <c:pt idx="3841">
                  <c:v>68.887170000000012</c:v>
                </c:pt>
                <c:pt idx="3842">
                  <c:v>68.903660000000045</c:v>
                </c:pt>
                <c:pt idx="3843">
                  <c:v>68.921000000000006</c:v>
                </c:pt>
                <c:pt idx="3844">
                  <c:v>68.937500000000043</c:v>
                </c:pt>
                <c:pt idx="3845">
                  <c:v>68.955000000000013</c:v>
                </c:pt>
                <c:pt idx="3846">
                  <c:v>68.971500000000006</c:v>
                </c:pt>
                <c:pt idx="3847">
                  <c:v>68.988829999999993</c:v>
                </c:pt>
                <c:pt idx="3848">
                  <c:v>69.005329999999987</c:v>
                </c:pt>
                <c:pt idx="3849">
                  <c:v>69.021829999999994</c:v>
                </c:pt>
                <c:pt idx="3850">
                  <c:v>69.039170000000013</c:v>
                </c:pt>
                <c:pt idx="3851">
                  <c:v>69.055660000000003</c:v>
                </c:pt>
                <c:pt idx="3852">
                  <c:v>69.072999999999979</c:v>
                </c:pt>
                <c:pt idx="3853">
                  <c:v>69.089500000000001</c:v>
                </c:pt>
                <c:pt idx="3854">
                  <c:v>69.106829999999988</c:v>
                </c:pt>
                <c:pt idx="3855">
                  <c:v>69.123339999999956</c:v>
                </c:pt>
                <c:pt idx="3856">
                  <c:v>69.140829999999994</c:v>
                </c:pt>
                <c:pt idx="3857">
                  <c:v>69.157329999999988</c:v>
                </c:pt>
                <c:pt idx="3858">
                  <c:v>69.174669999999992</c:v>
                </c:pt>
                <c:pt idx="3859">
                  <c:v>69.19117</c:v>
                </c:pt>
                <c:pt idx="3860">
                  <c:v>69.207660000000061</c:v>
                </c:pt>
                <c:pt idx="3861">
                  <c:v>69.224999999999994</c:v>
                </c:pt>
                <c:pt idx="3862">
                  <c:v>69.241500000000045</c:v>
                </c:pt>
                <c:pt idx="3863">
                  <c:v>69.258839999999978</c:v>
                </c:pt>
                <c:pt idx="3864">
                  <c:v>69.275329999999983</c:v>
                </c:pt>
                <c:pt idx="3865">
                  <c:v>69.292660000000026</c:v>
                </c:pt>
                <c:pt idx="3866">
                  <c:v>69.309169999999995</c:v>
                </c:pt>
                <c:pt idx="3867">
                  <c:v>69.326669999999993</c:v>
                </c:pt>
                <c:pt idx="3868">
                  <c:v>69.343170000000001</c:v>
                </c:pt>
                <c:pt idx="3869">
                  <c:v>69.359499999999983</c:v>
                </c:pt>
                <c:pt idx="3870">
                  <c:v>69.376999999999981</c:v>
                </c:pt>
                <c:pt idx="3871">
                  <c:v>69.393500000000003</c:v>
                </c:pt>
                <c:pt idx="3872">
                  <c:v>69.410839999999993</c:v>
                </c:pt>
                <c:pt idx="3873">
                  <c:v>69.427330000000012</c:v>
                </c:pt>
                <c:pt idx="3874">
                  <c:v>69.44466000000007</c:v>
                </c:pt>
                <c:pt idx="3875">
                  <c:v>69.461170000000024</c:v>
                </c:pt>
                <c:pt idx="3876">
                  <c:v>69.478499999999983</c:v>
                </c:pt>
                <c:pt idx="3877">
                  <c:v>69.495000000000005</c:v>
                </c:pt>
                <c:pt idx="3878">
                  <c:v>69.512500000000003</c:v>
                </c:pt>
                <c:pt idx="3879">
                  <c:v>69.528829999999999</c:v>
                </c:pt>
                <c:pt idx="3880">
                  <c:v>69.545329999999993</c:v>
                </c:pt>
                <c:pt idx="3881">
                  <c:v>69.56283999999998</c:v>
                </c:pt>
                <c:pt idx="3882">
                  <c:v>69.579329999999999</c:v>
                </c:pt>
                <c:pt idx="3883">
                  <c:v>69.596660000000043</c:v>
                </c:pt>
                <c:pt idx="3884">
                  <c:v>69.613169999999997</c:v>
                </c:pt>
                <c:pt idx="3885">
                  <c:v>69.630499999999998</c:v>
                </c:pt>
                <c:pt idx="3886">
                  <c:v>69.647000000000006</c:v>
                </c:pt>
                <c:pt idx="3887">
                  <c:v>69.664329999999993</c:v>
                </c:pt>
                <c:pt idx="3888">
                  <c:v>69.680829999999986</c:v>
                </c:pt>
                <c:pt idx="3889">
                  <c:v>69.697329999999994</c:v>
                </c:pt>
                <c:pt idx="3890">
                  <c:v>69.714670000000027</c:v>
                </c:pt>
                <c:pt idx="3891">
                  <c:v>69.731160000000045</c:v>
                </c:pt>
                <c:pt idx="3892">
                  <c:v>69.748670000000004</c:v>
                </c:pt>
                <c:pt idx="3893">
                  <c:v>69.765170000000012</c:v>
                </c:pt>
                <c:pt idx="3894">
                  <c:v>69.782499999999999</c:v>
                </c:pt>
                <c:pt idx="3895">
                  <c:v>69.799000000000007</c:v>
                </c:pt>
                <c:pt idx="3896">
                  <c:v>69.816329999999994</c:v>
                </c:pt>
                <c:pt idx="3897">
                  <c:v>69.832829999999987</c:v>
                </c:pt>
                <c:pt idx="3898">
                  <c:v>69.850169999999991</c:v>
                </c:pt>
                <c:pt idx="3899">
                  <c:v>69.866670000000013</c:v>
                </c:pt>
                <c:pt idx="3900">
                  <c:v>69.883160000000004</c:v>
                </c:pt>
                <c:pt idx="3901">
                  <c:v>69.900499999999994</c:v>
                </c:pt>
                <c:pt idx="3902">
                  <c:v>69.917000000000044</c:v>
                </c:pt>
                <c:pt idx="3903">
                  <c:v>69.934500000000043</c:v>
                </c:pt>
                <c:pt idx="3904">
                  <c:v>69.950999999999993</c:v>
                </c:pt>
                <c:pt idx="3905">
                  <c:v>69.968329999999995</c:v>
                </c:pt>
                <c:pt idx="3906">
                  <c:v>69.984830000000002</c:v>
                </c:pt>
                <c:pt idx="3907">
                  <c:v>70.002169999999992</c:v>
                </c:pt>
              </c:numCache>
            </c:numRef>
          </c:cat>
          <c:val>
            <c:numRef>
              <c:f>Sayfa1!$C$3:$C$3910</c:f>
              <c:numCache>
                <c:formatCode>General</c:formatCode>
                <c:ptCount val="3908"/>
                <c:pt idx="0">
                  <c:v>170</c:v>
                </c:pt>
                <c:pt idx="1">
                  <c:v>163</c:v>
                </c:pt>
                <c:pt idx="2">
                  <c:v>180</c:v>
                </c:pt>
                <c:pt idx="3">
                  <c:v>140</c:v>
                </c:pt>
                <c:pt idx="4">
                  <c:v>167</c:v>
                </c:pt>
                <c:pt idx="5">
                  <c:v>163</c:v>
                </c:pt>
                <c:pt idx="6">
                  <c:v>146</c:v>
                </c:pt>
                <c:pt idx="7">
                  <c:v>140</c:v>
                </c:pt>
                <c:pt idx="8">
                  <c:v>143</c:v>
                </c:pt>
                <c:pt idx="9">
                  <c:v>147</c:v>
                </c:pt>
                <c:pt idx="10">
                  <c:v>160</c:v>
                </c:pt>
                <c:pt idx="11">
                  <c:v>171</c:v>
                </c:pt>
                <c:pt idx="12">
                  <c:v>131</c:v>
                </c:pt>
                <c:pt idx="13">
                  <c:v>168</c:v>
                </c:pt>
                <c:pt idx="14">
                  <c:v>163</c:v>
                </c:pt>
                <c:pt idx="15">
                  <c:v>127</c:v>
                </c:pt>
                <c:pt idx="16">
                  <c:v>167</c:v>
                </c:pt>
                <c:pt idx="17">
                  <c:v>166</c:v>
                </c:pt>
                <c:pt idx="18">
                  <c:v>163</c:v>
                </c:pt>
                <c:pt idx="19">
                  <c:v>167</c:v>
                </c:pt>
                <c:pt idx="20">
                  <c:v>143</c:v>
                </c:pt>
                <c:pt idx="21">
                  <c:v>151</c:v>
                </c:pt>
                <c:pt idx="22">
                  <c:v>146</c:v>
                </c:pt>
                <c:pt idx="23">
                  <c:v>160</c:v>
                </c:pt>
                <c:pt idx="24">
                  <c:v>147</c:v>
                </c:pt>
                <c:pt idx="25">
                  <c:v>166</c:v>
                </c:pt>
                <c:pt idx="26">
                  <c:v>143</c:v>
                </c:pt>
                <c:pt idx="27">
                  <c:v>126</c:v>
                </c:pt>
                <c:pt idx="28">
                  <c:v>146</c:v>
                </c:pt>
                <c:pt idx="29">
                  <c:v>143</c:v>
                </c:pt>
                <c:pt idx="30">
                  <c:v>120</c:v>
                </c:pt>
                <c:pt idx="31">
                  <c:v>147</c:v>
                </c:pt>
                <c:pt idx="32">
                  <c:v>127</c:v>
                </c:pt>
                <c:pt idx="33">
                  <c:v>127</c:v>
                </c:pt>
                <c:pt idx="34">
                  <c:v>126</c:v>
                </c:pt>
                <c:pt idx="35">
                  <c:v>140</c:v>
                </c:pt>
                <c:pt idx="36">
                  <c:v>120</c:v>
                </c:pt>
                <c:pt idx="37">
                  <c:v>120</c:v>
                </c:pt>
                <c:pt idx="38">
                  <c:v>143</c:v>
                </c:pt>
                <c:pt idx="39">
                  <c:v>126</c:v>
                </c:pt>
                <c:pt idx="40">
                  <c:v>120</c:v>
                </c:pt>
                <c:pt idx="41">
                  <c:v>146</c:v>
                </c:pt>
                <c:pt idx="42">
                  <c:v>123</c:v>
                </c:pt>
                <c:pt idx="43">
                  <c:v>127</c:v>
                </c:pt>
                <c:pt idx="44">
                  <c:v>127</c:v>
                </c:pt>
                <c:pt idx="45">
                  <c:v>140</c:v>
                </c:pt>
                <c:pt idx="46">
                  <c:v>143</c:v>
                </c:pt>
                <c:pt idx="47">
                  <c:v>151</c:v>
                </c:pt>
                <c:pt idx="48">
                  <c:v>126</c:v>
                </c:pt>
                <c:pt idx="49">
                  <c:v>143</c:v>
                </c:pt>
                <c:pt idx="50">
                  <c:v>128</c:v>
                </c:pt>
                <c:pt idx="51">
                  <c:v>131</c:v>
                </c:pt>
                <c:pt idx="52">
                  <c:v>123</c:v>
                </c:pt>
                <c:pt idx="53">
                  <c:v>111</c:v>
                </c:pt>
                <c:pt idx="54">
                  <c:v>131</c:v>
                </c:pt>
                <c:pt idx="55">
                  <c:v>127</c:v>
                </c:pt>
                <c:pt idx="56">
                  <c:v>127</c:v>
                </c:pt>
                <c:pt idx="57">
                  <c:v>107</c:v>
                </c:pt>
                <c:pt idx="58">
                  <c:v>123</c:v>
                </c:pt>
                <c:pt idx="59">
                  <c:v>131</c:v>
                </c:pt>
                <c:pt idx="60">
                  <c:v>107</c:v>
                </c:pt>
                <c:pt idx="61">
                  <c:v>101</c:v>
                </c:pt>
                <c:pt idx="62">
                  <c:v>140</c:v>
                </c:pt>
                <c:pt idx="63">
                  <c:v>124</c:v>
                </c:pt>
                <c:pt idx="64">
                  <c:v>86</c:v>
                </c:pt>
                <c:pt idx="65">
                  <c:v>120</c:v>
                </c:pt>
                <c:pt idx="66">
                  <c:v>123</c:v>
                </c:pt>
                <c:pt idx="67">
                  <c:v>124</c:v>
                </c:pt>
                <c:pt idx="68">
                  <c:v>124</c:v>
                </c:pt>
                <c:pt idx="69">
                  <c:v>124</c:v>
                </c:pt>
                <c:pt idx="70">
                  <c:v>123</c:v>
                </c:pt>
                <c:pt idx="71">
                  <c:v>124</c:v>
                </c:pt>
                <c:pt idx="72">
                  <c:v>111</c:v>
                </c:pt>
                <c:pt idx="73">
                  <c:v>107</c:v>
                </c:pt>
                <c:pt idx="74">
                  <c:v>127</c:v>
                </c:pt>
                <c:pt idx="75">
                  <c:v>111</c:v>
                </c:pt>
                <c:pt idx="76">
                  <c:v>124</c:v>
                </c:pt>
                <c:pt idx="77">
                  <c:v>124</c:v>
                </c:pt>
                <c:pt idx="78">
                  <c:v>120</c:v>
                </c:pt>
                <c:pt idx="79">
                  <c:v>104</c:v>
                </c:pt>
                <c:pt idx="80">
                  <c:v>111</c:v>
                </c:pt>
                <c:pt idx="81">
                  <c:v>104</c:v>
                </c:pt>
                <c:pt idx="82">
                  <c:v>127</c:v>
                </c:pt>
                <c:pt idx="83">
                  <c:v>100</c:v>
                </c:pt>
                <c:pt idx="84">
                  <c:v>104</c:v>
                </c:pt>
                <c:pt idx="85">
                  <c:v>104</c:v>
                </c:pt>
                <c:pt idx="86">
                  <c:v>107</c:v>
                </c:pt>
                <c:pt idx="87">
                  <c:v>120</c:v>
                </c:pt>
                <c:pt idx="88">
                  <c:v>107</c:v>
                </c:pt>
                <c:pt idx="89">
                  <c:v>123</c:v>
                </c:pt>
                <c:pt idx="90">
                  <c:v>120</c:v>
                </c:pt>
                <c:pt idx="91">
                  <c:v>111</c:v>
                </c:pt>
                <c:pt idx="92">
                  <c:v>100</c:v>
                </c:pt>
                <c:pt idx="93">
                  <c:v>104</c:v>
                </c:pt>
                <c:pt idx="94">
                  <c:v>128</c:v>
                </c:pt>
                <c:pt idx="95">
                  <c:v>91</c:v>
                </c:pt>
                <c:pt idx="96">
                  <c:v>120</c:v>
                </c:pt>
                <c:pt idx="97">
                  <c:v>107</c:v>
                </c:pt>
                <c:pt idx="98">
                  <c:v>100</c:v>
                </c:pt>
                <c:pt idx="99">
                  <c:v>103</c:v>
                </c:pt>
                <c:pt idx="100">
                  <c:v>103</c:v>
                </c:pt>
                <c:pt idx="101">
                  <c:v>86</c:v>
                </c:pt>
                <c:pt idx="102">
                  <c:v>111</c:v>
                </c:pt>
                <c:pt idx="103">
                  <c:v>104</c:v>
                </c:pt>
                <c:pt idx="104">
                  <c:v>104</c:v>
                </c:pt>
                <c:pt idx="105">
                  <c:v>107</c:v>
                </c:pt>
                <c:pt idx="106">
                  <c:v>123</c:v>
                </c:pt>
                <c:pt idx="107">
                  <c:v>101</c:v>
                </c:pt>
                <c:pt idx="108">
                  <c:v>104</c:v>
                </c:pt>
                <c:pt idx="109">
                  <c:v>87</c:v>
                </c:pt>
                <c:pt idx="110">
                  <c:v>101</c:v>
                </c:pt>
                <c:pt idx="111">
                  <c:v>100</c:v>
                </c:pt>
                <c:pt idx="112">
                  <c:v>107</c:v>
                </c:pt>
                <c:pt idx="113">
                  <c:v>101</c:v>
                </c:pt>
                <c:pt idx="114">
                  <c:v>83</c:v>
                </c:pt>
                <c:pt idx="115">
                  <c:v>101</c:v>
                </c:pt>
                <c:pt idx="116">
                  <c:v>101</c:v>
                </c:pt>
                <c:pt idx="117">
                  <c:v>104</c:v>
                </c:pt>
                <c:pt idx="118">
                  <c:v>107</c:v>
                </c:pt>
                <c:pt idx="119">
                  <c:v>84</c:v>
                </c:pt>
                <c:pt idx="120">
                  <c:v>101</c:v>
                </c:pt>
                <c:pt idx="121">
                  <c:v>104</c:v>
                </c:pt>
                <c:pt idx="122">
                  <c:v>88</c:v>
                </c:pt>
                <c:pt idx="123">
                  <c:v>104</c:v>
                </c:pt>
                <c:pt idx="124">
                  <c:v>88</c:v>
                </c:pt>
                <c:pt idx="125">
                  <c:v>107</c:v>
                </c:pt>
                <c:pt idx="126">
                  <c:v>101</c:v>
                </c:pt>
                <c:pt idx="127">
                  <c:v>101</c:v>
                </c:pt>
                <c:pt idx="128">
                  <c:v>101</c:v>
                </c:pt>
                <c:pt idx="129">
                  <c:v>100</c:v>
                </c:pt>
                <c:pt idx="130">
                  <c:v>87</c:v>
                </c:pt>
                <c:pt idx="131">
                  <c:v>101</c:v>
                </c:pt>
                <c:pt idx="132">
                  <c:v>88</c:v>
                </c:pt>
                <c:pt idx="133">
                  <c:v>124</c:v>
                </c:pt>
                <c:pt idx="134">
                  <c:v>83</c:v>
                </c:pt>
                <c:pt idx="135">
                  <c:v>87</c:v>
                </c:pt>
                <c:pt idx="136">
                  <c:v>104</c:v>
                </c:pt>
                <c:pt idx="137">
                  <c:v>84</c:v>
                </c:pt>
                <c:pt idx="138">
                  <c:v>88</c:v>
                </c:pt>
                <c:pt idx="139">
                  <c:v>84</c:v>
                </c:pt>
                <c:pt idx="140">
                  <c:v>80</c:v>
                </c:pt>
                <c:pt idx="141">
                  <c:v>107</c:v>
                </c:pt>
                <c:pt idx="142">
                  <c:v>100</c:v>
                </c:pt>
                <c:pt idx="143">
                  <c:v>101</c:v>
                </c:pt>
                <c:pt idx="144">
                  <c:v>100</c:v>
                </c:pt>
                <c:pt idx="145">
                  <c:v>87</c:v>
                </c:pt>
                <c:pt idx="146">
                  <c:v>91</c:v>
                </c:pt>
                <c:pt idx="147">
                  <c:v>108</c:v>
                </c:pt>
                <c:pt idx="148">
                  <c:v>80</c:v>
                </c:pt>
                <c:pt idx="149">
                  <c:v>91</c:v>
                </c:pt>
                <c:pt idx="150">
                  <c:v>91</c:v>
                </c:pt>
                <c:pt idx="151">
                  <c:v>84</c:v>
                </c:pt>
                <c:pt idx="152">
                  <c:v>83</c:v>
                </c:pt>
                <c:pt idx="153">
                  <c:v>86</c:v>
                </c:pt>
                <c:pt idx="154">
                  <c:v>83</c:v>
                </c:pt>
                <c:pt idx="155">
                  <c:v>87</c:v>
                </c:pt>
                <c:pt idx="156">
                  <c:v>84</c:v>
                </c:pt>
                <c:pt idx="157">
                  <c:v>84</c:v>
                </c:pt>
                <c:pt idx="158">
                  <c:v>71</c:v>
                </c:pt>
                <c:pt idx="159">
                  <c:v>84</c:v>
                </c:pt>
                <c:pt idx="160">
                  <c:v>71</c:v>
                </c:pt>
                <c:pt idx="161">
                  <c:v>124</c:v>
                </c:pt>
                <c:pt idx="162">
                  <c:v>60</c:v>
                </c:pt>
                <c:pt idx="163">
                  <c:v>83</c:v>
                </c:pt>
                <c:pt idx="164">
                  <c:v>83</c:v>
                </c:pt>
                <c:pt idx="165">
                  <c:v>101</c:v>
                </c:pt>
                <c:pt idx="166">
                  <c:v>87</c:v>
                </c:pt>
                <c:pt idx="167">
                  <c:v>84</c:v>
                </c:pt>
                <c:pt idx="168">
                  <c:v>107</c:v>
                </c:pt>
                <c:pt idx="169">
                  <c:v>81</c:v>
                </c:pt>
                <c:pt idx="170">
                  <c:v>87</c:v>
                </c:pt>
                <c:pt idx="171">
                  <c:v>80</c:v>
                </c:pt>
                <c:pt idx="172">
                  <c:v>64</c:v>
                </c:pt>
                <c:pt idx="173">
                  <c:v>64</c:v>
                </c:pt>
                <c:pt idx="174">
                  <c:v>83</c:v>
                </c:pt>
                <c:pt idx="175">
                  <c:v>88</c:v>
                </c:pt>
                <c:pt idx="176">
                  <c:v>60</c:v>
                </c:pt>
                <c:pt idx="177">
                  <c:v>88</c:v>
                </c:pt>
                <c:pt idx="178">
                  <c:v>80</c:v>
                </c:pt>
                <c:pt idx="179">
                  <c:v>80</c:v>
                </c:pt>
                <c:pt idx="180">
                  <c:v>83</c:v>
                </c:pt>
                <c:pt idx="181">
                  <c:v>84</c:v>
                </c:pt>
                <c:pt idx="182">
                  <c:v>87</c:v>
                </c:pt>
                <c:pt idx="183">
                  <c:v>60</c:v>
                </c:pt>
                <c:pt idx="184">
                  <c:v>87</c:v>
                </c:pt>
                <c:pt idx="185">
                  <c:v>68</c:v>
                </c:pt>
                <c:pt idx="186">
                  <c:v>67</c:v>
                </c:pt>
                <c:pt idx="187">
                  <c:v>91</c:v>
                </c:pt>
                <c:pt idx="188">
                  <c:v>83</c:v>
                </c:pt>
                <c:pt idx="189">
                  <c:v>88</c:v>
                </c:pt>
                <c:pt idx="190">
                  <c:v>88</c:v>
                </c:pt>
                <c:pt idx="191">
                  <c:v>81</c:v>
                </c:pt>
                <c:pt idx="192">
                  <c:v>87</c:v>
                </c:pt>
                <c:pt idx="193">
                  <c:v>87</c:v>
                </c:pt>
                <c:pt idx="194">
                  <c:v>84</c:v>
                </c:pt>
                <c:pt idx="195">
                  <c:v>84</c:v>
                </c:pt>
                <c:pt idx="196">
                  <c:v>80</c:v>
                </c:pt>
                <c:pt idx="197">
                  <c:v>71</c:v>
                </c:pt>
                <c:pt idx="198">
                  <c:v>68</c:v>
                </c:pt>
                <c:pt idx="199">
                  <c:v>67</c:v>
                </c:pt>
                <c:pt idx="200">
                  <c:v>60</c:v>
                </c:pt>
                <c:pt idx="201">
                  <c:v>108</c:v>
                </c:pt>
                <c:pt idx="202">
                  <c:v>100</c:v>
                </c:pt>
                <c:pt idx="203">
                  <c:v>83</c:v>
                </c:pt>
                <c:pt idx="204">
                  <c:v>86</c:v>
                </c:pt>
                <c:pt idx="205">
                  <c:v>64</c:v>
                </c:pt>
                <c:pt idx="206">
                  <c:v>71</c:v>
                </c:pt>
                <c:pt idx="207">
                  <c:v>83</c:v>
                </c:pt>
                <c:pt idx="208">
                  <c:v>80</c:v>
                </c:pt>
                <c:pt idx="209">
                  <c:v>67</c:v>
                </c:pt>
                <c:pt idx="210">
                  <c:v>63</c:v>
                </c:pt>
                <c:pt idx="211">
                  <c:v>80</c:v>
                </c:pt>
                <c:pt idx="212">
                  <c:v>66</c:v>
                </c:pt>
                <c:pt idx="213">
                  <c:v>87</c:v>
                </c:pt>
                <c:pt idx="214">
                  <c:v>68</c:v>
                </c:pt>
                <c:pt idx="215">
                  <c:v>80</c:v>
                </c:pt>
                <c:pt idx="216">
                  <c:v>63</c:v>
                </c:pt>
                <c:pt idx="217">
                  <c:v>87</c:v>
                </c:pt>
                <c:pt idx="218">
                  <c:v>87</c:v>
                </c:pt>
                <c:pt idx="219">
                  <c:v>64</c:v>
                </c:pt>
                <c:pt idx="220">
                  <c:v>91</c:v>
                </c:pt>
                <c:pt idx="221">
                  <c:v>67</c:v>
                </c:pt>
                <c:pt idx="222">
                  <c:v>67</c:v>
                </c:pt>
                <c:pt idx="223">
                  <c:v>71</c:v>
                </c:pt>
                <c:pt idx="224">
                  <c:v>63</c:v>
                </c:pt>
                <c:pt idx="225">
                  <c:v>80</c:v>
                </c:pt>
                <c:pt idx="226">
                  <c:v>51</c:v>
                </c:pt>
                <c:pt idx="227">
                  <c:v>61</c:v>
                </c:pt>
                <c:pt idx="228">
                  <c:v>100</c:v>
                </c:pt>
                <c:pt idx="229">
                  <c:v>66</c:v>
                </c:pt>
                <c:pt idx="230">
                  <c:v>64</c:v>
                </c:pt>
                <c:pt idx="231">
                  <c:v>80</c:v>
                </c:pt>
                <c:pt idx="232">
                  <c:v>64</c:v>
                </c:pt>
                <c:pt idx="233">
                  <c:v>63</c:v>
                </c:pt>
                <c:pt idx="234">
                  <c:v>64</c:v>
                </c:pt>
                <c:pt idx="235">
                  <c:v>66</c:v>
                </c:pt>
                <c:pt idx="236">
                  <c:v>60</c:v>
                </c:pt>
                <c:pt idx="237">
                  <c:v>68</c:v>
                </c:pt>
                <c:pt idx="238">
                  <c:v>71</c:v>
                </c:pt>
                <c:pt idx="239">
                  <c:v>64</c:v>
                </c:pt>
                <c:pt idx="240">
                  <c:v>87</c:v>
                </c:pt>
                <c:pt idx="241">
                  <c:v>87</c:v>
                </c:pt>
                <c:pt idx="242">
                  <c:v>68</c:v>
                </c:pt>
                <c:pt idx="243">
                  <c:v>83</c:v>
                </c:pt>
                <c:pt idx="244">
                  <c:v>91</c:v>
                </c:pt>
                <c:pt idx="245">
                  <c:v>67</c:v>
                </c:pt>
                <c:pt idx="246">
                  <c:v>63</c:v>
                </c:pt>
                <c:pt idx="247">
                  <c:v>64</c:v>
                </c:pt>
                <c:pt idx="248">
                  <c:v>47</c:v>
                </c:pt>
                <c:pt idx="249">
                  <c:v>64</c:v>
                </c:pt>
                <c:pt idx="250">
                  <c:v>44</c:v>
                </c:pt>
                <c:pt idx="251">
                  <c:v>44</c:v>
                </c:pt>
                <c:pt idx="252">
                  <c:v>67</c:v>
                </c:pt>
                <c:pt idx="253">
                  <c:v>63</c:v>
                </c:pt>
                <c:pt idx="254">
                  <c:v>67</c:v>
                </c:pt>
                <c:pt idx="255">
                  <c:v>61</c:v>
                </c:pt>
                <c:pt idx="256">
                  <c:v>67</c:v>
                </c:pt>
                <c:pt idx="257">
                  <c:v>68</c:v>
                </c:pt>
                <c:pt idx="258">
                  <c:v>80</c:v>
                </c:pt>
                <c:pt idx="259">
                  <c:v>63</c:v>
                </c:pt>
                <c:pt idx="260">
                  <c:v>47</c:v>
                </c:pt>
                <c:pt idx="261">
                  <c:v>84</c:v>
                </c:pt>
                <c:pt idx="262">
                  <c:v>48</c:v>
                </c:pt>
                <c:pt idx="263">
                  <c:v>71</c:v>
                </c:pt>
                <c:pt idx="264">
                  <c:v>67</c:v>
                </c:pt>
                <c:pt idx="265">
                  <c:v>64</c:v>
                </c:pt>
                <c:pt idx="266">
                  <c:v>44</c:v>
                </c:pt>
                <c:pt idx="267">
                  <c:v>60</c:v>
                </c:pt>
                <c:pt idx="268">
                  <c:v>67</c:v>
                </c:pt>
                <c:pt idx="269">
                  <c:v>67</c:v>
                </c:pt>
                <c:pt idx="270">
                  <c:v>64</c:v>
                </c:pt>
                <c:pt idx="271">
                  <c:v>61</c:v>
                </c:pt>
                <c:pt idx="272">
                  <c:v>51</c:v>
                </c:pt>
                <c:pt idx="273">
                  <c:v>61</c:v>
                </c:pt>
                <c:pt idx="274">
                  <c:v>68</c:v>
                </c:pt>
                <c:pt idx="275">
                  <c:v>67</c:v>
                </c:pt>
                <c:pt idx="276">
                  <c:v>63</c:v>
                </c:pt>
                <c:pt idx="277">
                  <c:v>61</c:v>
                </c:pt>
                <c:pt idx="278">
                  <c:v>68</c:v>
                </c:pt>
                <c:pt idx="279">
                  <c:v>61</c:v>
                </c:pt>
                <c:pt idx="280">
                  <c:v>104</c:v>
                </c:pt>
                <c:pt idx="281">
                  <c:v>40</c:v>
                </c:pt>
                <c:pt idx="282">
                  <c:v>60</c:v>
                </c:pt>
                <c:pt idx="283">
                  <c:v>61</c:v>
                </c:pt>
                <c:pt idx="284">
                  <c:v>47</c:v>
                </c:pt>
                <c:pt idx="285">
                  <c:v>67</c:v>
                </c:pt>
                <c:pt idx="286">
                  <c:v>67</c:v>
                </c:pt>
                <c:pt idx="287">
                  <c:v>67</c:v>
                </c:pt>
                <c:pt idx="288">
                  <c:v>51</c:v>
                </c:pt>
                <c:pt idx="289">
                  <c:v>68</c:v>
                </c:pt>
                <c:pt idx="290">
                  <c:v>51</c:v>
                </c:pt>
                <c:pt idx="291">
                  <c:v>60</c:v>
                </c:pt>
                <c:pt idx="292">
                  <c:v>60</c:v>
                </c:pt>
                <c:pt idx="293">
                  <c:v>64</c:v>
                </c:pt>
                <c:pt idx="294">
                  <c:v>63</c:v>
                </c:pt>
                <c:pt idx="295">
                  <c:v>44</c:v>
                </c:pt>
                <c:pt idx="296">
                  <c:v>67</c:v>
                </c:pt>
                <c:pt idx="297">
                  <c:v>48</c:v>
                </c:pt>
                <c:pt idx="298">
                  <c:v>47</c:v>
                </c:pt>
                <c:pt idx="299">
                  <c:v>64</c:v>
                </c:pt>
                <c:pt idx="300">
                  <c:v>63</c:v>
                </c:pt>
                <c:pt idx="301">
                  <c:v>43</c:v>
                </c:pt>
                <c:pt idx="302">
                  <c:v>44</c:v>
                </c:pt>
                <c:pt idx="303">
                  <c:v>60</c:v>
                </c:pt>
                <c:pt idx="304">
                  <c:v>63</c:v>
                </c:pt>
                <c:pt idx="305">
                  <c:v>64</c:v>
                </c:pt>
                <c:pt idx="306">
                  <c:v>40</c:v>
                </c:pt>
                <c:pt idx="307">
                  <c:v>43</c:v>
                </c:pt>
                <c:pt idx="308">
                  <c:v>71</c:v>
                </c:pt>
                <c:pt idx="309">
                  <c:v>60</c:v>
                </c:pt>
                <c:pt idx="310">
                  <c:v>63</c:v>
                </c:pt>
                <c:pt idx="311">
                  <c:v>60</c:v>
                </c:pt>
                <c:pt idx="312">
                  <c:v>64</c:v>
                </c:pt>
                <c:pt idx="313">
                  <c:v>44</c:v>
                </c:pt>
                <c:pt idx="314">
                  <c:v>68</c:v>
                </c:pt>
                <c:pt idx="315">
                  <c:v>40</c:v>
                </c:pt>
                <c:pt idx="316">
                  <c:v>67</c:v>
                </c:pt>
                <c:pt idx="317">
                  <c:v>64</c:v>
                </c:pt>
                <c:pt idx="318">
                  <c:v>67</c:v>
                </c:pt>
                <c:pt idx="319">
                  <c:v>47</c:v>
                </c:pt>
                <c:pt idx="320">
                  <c:v>67</c:v>
                </c:pt>
                <c:pt idx="321">
                  <c:v>48</c:v>
                </c:pt>
                <c:pt idx="322">
                  <c:v>60</c:v>
                </c:pt>
                <c:pt idx="323">
                  <c:v>60</c:v>
                </c:pt>
                <c:pt idx="324">
                  <c:v>63</c:v>
                </c:pt>
                <c:pt idx="325">
                  <c:v>64</c:v>
                </c:pt>
                <c:pt idx="326">
                  <c:v>44</c:v>
                </c:pt>
                <c:pt idx="327">
                  <c:v>41</c:v>
                </c:pt>
                <c:pt idx="328">
                  <c:v>44</c:v>
                </c:pt>
                <c:pt idx="329">
                  <c:v>60</c:v>
                </c:pt>
                <c:pt idx="330">
                  <c:v>63</c:v>
                </c:pt>
                <c:pt idx="331">
                  <c:v>41</c:v>
                </c:pt>
                <c:pt idx="332">
                  <c:v>60</c:v>
                </c:pt>
                <c:pt idx="333">
                  <c:v>60</c:v>
                </c:pt>
                <c:pt idx="334">
                  <c:v>44</c:v>
                </c:pt>
                <c:pt idx="335">
                  <c:v>60</c:v>
                </c:pt>
                <c:pt idx="336">
                  <c:v>40</c:v>
                </c:pt>
                <c:pt idx="337">
                  <c:v>44</c:v>
                </c:pt>
                <c:pt idx="338">
                  <c:v>48</c:v>
                </c:pt>
                <c:pt idx="339">
                  <c:v>63</c:v>
                </c:pt>
                <c:pt idx="340">
                  <c:v>60</c:v>
                </c:pt>
                <c:pt idx="341">
                  <c:v>60</c:v>
                </c:pt>
                <c:pt idx="342">
                  <c:v>60</c:v>
                </c:pt>
                <c:pt idx="343">
                  <c:v>63</c:v>
                </c:pt>
                <c:pt idx="344">
                  <c:v>63</c:v>
                </c:pt>
                <c:pt idx="345">
                  <c:v>67</c:v>
                </c:pt>
                <c:pt idx="346">
                  <c:v>47</c:v>
                </c:pt>
                <c:pt idx="347">
                  <c:v>47</c:v>
                </c:pt>
                <c:pt idx="348">
                  <c:v>64</c:v>
                </c:pt>
                <c:pt idx="349">
                  <c:v>67</c:v>
                </c:pt>
                <c:pt idx="350">
                  <c:v>63</c:v>
                </c:pt>
                <c:pt idx="351">
                  <c:v>60</c:v>
                </c:pt>
                <c:pt idx="352">
                  <c:v>63</c:v>
                </c:pt>
                <c:pt idx="353">
                  <c:v>41</c:v>
                </c:pt>
                <c:pt idx="354">
                  <c:v>43</c:v>
                </c:pt>
                <c:pt idx="355">
                  <c:v>47</c:v>
                </c:pt>
                <c:pt idx="356">
                  <c:v>48</c:v>
                </c:pt>
                <c:pt idx="357">
                  <c:v>48</c:v>
                </c:pt>
                <c:pt idx="358">
                  <c:v>71</c:v>
                </c:pt>
                <c:pt idx="359">
                  <c:v>47</c:v>
                </c:pt>
                <c:pt idx="360">
                  <c:v>44</c:v>
                </c:pt>
                <c:pt idx="361">
                  <c:v>60</c:v>
                </c:pt>
                <c:pt idx="362">
                  <c:v>63</c:v>
                </c:pt>
                <c:pt idx="363">
                  <c:v>64</c:v>
                </c:pt>
                <c:pt idx="364">
                  <c:v>60</c:v>
                </c:pt>
                <c:pt idx="365">
                  <c:v>67</c:v>
                </c:pt>
                <c:pt idx="366">
                  <c:v>40</c:v>
                </c:pt>
                <c:pt idx="367">
                  <c:v>63</c:v>
                </c:pt>
                <c:pt idx="368">
                  <c:v>47</c:v>
                </c:pt>
                <c:pt idx="369">
                  <c:v>40</c:v>
                </c:pt>
                <c:pt idx="370">
                  <c:v>63</c:v>
                </c:pt>
                <c:pt idx="371">
                  <c:v>40</c:v>
                </c:pt>
                <c:pt idx="372">
                  <c:v>48</c:v>
                </c:pt>
                <c:pt idx="373">
                  <c:v>40</c:v>
                </c:pt>
                <c:pt idx="374">
                  <c:v>48</c:v>
                </c:pt>
                <c:pt idx="375">
                  <c:v>40</c:v>
                </c:pt>
                <c:pt idx="376">
                  <c:v>63</c:v>
                </c:pt>
                <c:pt idx="377">
                  <c:v>47</c:v>
                </c:pt>
                <c:pt idx="378">
                  <c:v>43</c:v>
                </c:pt>
                <c:pt idx="379">
                  <c:v>24</c:v>
                </c:pt>
                <c:pt idx="380">
                  <c:v>51</c:v>
                </c:pt>
                <c:pt idx="381">
                  <c:v>47</c:v>
                </c:pt>
                <c:pt idx="382">
                  <c:v>68</c:v>
                </c:pt>
                <c:pt idx="383">
                  <c:v>44</c:v>
                </c:pt>
                <c:pt idx="384">
                  <c:v>51</c:v>
                </c:pt>
                <c:pt idx="385">
                  <c:v>68</c:v>
                </c:pt>
                <c:pt idx="386">
                  <c:v>63</c:v>
                </c:pt>
                <c:pt idx="387">
                  <c:v>63</c:v>
                </c:pt>
                <c:pt idx="388">
                  <c:v>44</c:v>
                </c:pt>
                <c:pt idx="389">
                  <c:v>47</c:v>
                </c:pt>
                <c:pt idx="390">
                  <c:v>63</c:v>
                </c:pt>
                <c:pt idx="391">
                  <c:v>47</c:v>
                </c:pt>
                <c:pt idx="392">
                  <c:v>64</c:v>
                </c:pt>
                <c:pt idx="393">
                  <c:v>51</c:v>
                </c:pt>
                <c:pt idx="394">
                  <c:v>63</c:v>
                </c:pt>
                <c:pt idx="395">
                  <c:v>40</c:v>
                </c:pt>
                <c:pt idx="396">
                  <c:v>63</c:v>
                </c:pt>
                <c:pt idx="397">
                  <c:v>44</c:v>
                </c:pt>
                <c:pt idx="398">
                  <c:v>63</c:v>
                </c:pt>
                <c:pt idx="399">
                  <c:v>60</c:v>
                </c:pt>
                <c:pt idx="400">
                  <c:v>48</c:v>
                </c:pt>
                <c:pt idx="401">
                  <c:v>67</c:v>
                </c:pt>
                <c:pt idx="402">
                  <c:v>60</c:v>
                </c:pt>
                <c:pt idx="403">
                  <c:v>60</c:v>
                </c:pt>
                <c:pt idx="404">
                  <c:v>44</c:v>
                </c:pt>
                <c:pt idx="405">
                  <c:v>64</c:v>
                </c:pt>
                <c:pt idx="406">
                  <c:v>60</c:v>
                </c:pt>
                <c:pt idx="407">
                  <c:v>41</c:v>
                </c:pt>
                <c:pt idx="408">
                  <c:v>60</c:v>
                </c:pt>
                <c:pt idx="409">
                  <c:v>63</c:v>
                </c:pt>
                <c:pt idx="410">
                  <c:v>44</c:v>
                </c:pt>
                <c:pt idx="411">
                  <c:v>48</c:v>
                </c:pt>
                <c:pt idx="412">
                  <c:v>44</c:v>
                </c:pt>
                <c:pt idx="413">
                  <c:v>67</c:v>
                </c:pt>
                <c:pt idx="414">
                  <c:v>44</c:v>
                </c:pt>
                <c:pt idx="415">
                  <c:v>68</c:v>
                </c:pt>
                <c:pt idx="416">
                  <c:v>40</c:v>
                </c:pt>
                <c:pt idx="417">
                  <c:v>47</c:v>
                </c:pt>
                <c:pt idx="418">
                  <c:v>63</c:v>
                </c:pt>
                <c:pt idx="419">
                  <c:v>61</c:v>
                </c:pt>
                <c:pt idx="420">
                  <c:v>60</c:v>
                </c:pt>
                <c:pt idx="421">
                  <c:v>44</c:v>
                </c:pt>
                <c:pt idx="422">
                  <c:v>44</c:v>
                </c:pt>
                <c:pt idx="423">
                  <c:v>60</c:v>
                </c:pt>
                <c:pt idx="424">
                  <c:v>47</c:v>
                </c:pt>
                <c:pt idx="425">
                  <c:v>67</c:v>
                </c:pt>
                <c:pt idx="426">
                  <c:v>51</c:v>
                </c:pt>
                <c:pt idx="427">
                  <c:v>44</c:v>
                </c:pt>
                <c:pt idx="428">
                  <c:v>44</c:v>
                </c:pt>
                <c:pt idx="429">
                  <c:v>67</c:v>
                </c:pt>
                <c:pt idx="430">
                  <c:v>71</c:v>
                </c:pt>
                <c:pt idx="431">
                  <c:v>67</c:v>
                </c:pt>
                <c:pt idx="432">
                  <c:v>60</c:v>
                </c:pt>
                <c:pt idx="433">
                  <c:v>47</c:v>
                </c:pt>
                <c:pt idx="434">
                  <c:v>41</c:v>
                </c:pt>
                <c:pt idx="435">
                  <c:v>41</c:v>
                </c:pt>
                <c:pt idx="436">
                  <c:v>64</c:v>
                </c:pt>
                <c:pt idx="437">
                  <c:v>64</c:v>
                </c:pt>
                <c:pt idx="438">
                  <c:v>44</c:v>
                </c:pt>
                <c:pt idx="439">
                  <c:v>47</c:v>
                </c:pt>
                <c:pt idx="440">
                  <c:v>60</c:v>
                </c:pt>
                <c:pt idx="441">
                  <c:v>47</c:v>
                </c:pt>
                <c:pt idx="442">
                  <c:v>67</c:v>
                </c:pt>
                <c:pt idx="443">
                  <c:v>44</c:v>
                </c:pt>
                <c:pt idx="444">
                  <c:v>51</c:v>
                </c:pt>
                <c:pt idx="445">
                  <c:v>51</c:v>
                </c:pt>
                <c:pt idx="446">
                  <c:v>67</c:v>
                </c:pt>
                <c:pt idx="447">
                  <c:v>44</c:v>
                </c:pt>
                <c:pt idx="448">
                  <c:v>47</c:v>
                </c:pt>
                <c:pt idx="449">
                  <c:v>60</c:v>
                </c:pt>
                <c:pt idx="450">
                  <c:v>60</c:v>
                </c:pt>
                <c:pt idx="451">
                  <c:v>44</c:v>
                </c:pt>
                <c:pt idx="452">
                  <c:v>44</c:v>
                </c:pt>
                <c:pt idx="453">
                  <c:v>41</c:v>
                </c:pt>
                <c:pt idx="454">
                  <c:v>40</c:v>
                </c:pt>
                <c:pt idx="455">
                  <c:v>44</c:v>
                </c:pt>
                <c:pt idx="456">
                  <c:v>60</c:v>
                </c:pt>
                <c:pt idx="457">
                  <c:v>60</c:v>
                </c:pt>
                <c:pt idx="458">
                  <c:v>67</c:v>
                </c:pt>
                <c:pt idx="459">
                  <c:v>51</c:v>
                </c:pt>
                <c:pt idx="460">
                  <c:v>47</c:v>
                </c:pt>
                <c:pt idx="461">
                  <c:v>64</c:v>
                </c:pt>
                <c:pt idx="462">
                  <c:v>64</c:v>
                </c:pt>
                <c:pt idx="463">
                  <c:v>64</c:v>
                </c:pt>
                <c:pt idx="464">
                  <c:v>47</c:v>
                </c:pt>
                <c:pt idx="465">
                  <c:v>41</c:v>
                </c:pt>
                <c:pt idx="466">
                  <c:v>60</c:v>
                </c:pt>
                <c:pt idx="467">
                  <c:v>40</c:v>
                </c:pt>
                <c:pt idx="468">
                  <c:v>43</c:v>
                </c:pt>
                <c:pt idx="469">
                  <c:v>44</c:v>
                </c:pt>
                <c:pt idx="470">
                  <c:v>48</c:v>
                </c:pt>
                <c:pt idx="471">
                  <c:v>44</c:v>
                </c:pt>
                <c:pt idx="472">
                  <c:v>51</c:v>
                </c:pt>
                <c:pt idx="473">
                  <c:v>47</c:v>
                </c:pt>
                <c:pt idx="474">
                  <c:v>47</c:v>
                </c:pt>
                <c:pt idx="475">
                  <c:v>61</c:v>
                </c:pt>
                <c:pt idx="476">
                  <c:v>63</c:v>
                </c:pt>
                <c:pt idx="477">
                  <c:v>44</c:v>
                </c:pt>
                <c:pt idx="478">
                  <c:v>67</c:v>
                </c:pt>
                <c:pt idx="479">
                  <c:v>61</c:v>
                </c:pt>
                <c:pt idx="480">
                  <c:v>44</c:v>
                </c:pt>
                <c:pt idx="481">
                  <c:v>51</c:v>
                </c:pt>
                <c:pt idx="482">
                  <c:v>61</c:v>
                </c:pt>
                <c:pt idx="483">
                  <c:v>51</c:v>
                </c:pt>
                <c:pt idx="484">
                  <c:v>48</c:v>
                </c:pt>
                <c:pt idx="485">
                  <c:v>64</c:v>
                </c:pt>
                <c:pt idx="486">
                  <c:v>60</c:v>
                </c:pt>
                <c:pt idx="487">
                  <c:v>64</c:v>
                </c:pt>
                <c:pt idx="488">
                  <c:v>40</c:v>
                </c:pt>
                <c:pt idx="489">
                  <c:v>68</c:v>
                </c:pt>
                <c:pt idx="490">
                  <c:v>48</c:v>
                </c:pt>
                <c:pt idx="491">
                  <c:v>61</c:v>
                </c:pt>
                <c:pt idx="492">
                  <c:v>51</c:v>
                </c:pt>
                <c:pt idx="493">
                  <c:v>51</c:v>
                </c:pt>
                <c:pt idx="494">
                  <c:v>44</c:v>
                </c:pt>
                <c:pt idx="495">
                  <c:v>44</c:v>
                </c:pt>
                <c:pt idx="496">
                  <c:v>64</c:v>
                </c:pt>
                <c:pt idx="497">
                  <c:v>48</c:v>
                </c:pt>
                <c:pt idx="498">
                  <c:v>68</c:v>
                </c:pt>
                <c:pt idx="499">
                  <c:v>44</c:v>
                </c:pt>
                <c:pt idx="500">
                  <c:v>44</c:v>
                </c:pt>
                <c:pt idx="501">
                  <c:v>63</c:v>
                </c:pt>
                <c:pt idx="502">
                  <c:v>60</c:v>
                </c:pt>
                <c:pt idx="503">
                  <c:v>64</c:v>
                </c:pt>
                <c:pt idx="504">
                  <c:v>60</c:v>
                </c:pt>
                <c:pt idx="505">
                  <c:v>44</c:v>
                </c:pt>
                <c:pt idx="506">
                  <c:v>67</c:v>
                </c:pt>
                <c:pt idx="507">
                  <c:v>51</c:v>
                </c:pt>
                <c:pt idx="508">
                  <c:v>48</c:v>
                </c:pt>
                <c:pt idx="509">
                  <c:v>60</c:v>
                </c:pt>
                <c:pt idx="510">
                  <c:v>71</c:v>
                </c:pt>
                <c:pt idx="511">
                  <c:v>63</c:v>
                </c:pt>
                <c:pt idx="512">
                  <c:v>71</c:v>
                </c:pt>
                <c:pt idx="513">
                  <c:v>44</c:v>
                </c:pt>
                <c:pt idx="514">
                  <c:v>68</c:v>
                </c:pt>
                <c:pt idx="515">
                  <c:v>61</c:v>
                </c:pt>
                <c:pt idx="516">
                  <c:v>67</c:v>
                </c:pt>
                <c:pt idx="517">
                  <c:v>61</c:v>
                </c:pt>
                <c:pt idx="518">
                  <c:v>60</c:v>
                </c:pt>
                <c:pt idx="519">
                  <c:v>63</c:v>
                </c:pt>
                <c:pt idx="520">
                  <c:v>60</c:v>
                </c:pt>
                <c:pt idx="521">
                  <c:v>60</c:v>
                </c:pt>
                <c:pt idx="522">
                  <c:v>47</c:v>
                </c:pt>
                <c:pt idx="523">
                  <c:v>68</c:v>
                </c:pt>
                <c:pt idx="524">
                  <c:v>63</c:v>
                </c:pt>
                <c:pt idx="525">
                  <c:v>44</c:v>
                </c:pt>
                <c:pt idx="526">
                  <c:v>64</c:v>
                </c:pt>
                <c:pt idx="527">
                  <c:v>67</c:v>
                </c:pt>
                <c:pt idx="528">
                  <c:v>41</c:v>
                </c:pt>
                <c:pt idx="529">
                  <c:v>67</c:v>
                </c:pt>
                <c:pt idx="530">
                  <c:v>63</c:v>
                </c:pt>
                <c:pt idx="531">
                  <c:v>47</c:v>
                </c:pt>
                <c:pt idx="532">
                  <c:v>60</c:v>
                </c:pt>
                <c:pt idx="533">
                  <c:v>48</c:v>
                </c:pt>
                <c:pt idx="534">
                  <c:v>63</c:v>
                </c:pt>
                <c:pt idx="535">
                  <c:v>60</c:v>
                </c:pt>
                <c:pt idx="536">
                  <c:v>47</c:v>
                </c:pt>
                <c:pt idx="537">
                  <c:v>48</c:v>
                </c:pt>
                <c:pt idx="538">
                  <c:v>63</c:v>
                </c:pt>
                <c:pt idx="539">
                  <c:v>68</c:v>
                </c:pt>
                <c:pt idx="540">
                  <c:v>44</c:v>
                </c:pt>
                <c:pt idx="541">
                  <c:v>41</c:v>
                </c:pt>
                <c:pt idx="542">
                  <c:v>64</c:v>
                </c:pt>
                <c:pt idx="543">
                  <c:v>47</c:v>
                </c:pt>
                <c:pt idx="544">
                  <c:v>64</c:v>
                </c:pt>
                <c:pt idx="545">
                  <c:v>60</c:v>
                </c:pt>
                <c:pt idx="546">
                  <c:v>63</c:v>
                </c:pt>
                <c:pt idx="547">
                  <c:v>51</c:v>
                </c:pt>
                <c:pt idx="548">
                  <c:v>63</c:v>
                </c:pt>
                <c:pt idx="549">
                  <c:v>47</c:v>
                </c:pt>
                <c:pt idx="550">
                  <c:v>44</c:v>
                </c:pt>
                <c:pt idx="551">
                  <c:v>60</c:v>
                </c:pt>
                <c:pt idx="552">
                  <c:v>43</c:v>
                </c:pt>
                <c:pt idx="553">
                  <c:v>71</c:v>
                </c:pt>
                <c:pt idx="554">
                  <c:v>67</c:v>
                </c:pt>
                <c:pt idx="555">
                  <c:v>60</c:v>
                </c:pt>
                <c:pt idx="556">
                  <c:v>68</c:v>
                </c:pt>
                <c:pt idx="557">
                  <c:v>67</c:v>
                </c:pt>
                <c:pt idx="558">
                  <c:v>60</c:v>
                </c:pt>
                <c:pt idx="559">
                  <c:v>60</c:v>
                </c:pt>
                <c:pt idx="560">
                  <c:v>64</c:v>
                </c:pt>
                <c:pt idx="561">
                  <c:v>64</c:v>
                </c:pt>
                <c:pt idx="562">
                  <c:v>63</c:v>
                </c:pt>
                <c:pt idx="563">
                  <c:v>44</c:v>
                </c:pt>
                <c:pt idx="564">
                  <c:v>64</c:v>
                </c:pt>
                <c:pt idx="565">
                  <c:v>60</c:v>
                </c:pt>
                <c:pt idx="566">
                  <c:v>83</c:v>
                </c:pt>
                <c:pt idx="567">
                  <c:v>48</c:v>
                </c:pt>
                <c:pt idx="568">
                  <c:v>51</c:v>
                </c:pt>
                <c:pt idx="569">
                  <c:v>60</c:v>
                </c:pt>
                <c:pt idx="570">
                  <c:v>63</c:v>
                </c:pt>
                <c:pt idx="571">
                  <c:v>68</c:v>
                </c:pt>
                <c:pt idx="572">
                  <c:v>44</c:v>
                </c:pt>
                <c:pt idx="573">
                  <c:v>60</c:v>
                </c:pt>
                <c:pt idx="574">
                  <c:v>67</c:v>
                </c:pt>
                <c:pt idx="575">
                  <c:v>60</c:v>
                </c:pt>
                <c:pt idx="576">
                  <c:v>67</c:v>
                </c:pt>
                <c:pt idx="577">
                  <c:v>60</c:v>
                </c:pt>
                <c:pt idx="578">
                  <c:v>40</c:v>
                </c:pt>
                <c:pt idx="579">
                  <c:v>63</c:v>
                </c:pt>
                <c:pt idx="580">
                  <c:v>68</c:v>
                </c:pt>
                <c:pt idx="581">
                  <c:v>60</c:v>
                </c:pt>
                <c:pt idx="582">
                  <c:v>67</c:v>
                </c:pt>
                <c:pt idx="583">
                  <c:v>51</c:v>
                </c:pt>
                <c:pt idx="584">
                  <c:v>71</c:v>
                </c:pt>
                <c:pt idx="585">
                  <c:v>64</c:v>
                </c:pt>
                <c:pt idx="586">
                  <c:v>63</c:v>
                </c:pt>
                <c:pt idx="587">
                  <c:v>80</c:v>
                </c:pt>
                <c:pt idx="588">
                  <c:v>63</c:v>
                </c:pt>
                <c:pt idx="589">
                  <c:v>71</c:v>
                </c:pt>
                <c:pt idx="590">
                  <c:v>60</c:v>
                </c:pt>
                <c:pt idx="591">
                  <c:v>63</c:v>
                </c:pt>
                <c:pt idx="592">
                  <c:v>83</c:v>
                </c:pt>
                <c:pt idx="593">
                  <c:v>67</c:v>
                </c:pt>
                <c:pt idx="594">
                  <c:v>64</c:v>
                </c:pt>
                <c:pt idx="595">
                  <c:v>64</c:v>
                </c:pt>
                <c:pt idx="596">
                  <c:v>71</c:v>
                </c:pt>
                <c:pt idx="597">
                  <c:v>60</c:v>
                </c:pt>
                <c:pt idx="598">
                  <c:v>83</c:v>
                </c:pt>
                <c:pt idx="599">
                  <c:v>60</c:v>
                </c:pt>
                <c:pt idx="600">
                  <c:v>80</c:v>
                </c:pt>
                <c:pt idx="601">
                  <c:v>60</c:v>
                </c:pt>
                <c:pt idx="602">
                  <c:v>83</c:v>
                </c:pt>
                <c:pt idx="603">
                  <c:v>60</c:v>
                </c:pt>
                <c:pt idx="604">
                  <c:v>60</c:v>
                </c:pt>
                <c:pt idx="605">
                  <c:v>83</c:v>
                </c:pt>
                <c:pt idx="606">
                  <c:v>63</c:v>
                </c:pt>
                <c:pt idx="607">
                  <c:v>67</c:v>
                </c:pt>
                <c:pt idx="608">
                  <c:v>67</c:v>
                </c:pt>
                <c:pt idx="609">
                  <c:v>60</c:v>
                </c:pt>
                <c:pt idx="610">
                  <c:v>71</c:v>
                </c:pt>
                <c:pt idx="611">
                  <c:v>87</c:v>
                </c:pt>
                <c:pt idx="612">
                  <c:v>64</c:v>
                </c:pt>
                <c:pt idx="613">
                  <c:v>64</c:v>
                </c:pt>
                <c:pt idx="614">
                  <c:v>64</c:v>
                </c:pt>
                <c:pt idx="615">
                  <c:v>80</c:v>
                </c:pt>
                <c:pt idx="616">
                  <c:v>91</c:v>
                </c:pt>
                <c:pt idx="617">
                  <c:v>84</c:v>
                </c:pt>
                <c:pt idx="618">
                  <c:v>60</c:v>
                </c:pt>
                <c:pt idx="619">
                  <c:v>47</c:v>
                </c:pt>
                <c:pt idx="620">
                  <c:v>44</c:v>
                </c:pt>
                <c:pt idx="621">
                  <c:v>63</c:v>
                </c:pt>
                <c:pt idx="622">
                  <c:v>64</c:v>
                </c:pt>
                <c:pt idx="623">
                  <c:v>80</c:v>
                </c:pt>
                <c:pt idx="624">
                  <c:v>60</c:v>
                </c:pt>
                <c:pt idx="625">
                  <c:v>83</c:v>
                </c:pt>
                <c:pt idx="626">
                  <c:v>80</c:v>
                </c:pt>
                <c:pt idx="627">
                  <c:v>71</c:v>
                </c:pt>
                <c:pt idx="628">
                  <c:v>67</c:v>
                </c:pt>
                <c:pt idx="629">
                  <c:v>87</c:v>
                </c:pt>
                <c:pt idx="630">
                  <c:v>83</c:v>
                </c:pt>
                <c:pt idx="631">
                  <c:v>64</c:v>
                </c:pt>
                <c:pt idx="632">
                  <c:v>83</c:v>
                </c:pt>
                <c:pt idx="633">
                  <c:v>67</c:v>
                </c:pt>
                <c:pt idx="634">
                  <c:v>91</c:v>
                </c:pt>
                <c:pt idx="635">
                  <c:v>64</c:v>
                </c:pt>
                <c:pt idx="636">
                  <c:v>80</c:v>
                </c:pt>
                <c:pt idx="637">
                  <c:v>68</c:v>
                </c:pt>
                <c:pt idx="638">
                  <c:v>67</c:v>
                </c:pt>
                <c:pt idx="639">
                  <c:v>87</c:v>
                </c:pt>
                <c:pt idx="640">
                  <c:v>80</c:v>
                </c:pt>
                <c:pt idx="641">
                  <c:v>87</c:v>
                </c:pt>
                <c:pt idx="642">
                  <c:v>87</c:v>
                </c:pt>
                <c:pt idx="643">
                  <c:v>88</c:v>
                </c:pt>
                <c:pt idx="644">
                  <c:v>67</c:v>
                </c:pt>
                <c:pt idx="645">
                  <c:v>80</c:v>
                </c:pt>
                <c:pt idx="646">
                  <c:v>67</c:v>
                </c:pt>
                <c:pt idx="647">
                  <c:v>80</c:v>
                </c:pt>
                <c:pt idx="648">
                  <c:v>60</c:v>
                </c:pt>
                <c:pt idx="649">
                  <c:v>87</c:v>
                </c:pt>
                <c:pt idx="650">
                  <c:v>80</c:v>
                </c:pt>
                <c:pt idx="651">
                  <c:v>71</c:v>
                </c:pt>
                <c:pt idx="652">
                  <c:v>88</c:v>
                </c:pt>
                <c:pt idx="653">
                  <c:v>84</c:v>
                </c:pt>
                <c:pt idx="654">
                  <c:v>87</c:v>
                </c:pt>
                <c:pt idx="655">
                  <c:v>80</c:v>
                </c:pt>
                <c:pt idx="656">
                  <c:v>91</c:v>
                </c:pt>
                <c:pt idx="657">
                  <c:v>80</c:v>
                </c:pt>
                <c:pt idx="658">
                  <c:v>60</c:v>
                </c:pt>
                <c:pt idx="659">
                  <c:v>87</c:v>
                </c:pt>
                <c:pt idx="660">
                  <c:v>84</c:v>
                </c:pt>
                <c:pt idx="661">
                  <c:v>81</c:v>
                </c:pt>
                <c:pt idx="662">
                  <c:v>84</c:v>
                </c:pt>
                <c:pt idx="663">
                  <c:v>71</c:v>
                </c:pt>
                <c:pt idx="664">
                  <c:v>64</c:v>
                </c:pt>
                <c:pt idx="665">
                  <c:v>67</c:v>
                </c:pt>
                <c:pt idx="666">
                  <c:v>80</c:v>
                </c:pt>
                <c:pt idx="667">
                  <c:v>67</c:v>
                </c:pt>
                <c:pt idx="668">
                  <c:v>84</c:v>
                </c:pt>
                <c:pt idx="669">
                  <c:v>91</c:v>
                </c:pt>
                <c:pt idx="670">
                  <c:v>63</c:v>
                </c:pt>
                <c:pt idx="671">
                  <c:v>87</c:v>
                </c:pt>
                <c:pt idx="672">
                  <c:v>71</c:v>
                </c:pt>
                <c:pt idx="673">
                  <c:v>80</c:v>
                </c:pt>
                <c:pt idx="674">
                  <c:v>88</c:v>
                </c:pt>
                <c:pt idx="675">
                  <c:v>84</c:v>
                </c:pt>
                <c:pt idx="676">
                  <c:v>88</c:v>
                </c:pt>
                <c:pt idx="677">
                  <c:v>88</c:v>
                </c:pt>
                <c:pt idx="678">
                  <c:v>84</c:v>
                </c:pt>
                <c:pt idx="679">
                  <c:v>100</c:v>
                </c:pt>
                <c:pt idx="680">
                  <c:v>67</c:v>
                </c:pt>
                <c:pt idx="681">
                  <c:v>107</c:v>
                </c:pt>
                <c:pt idx="682">
                  <c:v>88</c:v>
                </c:pt>
                <c:pt idx="683">
                  <c:v>83</c:v>
                </c:pt>
                <c:pt idx="684">
                  <c:v>88</c:v>
                </c:pt>
                <c:pt idx="685">
                  <c:v>67</c:v>
                </c:pt>
                <c:pt idx="686">
                  <c:v>63</c:v>
                </c:pt>
                <c:pt idx="687">
                  <c:v>91</c:v>
                </c:pt>
                <c:pt idx="688">
                  <c:v>100</c:v>
                </c:pt>
                <c:pt idx="689">
                  <c:v>87</c:v>
                </c:pt>
                <c:pt idx="690">
                  <c:v>80</c:v>
                </c:pt>
                <c:pt idx="691">
                  <c:v>84</c:v>
                </c:pt>
                <c:pt idx="692">
                  <c:v>91</c:v>
                </c:pt>
                <c:pt idx="693">
                  <c:v>80</c:v>
                </c:pt>
                <c:pt idx="694">
                  <c:v>88</c:v>
                </c:pt>
                <c:pt idx="695">
                  <c:v>87</c:v>
                </c:pt>
                <c:pt idx="696">
                  <c:v>107</c:v>
                </c:pt>
                <c:pt idx="697">
                  <c:v>100</c:v>
                </c:pt>
                <c:pt idx="698">
                  <c:v>86</c:v>
                </c:pt>
                <c:pt idx="699">
                  <c:v>87</c:v>
                </c:pt>
                <c:pt idx="700">
                  <c:v>83</c:v>
                </c:pt>
                <c:pt idx="701">
                  <c:v>80</c:v>
                </c:pt>
                <c:pt idx="702">
                  <c:v>83</c:v>
                </c:pt>
                <c:pt idx="703">
                  <c:v>91</c:v>
                </c:pt>
                <c:pt idx="704">
                  <c:v>64</c:v>
                </c:pt>
                <c:pt idx="705">
                  <c:v>88</c:v>
                </c:pt>
                <c:pt idx="706">
                  <c:v>88</c:v>
                </c:pt>
                <c:pt idx="707">
                  <c:v>87</c:v>
                </c:pt>
                <c:pt idx="708">
                  <c:v>91</c:v>
                </c:pt>
                <c:pt idx="709">
                  <c:v>67</c:v>
                </c:pt>
                <c:pt idx="710">
                  <c:v>84</c:v>
                </c:pt>
                <c:pt idx="711">
                  <c:v>91</c:v>
                </c:pt>
                <c:pt idx="712">
                  <c:v>84</c:v>
                </c:pt>
                <c:pt idx="713">
                  <c:v>84</c:v>
                </c:pt>
                <c:pt idx="714">
                  <c:v>67</c:v>
                </c:pt>
                <c:pt idx="715">
                  <c:v>81</c:v>
                </c:pt>
                <c:pt idx="716">
                  <c:v>101</c:v>
                </c:pt>
                <c:pt idx="717">
                  <c:v>84</c:v>
                </c:pt>
                <c:pt idx="718">
                  <c:v>81</c:v>
                </c:pt>
                <c:pt idx="719">
                  <c:v>87</c:v>
                </c:pt>
                <c:pt idx="720">
                  <c:v>84</c:v>
                </c:pt>
                <c:pt idx="721">
                  <c:v>83</c:v>
                </c:pt>
                <c:pt idx="722">
                  <c:v>84</c:v>
                </c:pt>
                <c:pt idx="723">
                  <c:v>80</c:v>
                </c:pt>
                <c:pt idx="724">
                  <c:v>80</c:v>
                </c:pt>
                <c:pt idx="725">
                  <c:v>91</c:v>
                </c:pt>
                <c:pt idx="726">
                  <c:v>80</c:v>
                </c:pt>
                <c:pt idx="727">
                  <c:v>87</c:v>
                </c:pt>
                <c:pt idx="728">
                  <c:v>80</c:v>
                </c:pt>
                <c:pt idx="729">
                  <c:v>80</c:v>
                </c:pt>
                <c:pt idx="730">
                  <c:v>104</c:v>
                </c:pt>
                <c:pt idx="731">
                  <c:v>100</c:v>
                </c:pt>
                <c:pt idx="732">
                  <c:v>83</c:v>
                </c:pt>
                <c:pt idx="733">
                  <c:v>91</c:v>
                </c:pt>
                <c:pt idx="734">
                  <c:v>80</c:v>
                </c:pt>
                <c:pt idx="735">
                  <c:v>83</c:v>
                </c:pt>
                <c:pt idx="736">
                  <c:v>80</c:v>
                </c:pt>
                <c:pt idx="737">
                  <c:v>101</c:v>
                </c:pt>
                <c:pt idx="738">
                  <c:v>107</c:v>
                </c:pt>
                <c:pt idx="739">
                  <c:v>80</c:v>
                </c:pt>
                <c:pt idx="740">
                  <c:v>100</c:v>
                </c:pt>
                <c:pt idx="741">
                  <c:v>87</c:v>
                </c:pt>
                <c:pt idx="742">
                  <c:v>84</c:v>
                </c:pt>
                <c:pt idx="743">
                  <c:v>111</c:v>
                </c:pt>
                <c:pt idx="744">
                  <c:v>100</c:v>
                </c:pt>
                <c:pt idx="745">
                  <c:v>80</c:v>
                </c:pt>
                <c:pt idx="746">
                  <c:v>100</c:v>
                </c:pt>
                <c:pt idx="747">
                  <c:v>86</c:v>
                </c:pt>
                <c:pt idx="748">
                  <c:v>100</c:v>
                </c:pt>
                <c:pt idx="749">
                  <c:v>107</c:v>
                </c:pt>
                <c:pt idx="750">
                  <c:v>80</c:v>
                </c:pt>
                <c:pt idx="751">
                  <c:v>107</c:v>
                </c:pt>
                <c:pt idx="752">
                  <c:v>87</c:v>
                </c:pt>
                <c:pt idx="753">
                  <c:v>107</c:v>
                </c:pt>
                <c:pt idx="754">
                  <c:v>107</c:v>
                </c:pt>
                <c:pt idx="755">
                  <c:v>104</c:v>
                </c:pt>
                <c:pt idx="756">
                  <c:v>101</c:v>
                </c:pt>
                <c:pt idx="757">
                  <c:v>80</c:v>
                </c:pt>
                <c:pt idx="758">
                  <c:v>100</c:v>
                </c:pt>
                <c:pt idx="759">
                  <c:v>88</c:v>
                </c:pt>
                <c:pt idx="760">
                  <c:v>88</c:v>
                </c:pt>
                <c:pt idx="761">
                  <c:v>87</c:v>
                </c:pt>
                <c:pt idx="762">
                  <c:v>100</c:v>
                </c:pt>
                <c:pt idx="763">
                  <c:v>88</c:v>
                </c:pt>
                <c:pt idx="764">
                  <c:v>91</c:v>
                </c:pt>
                <c:pt idx="765">
                  <c:v>101</c:v>
                </c:pt>
                <c:pt idx="766">
                  <c:v>88</c:v>
                </c:pt>
                <c:pt idx="767">
                  <c:v>87</c:v>
                </c:pt>
                <c:pt idx="768">
                  <c:v>101</c:v>
                </c:pt>
                <c:pt idx="769">
                  <c:v>127</c:v>
                </c:pt>
                <c:pt idx="770">
                  <c:v>101</c:v>
                </c:pt>
                <c:pt idx="771">
                  <c:v>87</c:v>
                </c:pt>
                <c:pt idx="772">
                  <c:v>108</c:v>
                </c:pt>
                <c:pt idx="773">
                  <c:v>104</c:v>
                </c:pt>
                <c:pt idx="774">
                  <c:v>91</c:v>
                </c:pt>
                <c:pt idx="775">
                  <c:v>80</c:v>
                </c:pt>
                <c:pt idx="776">
                  <c:v>87</c:v>
                </c:pt>
                <c:pt idx="777">
                  <c:v>80</c:v>
                </c:pt>
                <c:pt idx="778">
                  <c:v>100</c:v>
                </c:pt>
                <c:pt idx="779">
                  <c:v>104</c:v>
                </c:pt>
                <c:pt idx="780">
                  <c:v>100</c:v>
                </c:pt>
                <c:pt idx="781">
                  <c:v>108</c:v>
                </c:pt>
                <c:pt idx="782">
                  <c:v>108</c:v>
                </c:pt>
                <c:pt idx="783">
                  <c:v>86</c:v>
                </c:pt>
                <c:pt idx="784">
                  <c:v>100</c:v>
                </c:pt>
                <c:pt idx="785">
                  <c:v>87</c:v>
                </c:pt>
                <c:pt idx="786">
                  <c:v>104</c:v>
                </c:pt>
                <c:pt idx="787">
                  <c:v>88</c:v>
                </c:pt>
                <c:pt idx="788">
                  <c:v>108</c:v>
                </c:pt>
                <c:pt idx="789">
                  <c:v>87</c:v>
                </c:pt>
                <c:pt idx="790">
                  <c:v>107</c:v>
                </c:pt>
                <c:pt idx="791">
                  <c:v>101</c:v>
                </c:pt>
                <c:pt idx="792">
                  <c:v>104</c:v>
                </c:pt>
                <c:pt idx="793">
                  <c:v>80</c:v>
                </c:pt>
                <c:pt idx="794">
                  <c:v>88</c:v>
                </c:pt>
                <c:pt idx="795">
                  <c:v>101</c:v>
                </c:pt>
                <c:pt idx="796">
                  <c:v>120</c:v>
                </c:pt>
                <c:pt idx="797">
                  <c:v>68</c:v>
                </c:pt>
                <c:pt idx="798">
                  <c:v>100</c:v>
                </c:pt>
                <c:pt idx="799">
                  <c:v>88</c:v>
                </c:pt>
                <c:pt idx="800">
                  <c:v>104</c:v>
                </c:pt>
                <c:pt idx="801">
                  <c:v>107</c:v>
                </c:pt>
                <c:pt idx="802">
                  <c:v>87</c:v>
                </c:pt>
                <c:pt idx="803">
                  <c:v>121</c:v>
                </c:pt>
                <c:pt idx="804">
                  <c:v>131</c:v>
                </c:pt>
                <c:pt idx="805">
                  <c:v>104</c:v>
                </c:pt>
                <c:pt idx="806">
                  <c:v>127</c:v>
                </c:pt>
                <c:pt idx="807">
                  <c:v>104</c:v>
                </c:pt>
                <c:pt idx="808">
                  <c:v>127</c:v>
                </c:pt>
                <c:pt idx="809">
                  <c:v>120</c:v>
                </c:pt>
                <c:pt idx="810">
                  <c:v>103</c:v>
                </c:pt>
                <c:pt idx="811">
                  <c:v>101</c:v>
                </c:pt>
                <c:pt idx="812">
                  <c:v>83</c:v>
                </c:pt>
                <c:pt idx="813">
                  <c:v>107</c:v>
                </c:pt>
                <c:pt idx="814">
                  <c:v>131</c:v>
                </c:pt>
                <c:pt idx="815">
                  <c:v>107</c:v>
                </c:pt>
                <c:pt idx="816">
                  <c:v>101</c:v>
                </c:pt>
                <c:pt idx="817">
                  <c:v>87</c:v>
                </c:pt>
                <c:pt idx="818">
                  <c:v>124</c:v>
                </c:pt>
                <c:pt idx="819">
                  <c:v>111</c:v>
                </c:pt>
                <c:pt idx="820">
                  <c:v>121</c:v>
                </c:pt>
                <c:pt idx="821">
                  <c:v>100</c:v>
                </c:pt>
                <c:pt idx="822">
                  <c:v>123</c:v>
                </c:pt>
                <c:pt idx="823">
                  <c:v>120</c:v>
                </c:pt>
                <c:pt idx="824">
                  <c:v>120</c:v>
                </c:pt>
                <c:pt idx="825">
                  <c:v>120</c:v>
                </c:pt>
                <c:pt idx="826">
                  <c:v>123</c:v>
                </c:pt>
                <c:pt idx="827">
                  <c:v>91</c:v>
                </c:pt>
                <c:pt idx="828">
                  <c:v>123</c:v>
                </c:pt>
                <c:pt idx="829">
                  <c:v>104</c:v>
                </c:pt>
                <c:pt idx="830">
                  <c:v>104</c:v>
                </c:pt>
                <c:pt idx="831">
                  <c:v>124</c:v>
                </c:pt>
                <c:pt idx="832">
                  <c:v>111</c:v>
                </c:pt>
                <c:pt idx="833">
                  <c:v>104</c:v>
                </c:pt>
                <c:pt idx="834">
                  <c:v>100</c:v>
                </c:pt>
                <c:pt idx="835">
                  <c:v>123</c:v>
                </c:pt>
                <c:pt idx="836">
                  <c:v>126</c:v>
                </c:pt>
                <c:pt idx="837">
                  <c:v>111</c:v>
                </c:pt>
                <c:pt idx="838">
                  <c:v>131</c:v>
                </c:pt>
                <c:pt idx="839">
                  <c:v>120</c:v>
                </c:pt>
                <c:pt idx="840">
                  <c:v>124</c:v>
                </c:pt>
                <c:pt idx="841">
                  <c:v>120</c:v>
                </c:pt>
                <c:pt idx="842">
                  <c:v>123</c:v>
                </c:pt>
                <c:pt idx="843">
                  <c:v>108</c:v>
                </c:pt>
                <c:pt idx="844">
                  <c:v>104</c:v>
                </c:pt>
                <c:pt idx="845">
                  <c:v>120</c:v>
                </c:pt>
                <c:pt idx="846">
                  <c:v>143</c:v>
                </c:pt>
                <c:pt idx="847">
                  <c:v>140</c:v>
                </c:pt>
                <c:pt idx="848">
                  <c:v>100</c:v>
                </c:pt>
                <c:pt idx="849">
                  <c:v>124</c:v>
                </c:pt>
                <c:pt idx="850">
                  <c:v>120</c:v>
                </c:pt>
                <c:pt idx="851">
                  <c:v>111</c:v>
                </c:pt>
                <c:pt idx="852">
                  <c:v>111</c:v>
                </c:pt>
                <c:pt idx="853">
                  <c:v>126</c:v>
                </c:pt>
                <c:pt idx="854">
                  <c:v>104</c:v>
                </c:pt>
                <c:pt idx="855">
                  <c:v>100</c:v>
                </c:pt>
                <c:pt idx="856">
                  <c:v>126</c:v>
                </c:pt>
                <c:pt idx="857">
                  <c:v>127</c:v>
                </c:pt>
                <c:pt idx="858">
                  <c:v>128</c:v>
                </c:pt>
                <c:pt idx="859">
                  <c:v>147</c:v>
                </c:pt>
                <c:pt idx="860">
                  <c:v>128</c:v>
                </c:pt>
                <c:pt idx="861">
                  <c:v>124</c:v>
                </c:pt>
                <c:pt idx="862">
                  <c:v>121</c:v>
                </c:pt>
                <c:pt idx="863">
                  <c:v>131</c:v>
                </c:pt>
                <c:pt idx="864">
                  <c:v>123</c:v>
                </c:pt>
                <c:pt idx="865">
                  <c:v>108</c:v>
                </c:pt>
                <c:pt idx="866">
                  <c:v>124</c:v>
                </c:pt>
                <c:pt idx="867">
                  <c:v>121</c:v>
                </c:pt>
                <c:pt idx="868">
                  <c:v>120</c:v>
                </c:pt>
                <c:pt idx="869">
                  <c:v>101</c:v>
                </c:pt>
                <c:pt idx="870">
                  <c:v>123</c:v>
                </c:pt>
                <c:pt idx="871">
                  <c:v>121</c:v>
                </c:pt>
                <c:pt idx="872">
                  <c:v>128</c:v>
                </c:pt>
                <c:pt idx="873">
                  <c:v>100</c:v>
                </c:pt>
                <c:pt idx="874">
                  <c:v>147</c:v>
                </c:pt>
                <c:pt idx="875">
                  <c:v>120</c:v>
                </c:pt>
                <c:pt idx="876">
                  <c:v>123</c:v>
                </c:pt>
                <c:pt idx="877">
                  <c:v>123</c:v>
                </c:pt>
                <c:pt idx="878">
                  <c:v>120</c:v>
                </c:pt>
                <c:pt idx="879">
                  <c:v>124</c:v>
                </c:pt>
                <c:pt idx="880">
                  <c:v>131</c:v>
                </c:pt>
                <c:pt idx="881">
                  <c:v>121</c:v>
                </c:pt>
                <c:pt idx="882">
                  <c:v>107</c:v>
                </c:pt>
                <c:pt idx="883">
                  <c:v>120</c:v>
                </c:pt>
                <c:pt idx="884">
                  <c:v>128</c:v>
                </c:pt>
                <c:pt idx="885">
                  <c:v>127</c:v>
                </c:pt>
                <c:pt idx="886">
                  <c:v>120</c:v>
                </c:pt>
                <c:pt idx="887">
                  <c:v>127</c:v>
                </c:pt>
                <c:pt idx="888">
                  <c:v>131</c:v>
                </c:pt>
                <c:pt idx="889">
                  <c:v>131</c:v>
                </c:pt>
                <c:pt idx="890">
                  <c:v>107</c:v>
                </c:pt>
                <c:pt idx="891">
                  <c:v>141</c:v>
                </c:pt>
                <c:pt idx="892">
                  <c:v>123</c:v>
                </c:pt>
                <c:pt idx="893">
                  <c:v>140</c:v>
                </c:pt>
                <c:pt idx="894">
                  <c:v>127</c:v>
                </c:pt>
                <c:pt idx="895">
                  <c:v>120</c:v>
                </c:pt>
                <c:pt idx="896">
                  <c:v>151</c:v>
                </c:pt>
                <c:pt idx="897">
                  <c:v>141</c:v>
                </c:pt>
                <c:pt idx="898">
                  <c:v>164</c:v>
                </c:pt>
                <c:pt idx="899">
                  <c:v>124</c:v>
                </c:pt>
                <c:pt idx="900">
                  <c:v>144</c:v>
                </c:pt>
                <c:pt idx="901">
                  <c:v>120</c:v>
                </c:pt>
                <c:pt idx="902">
                  <c:v>123</c:v>
                </c:pt>
                <c:pt idx="903">
                  <c:v>140</c:v>
                </c:pt>
                <c:pt idx="904">
                  <c:v>143</c:v>
                </c:pt>
                <c:pt idx="905">
                  <c:v>143</c:v>
                </c:pt>
                <c:pt idx="906">
                  <c:v>123</c:v>
                </c:pt>
                <c:pt idx="907">
                  <c:v>124</c:v>
                </c:pt>
                <c:pt idx="908">
                  <c:v>143</c:v>
                </c:pt>
                <c:pt idx="909">
                  <c:v>148</c:v>
                </c:pt>
                <c:pt idx="910">
                  <c:v>143</c:v>
                </c:pt>
                <c:pt idx="911">
                  <c:v>147</c:v>
                </c:pt>
                <c:pt idx="912">
                  <c:v>120</c:v>
                </c:pt>
                <c:pt idx="913">
                  <c:v>143</c:v>
                </c:pt>
                <c:pt idx="914">
                  <c:v>131</c:v>
                </c:pt>
                <c:pt idx="915">
                  <c:v>160</c:v>
                </c:pt>
                <c:pt idx="916">
                  <c:v>140</c:v>
                </c:pt>
                <c:pt idx="917">
                  <c:v>163</c:v>
                </c:pt>
                <c:pt idx="918">
                  <c:v>151</c:v>
                </c:pt>
                <c:pt idx="919">
                  <c:v>121</c:v>
                </c:pt>
                <c:pt idx="920">
                  <c:v>140</c:v>
                </c:pt>
                <c:pt idx="921">
                  <c:v>140</c:v>
                </c:pt>
                <c:pt idx="922">
                  <c:v>144</c:v>
                </c:pt>
                <c:pt idx="923">
                  <c:v>140</c:v>
                </c:pt>
                <c:pt idx="924">
                  <c:v>160</c:v>
                </c:pt>
                <c:pt idx="925">
                  <c:v>124</c:v>
                </c:pt>
                <c:pt idx="926">
                  <c:v>140</c:v>
                </c:pt>
                <c:pt idx="927">
                  <c:v>144</c:v>
                </c:pt>
                <c:pt idx="928">
                  <c:v>107</c:v>
                </c:pt>
                <c:pt idx="929">
                  <c:v>131</c:v>
                </c:pt>
                <c:pt idx="930">
                  <c:v>147</c:v>
                </c:pt>
                <c:pt idx="931">
                  <c:v>141</c:v>
                </c:pt>
                <c:pt idx="932">
                  <c:v>148</c:v>
                </c:pt>
                <c:pt idx="933">
                  <c:v>147</c:v>
                </c:pt>
                <c:pt idx="934">
                  <c:v>140</c:v>
                </c:pt>
                <c:pt idx="935">
                  <c:v>144</c:v>
                </c:pt>
                <c:pt idx="936">
                  <c:v>143</c:v>
                </c:pt>
                <c:pt idx="937">
                  <c:v>147</c:v>
                </c:pt>
                <c:pt idx="938">
                  <c:v>148</c:v>
                </c:pt>
                <c:pt idx="939">
                  <c:v>160</c:v>
                </c:pt>
                <c:pt idx="940">
                  <c:v>144</c:v>
                </c:pt>
                <c:pt idx="941">
                  <c:v>147</c:v>
                </c:pt>
                <c:pt idx="942">
                  <c:v>167</c:v>
                </c:pt>
                <c:pt idx="943">
                  <c:v>164</c:v>
                </c:pt>
                <c:pt idx="944">
                  <c:v>164</c:v>
                </c:pt>
                <c:pt idx="945">
                  <c:v>144</c:v>
                </c:pt>
                <c:pt idx="946">
                  <c:v>160</c:v>
                </c:pt>
                <c:pt idx="947">
                  <c:v>160</c:v>
                </c:pt>
                <c:pt idx="948">
                  <c:v>143</c:v>
                </c:pt>
                <c:pt idx="949">
                  <c:v>143</c:v>
                </c:pt>
                <c:pt idx="950">
                  <c:v>171</c:v>
                </c:pt>
                <c:pt idx="951">
                  <c:v>171</c:v>
                </c:pt>
                <c:pt idx="952">
                  <c:v>160</c:v>
                </c:pt>
                <c:pt idx="953">
                  <c:v>151</c:v>
                </c:pt>
                <c:pt idx="954">
                  <c:v>167</c:v>
                </c:pt>
                <c:pt idx="955">
                  <c:v>161</c:v>
                </c:pt>
                <c:pt idx="956">
                  <c:v>141</c:v>
                </c:pt>
                <c:pt idx="957">
                  <c:v>144</c:v>
                </c:pt>
                <c:pt idx="958">
                  <c:v>147</c:v>
                </c:pt>
                <c:pt idx="959">
                  <c:v>168</c:v>
                </c:pt>
                <c:pt idx="960">
                  <c:v>167</c:v>
                </c:pt>
                <c:pt idx="961">
                  <c:v>164</c:v>
                </c:pt>
                <c:pt idx="962">
                  <c:v>163</c:v>
                </c:pt>
                <c:pt idx="963">
                  <c:v>140</c:v>
                </c:pt>
                <c:pt idx="964">
                  <c:v>123</c:v>
                </c:pt>
                <c:pt idx="965">
                  <c:v>171</c:v>
                </c:pt>
                <c:pt idx="966">
                  <c:v>141</c:v>
                </c:pt>
                <c:pt idx="967">
                  <c:v>141</c:v>
                </c:pt>
                <c:pt idx="968">
                  <c:v>147</c:v>
                </c:pt>
                <c:pt idx="969">
                  <c:v>147</c:v>
                </c:pt>
                <c:pt idx="970">
                  <c:v>171</c:v>
                </c:pt>
                <c:pt idx="971">
                  <c:v>181</c:v>
                </c:pt>
                <c:pt idx="972">
                  <c:v>183</c:v>
                </c:pt>
                <c:pt idx="973">
                  <c:v>164</c:v>
                </c:pt>
                <c:pt idx="974">
                  <c:v>160</c:v>
                </c:pt>
                <c:pt idx="975">
                  <c:v>161</c:v>
                </c:pt>
                <c:pt idx="976">
                  <c:v>147</c:v>
                </c:pt>
                <c:pt idx="977">
                  <c:v>140</c:v>
                </c:pt>
                <c:pt idx="978">
                  <c:v>163</c:v>
                </c:pt>
                <c:pt idx="979">
                  <c:v>183</c:v>
                </c:pt>
                <c:pt idx="980">
                  <c:v>164</c:v>
                </c:pt>
                <c:pt idx="981">
                  <c:v>160</c:v>
                </c:pt>
                <c:pt idx="982">
                  <c:v>163</c:v>
                </c:pt>
                <c:pt idx="983">
                  <c:v>141</c:v>
                </c:pt>
                <c:pt idx="984">
                  <c:v>160</c:v>
                </c:pt>
                <c:pt idx="985">
                  <c:v>164</c:v>
                </c:pt>
                <c:pt idx="986">
                  <c:v>160</c:v>
                </c:pt>
                <c:pt idx="987">
                  <c:v>163</c:v>
                </c:pt>
                <c:pt idx="988">
                  <c:v>160</c:v>
                </c:pt>
                <c:pt idx="989">
                  <c:v>164</c:v>
                </c:pt>
                <c:pt idx="990">
                  <c:v>171</c:v>
                </c:pt>
                <c:pt idx="991">
                  <c:v>187</c:v>
                </c:pt>
                <c:pt idx="992">
                  <c:v>180</c:v>
                </c:pt>
                <c:pt idx="993">
                  <c:v>163</c:v>
                </c:pt>
                <c:pt idx="994">
                  <c:v>168</c:v>
                </c:pt>
                <c:pt idx="995">
                  <c:v>191</c:v>
                </c:pt>
                <c:pt idx="996">
                  <c:v>171</c:v>
                </c:pt>
                <c:pt idx="997">
                  <c:v>171</c:v>
                </c:pt>
                <c:pt idx="998">
                  <c:v>164</c:v>
                </c:pt>
                <c:pt idx="999">
                  <c:v>160</c:v>
                </c:pt>
                <c:pt idx="1000">
                  <c:v>188</c:v>
                </c:pt>
                <c:pt idx="1001">
                  <c:v>167</c:v>
                </c:pt>
                <c:pt idx="1002">
                  <c:v>164</c:v>
                </c:pt>
                <c:pt idx="1003">
                  <c:v>164</c:v>
                </c:pt>
                <c:pt idx="1004">
                  <c:v>167</c:v>
                </c:pt>
                <c:pt idx="1005">
                  <c:v>184</c:v>
                </c:pt>
                <c:pt idx="1006">
                  <c:v>140</c:v>
                </c:pt>
                <c:pt idx="1007">
                  <c:v>163</c:v>
                </c:pt>
                <c:pt idx="1008">
                  <c:v>163</c:v>
                </c:pt>
                <c:pt idx="1009">
                  <c:v>180</c:v>
                </c:pt>
                <c:pt idx="1010">
                  <c:v>160</c:v>
                </c:pt>
                <c:pt idx="1011">
                  <c:v>147</c:v>
                </c:pt>
                <c:pt idx="1012">
                  <c:v>163</c:v>
                </c:pt>
                <c:pt idx="1013">
                  <c:v>140</c:v>
                </c:pt>
                <c:pt idx="1014">
                  <c:v>166</c:v>
                </c:pt>
                <c:pt idx="1015">
                  <c:v>183</c:v>
                </c:pt>
                <c:pt idx="1016">
                  <c:v>151</c:v>
                </c:pt>
                <c:pt idx="1017">
                  <c:v>160</c:v>
                </c:pt>
                <c:pt idx="1018">
                  <c:v>187</c:v>
                </c:pt>
                <c:pt idx="1019">
                  <c:v>171</c:v>
                </c:pt>
                <c:pt idx="1020">
                  <c:v>184</c:v>
                </c:pt>
                <c:pt idx="1021">
                  <c:v>163</c:v>
                </c:pt>
                <c:pt idx="1022">
                  <c:v>160</c:v>
                </c:pt>
                <c:pt idx="1023">
                  <c:v>140</c:v>
                </c:pt>
                <c:pt idx="1024">
                  <c:v>167</c:v>
                </c:pt>
                <c:pt idx="1025">
                  <c:v>183</c:v>
                </c:pt>
                <c:pt idx="1026">
                  <c:v>201</c:v>
                </c:pt>
                <c:pt idx="1027">
                  <c:v>208</c:v>
                </c:pt>
                <c:pt idx="1028">
                  <c:v>183</c:v>
                </c:pt>
                <c:pt idx="1029">
                  <c:v>164</c:v>
                </c:pt>
                <c:pt idx="1030">
                  <c:v>184</c:v>
                </c:pt>
                <c:pt idx="1031">
                  <c:v>184</c:v>
                </c:pt>
                <c:pt idx="1032">
                  <c:v>184</c:v>
                </c:pt>
                <c:pt idx="1033">
                  <c:v>180</c:v>
                </c:pt>
                <c:pt idx="1034">
                  <c:v>204</c:v>
                </c:pt>
                <c:pt idx="1035">
                  <c:v>184</c:v>
                </c:pt>
                <c:pt idx="1036">
                  <c:v>200</c:v>
                </c:pt>
                <c:pt idx="1037">
                  <c:v>186</c:v>
                </c:pt>
                <c:pt idx="1038">
                  <c:v>200</c:v>
                </c:pt>
                <c:pt idx="1039">
                  <c:v>204</c:v>
                </c:pt>
                <c:pt idx="1040">
                  <c:v>183</c:v>
                </c:pt>
                <c:pt idx="1041">
                  <c:v>188</c:v>
                </c:pt>
                <c:pt idx="1042">
                  <c:v>180</c:v>
                </c:pt>
                <c:pt idx="1043">
                  <c:v>247</c:v>
                </c:pt>
                <c:pt idx="1044">
                  <c:v>191</c:v>
                </c:pt>
                <c:pt idx="1045">
                  <c:v>228</c:v>
                </c:pt>
                <c:pt idx="1046">
                  <c:v>240</c:v>
                </c:pt>
                <c:pt idx="1047">
                  <c:v>224</c:v>
                </c:pt>
                <c:pt idx="1048">
                  <c:v>243</c:v>
                </c:pt>
                <c:pt idx="1049">
                  <c:v>264</c:v>
                </c:pt>
                <c:pt idx="1050">
                  <c:v>244</c:v>
                </c:pt>
                <c:pt idx="1051">
                  <c:v>260</c:v>
                </c:pt>
                <c:pt idx="1052">
                  <c:v>263</c:v>
                </c:pt>
                <c:pt idx="1053">
                  <c:v>260</c:v>
                </c:pt>
                <c:pt idx="1054">
                  <c:v>300</c:v>
                </c:pt>
                <c:pt idx="1055">
                  <c:v>291</c:v>
                </c:pt>
                <c:pt idx="1056">
                  <c:v>320</c:v>
                </c:pt>
                <c:pt idx="1057">
                  <c:v>323</c:v>
                </c:pt>
                <c:pt idx="1058">
                  <c:v>327</c:v>
                </c:pt>
                <c:pt idx="1059">
                  <c:v>320</c:v>
                </c:pt>
                <c:pt idx="1060">
                  <c:v>303</c:v>
                </c:pt>
                <c:pt idx="1061">
                  <c:v>248</c:v>
                </c:pt>
                <c:pt idx="1062">
                  <c:v>287</c:v>
                </c:pt>
                <c:pt idx="1063">
                  <c:v>251</c:v>
                </c:pt>
                <c:pt idx="1064">
                  <c:v>260</c:v>
                </c:pt>
                <c:pt idx="1065">
                  <c:v>241</c:v>
                </c:pt>
                <c:pt idx="1066">
                  <c:v>227</c:v>
                </c:pt>
                <c:pt idx="1067">
                  <c:v>227</c:v>
                </c:pt>
                <c:pt idx="1068">
                  <c:v>224</c:v>
                </c:pt>
                <c:pt idx="1069">
                  <c:v>224</c:v>
                </c:pt>
                <c:pt idx="1070">
                  <c:v>204</c:v>
                </c:pt>
                <c:pt idx="1071">
                  <c:v>181</c:v>
                </c:pt>
                <c:pt idx="1072">
                  <c:v>191</c:v>
                </c:pt>
                <c:pt idx="1073">
                  <c:v>201</c:v>
                </c:pt>
                <c:pt idx="1074">
                  <c:v>201</c:v>
                </c:pt>
                <c:pt idx="1075">
                  <c:v>184</c:v>
                </c:pt>
                <c:pt idx="1076">
                  <c:v>180</c:v>
                </c:pt>
                <c:pt idx="1077">
                  <c:v>181</c:v>
                </c:pt>
                <c:pt idx="1078">
                  <c:v>184</c:v>
                </c:pt>
                <c:pt idx="1079">
                  <c:v>160</c:v>
                </c:pt>
                <c:pt idx="1080">
                  <c:v>160</c:v>
                </c:pt>
                <c:pt idx="1081">
                  <c:v>180</c:v>
                </c:pt>
                <c:pt idx="1082">
                  <c:v>144</c:v>
                </c:pt>
                <c:pt idx="1083">
                  <c:v>160</c:v>
                </c:pt>
                <c:pt idx="1084">
                  <c:v>180</c:v>
                </c:pt>
                <c:pt idx="1085">
                  <c:v>181</c:v>
                </c:pt>
                <c:pt idx="1086">
                  <c:v>187</c:v>
                </c:pt>
                <c:pt idx="1087">
                  <c:v>171</c:v>
                </c:pt>
                <c:pt idx="1088">
                  <c:v>180</c:v>
                </c:pt>
                <c:pt idx="1089">
                  <c:v>140</c:v>
                </c:pt>
                <c:pt idx="1090">
                  <c:v>168</c:v>
                </c:pt>
                <c:pt idx="1091">
                  <c:v>164</c:v>
                </c:pt>
                <c:pt idx="1092">
                  <c:v>183</c:v>
                </c:pt>
                <c:pt idx="1093">
                  <c:v>166</c:v>
                </c:pt>
                <c:pt idx="1094">
                  <c:v>161</c:v>
                </c:pt>
                <c:pt idx="1095">
                  <c:v>160</c:v>
                </c:pt>
                <c:pt idx="1096">
                  <c:v>167</c:v>
                </c:pt>
                <c:pt idx="1097">
                  <c:v>161</c:v>
                </c:pt>
                <c:pt idx="1098">
                  <c:v>171</c:v>
                </c:pt>
                <c:pt idx="1099">
                  <c:v>183</c:v>
                </c:pt>
                <c:pt idx="1100">
                  <c:v>164</c:v>
                </c:pt>
                <c:pt idx="1101">
                  <c:v>164</c:v>
                </c:pt>
                <c:pt idx="1102">
                  <c:v>164</c:v>
                </c:pt>
                <c:pt idx="1103">
                  <c:v>167</c:v>
                </c:pt>
                <c:pt idx="1104">
                  <c:v>160</c:v>
                </c:pt>
                <c:pt idx="1105">
                  <c:v>180</c:v>
                </c:pt>
                <c:pt idx="1106">
                  <c:v>163</c:v>
                </c:pt>
                <c:pt idx="1107">
                  <c:v>160</c:v>
                </c:pt>
                <c:pt idx="1108">
                  <c:v>120</c:v>
                </c:pt>
                <c:pt idx="1109">
                  <c:v>160</c:v>
                </c:pt>
                <c:pt idx="1110">
                  <c:v>163</c:v>
                </c:pt>
                <c:pt idx="1111">
                  <c:v>147</c:v>
                </c:pt>
                <c:pt idx="1112">
                  <c:v>140</c:v>
                </c:pt>
                <c:pt idx="1113">
                  <c:v>160</c:v>
                </c:pt>
                <c:pt idx="1114">
                  <c:v>166</c:v>
                </c:pt>
                <c:pt idx="1115">
                  <c:v>141</c:v>
                </c:pt>
                <c:pt idx="1116">
                  <c:v>188</c:v>
                </c:pt>
                <c:pt idx="1117">
                  <c:v>163</c:v>
                </c:pt>
                <c:pt idx="1118">
                  <c:v>163</c:v>
                </c:pt>
                <c:pt idx="1119">
                  <c:v>163</c:v>
                </c:pt>
                <c:pt idx="1120">
                  <c:v>160</c:v>
                </c:pt>
                <c:pt idx="1121">
                  <c:v>124</c:v>
                </c:pt>
                <c:pt idx="1122">
                  <c:v>151</c:v>
                </c:pt>
                <c:pt idx="1123">
                  <c:v>183</c:v>
                </c:pt>
                <c:pt idx="1124">
                  <c:v>151</c:v>
                </c:pt>
                <c:pt idx="1125">
                  <c:v>151</c:v>
                </c:pt>
                <c:pt idx="1126">
                  <c:v>144</c:v>
                </c:pt>
                <c:pt idx="1127">
                  <c:v>140</c:v>
                </c:pt>
                <c:pt idx="1128">
                  <c:v>147</c:v>
                </c:pt>
                <c:pt idx="1129">
                  <c:v>164</c:v>
                </c:pt>
                <c:pt idx="1130">
                  <c:v>163</c:v>
                </c:pt>
                <c:pt idx="1131">
                  <c:v>140</c:v>
                </c:pt>
                <c:pt idx="1132">
                  <c:v>140</c:v>
                </c:pt>
                <c:pt idx="1133">
                  <c:v>168</c:v>
                </c:pt>
                <c:pt idx="1134">
                  <c:v>140</c:v>
                </c:pt>
                <c:pt idx="1135">
                  <c:v>144</c:v>
                </c:pt>
                <c:pt idx="1136">
                  <c:v>160</c:v>
                </c:pt>
                <c:pt idx="1137">
                  <c:v>140</c:v>
                </c:pt>
                <c:pt idx="1138">
                  <c:v>163</c:v>
                </c:pt>
                <c:pt idx="1139">
                  <c:v>163</c:v>
                </c:pt>
                <c:pt idx="1140">
                  <c:v>167</c:v>
                </c:pt>
                <c:pt idx="1141">
                  <c:v>160</c:v>
                </c:pt>
                <c:pt idx="1142">
                  <c:v>147</c:v>
                </c:pt>
                <c:pt idx="1143">
                  <c:v>171</c:v>
                </c:pt>
                <c:pt idx="1144">
                  <c:v>144</c:v>
                </c:pt>
                <c:pt idx="1145">
                  <c:v>141</c:v>
                </c:pt>
                <c:pt idx="1146">
                  <c:v>144</c:v>
                </c:pt>
                <c:pt idx="1147">
                  <c:v>148</c:v>
                </c:pt>
                <c:pt idx="1148">
                  <c:v>147</c:v>
                </c:pt>
                <c:pt idx="1149">
                  <c:v>160</c:v>
                </c:pt>
                <c:pt idx="1150">
                  <c:v>147</c:v>
                </c:pt>
                <c:pt idx="1151">
                  <c:v>163</c:v>
                </c:pt>
                <c:pt idx="1152">
                  <c:v>127</c:v>
                </c:pt>
                <c:pt idx="1153">
                  <c:v>128</c:v>
                </c:pt>
                <c:pt idx="1154">
                  <c:v>164</c:v>
                </c:pt>
                <c:pt idx="1155">
                  <c:v>147</c:v>
                </c:pt>
                <c:pt idx="1156">
                  <c:v>141</c:v>
                </c:pt>
                <c:pt idx="1157">
                  <c:v>127</c:v>
                </c:pt>
                <c:pt idx="1158">
                  <c:v>160</c:v>
                </c:pt>
                <c:pt idx="1159">
                  <c:v>161</c:v>
                </c:pt>
                <c:pt idx="1160">
                  <c:v>167</c:v>
                </c:pt>
                <c:pt idx="1161">
                  <c:v>164</c:v>
                </c:pt>
                <c:pt idx="1162">
                  <c:v>144</c:v>
                </c:pt>
                <c:pt idx="1163">
                  <c:v>164</c:v>
                </c:pt>
                <c:pt idx="1164">
                  <c:v>167</c:v>
                </c:pt>
                <c:pt idx="1165">
                  <c:v>164</c:v>
                </c:pt>
                <c:pt idx="1166">
                  <c:v>141</c:v>
                </c:pt>
                <c:pt idx="1167">
                  <c:v>161</c:v>
                </c:pt>
                <c:pt idx="1168">
                  <c:v>160</c:v>
                </c:pt>
                <c:pt idx="1169">
                  <c:v>127</c:v>
                </c:pt>
                <c:pt idx="1170">
                  <c:v>148</c:v>
                </c:pt>
                <c:pt idx="1171">
                  <c:v>160</c:v>
                </c:pt>
                <c:pt idx="1172">
                  <c:v>163</c:v>
                </c:pt>
                <c:pt idx="1173">
                  <c:v>151</c:v>
                </c:pt>
                <c:pt idx="1174">
                  <c:v>167</c:v>
                </c:pt>
                <c:pt idx="1175">
                  <c:v>151</c:v>
                </c:pt>
                <c:pt idx="1176">
                  <c:v>164</c:v>
                </c:pt>
                <c:pt idx="1177">
                  <c:v>167</c:v>
                </c:pt>
                <c:pt idx="1178">
                  <c:v>168</c:v>
                </c:pt>
                <c:pt idx="1179">
                  <c:v>147</c:v>
                </c:pt>
                <c:pt idx="1180">
                  <c:v>167</c:v>
                </c:pt>
                <c:pt idx="1181">
                  <c:v>127</c:v>
                </c:pt>
                <c:pt idx="1182">
                  <c:v>128</c:v>
                </c:pt>
                <c:pt idx="1183">
                  <c:v>127</c:v>
                </c:pt>
                <c:pt idx="1184">
                  <c:v>160</c:v>
                </c:pt>
                <c:pt idx="1185">
                  <c:v>151</c:v>
                </c:pt>
                <c:pt idx="1186">
                  <c:v>127</c:v>
                </c:pt>
                <c:pt idx="1187">
                  <c:v>141</c:v>
                </c:pt>
                <c:pt idx="1188">
                  <c:v>147</c:v>
                </c:pt>
                <c:pt idx="1189">
                  <c:v>144</c:v>
                </c:pt>
                <c:pt idx="1190">
                  <c:v>147</c:v>
                </c:pt>
                <c:pt idx="1191">
                  <c:v>148</c:v>
                </c:pt>
                <c:pt idx="1192">
                  <c:v>151</c:v>
                </c:pt>
                <c:pt idx="1193">
                  <c:v>147</c:v>
                </c:pt>
                <c:pt idx="1194">
                  <c:v>127</c:v>
                </c:pt>
                <c:pt idx="1195">
                  <c:v>127</c:v>
                </c:pt>
                <c:pt idx="1196">
                  <c:v>140</c:v>
                </c:pt>
                <c:pt idx="1197">
                  <c:v>167</c:v>
                </c:pt>
                <c:pt idx="1198">
                  <c:v>163</c:v>
                </c:pt>
                <c:pt idx="1199">
                  <c:v>121</c:v>
                </c:pt>
                <c:pt idx="1200">
                  <c:v>143</c:v>
                </c:pt>
                <c:pt idx="1201">
                  <c:v>140</c:v>
                </c:pt>
                <c:pt idx="1202">
                  <c:v>143</c:v>
                </c:pt>
                <c:pt idx="1203">
                  <c:v>127</c:v>
                </c:pt>
                <c:pt idx="1204">
                  <c:v>163</c:v>
                </c:pt>
                <c:pt idx="1205">
                  <c:v>144</c:v>
                </c:pt>
                <c:pt idx="1206">
                  <c:v>131</c:v>
                </c:pt>
                <c:pt idx="1207">
                  <c:v>167</c:v>
                </c:pt>
                <c:pt idx="1208">
                  <c:v>151</c:v>
                </c:pt>
                <c:pt idx="1209">
                  <c:v>141</c:v>
                </c:pt>
                <c:pt idx="1210">
                  <c:v>151</c:v>
                </c:pt>
                <c:pt idx="1211">
                  <c:v>127</c:v>
                </c:pt>
                <c:pt idx="1212">
                  <c:v>124</c:v>
                </c:pt>
                <c:pt idx="1213">
                  <c:v>160</c:v>
                </c:pt>
                <c:pt idx="1214">
                  <c:v>128</c:v>
                </c:pt>
                <c:pt idx="1215">
                  <c:v>147</c:v>
                </c:pt>
                <c:pt idx="1216">
                  <c:v>164</c:v>
                </c:pt>
                <c:pt idx="1217">
                  <c:v>127</c:v>
                </c:pt>
                <c:pt idx="1218">
                  <c:v>141</c:v>
                </c:pt>
                <c:pt idx="1219">
                  <c:v>128</c:v>
                </c:pt>
                <c:pt idx="1220">
                  <c:v>121</c:v>
                </c:pt>
                <c:pt idx="1221">
                  <c:v>131</c:v>
                </c:pt>
                <c:pt idx="1222">
                  <c:v>124</c:v>
                </c:pt>
                <c:pt idx="1223">
                  <c:v>131</c:v>
                </c:pt>
                <c:pt idx="1224">
                  <c:v>127</c:v>
                </c:pt>
                <c:pt idx="1225">
                  <c:v>148</c:v>
                </c:pt>
                <c:pt idx="1226">
                  <c:v>140</c:v>
                </c:pt>
                <c:pt idx="1227">
                  <c:v>127</c:v>
                </c:pt>
                <c:pt idx="1228">
                  <c:v>127</c:v>
                </c:pt>
                <c:pt idx="1229">
                  <c:v>160</c:v>
                </c:pt>
                <c:pt idx="1230">
                  <c:v>131</c:v>
                </c:pt>
                <c:pt idx="1231">
                  <c:v>121</c:v>
                </c:pt>
                <c:pt idx="1232">
                  <c:v>151</c:v>
                </c:pt>
                <c:pt idx="1233">
                  <c:v>144</c:v>
                </c:pt>
                <c:pt idx="1234">
                  <c:v>128</c:v>
                </c:pt>
                <c:pt idx="1235">
                  <c:v>151</c:v>
                </c:pt>
                <c:pt idx="1236">
                  <c:v>127</c:v>
                </c:pt>
                <c:pt idx="1237">
                  <c:v>127</c:v>
                </c:pt>
                <c:pt idx="1238">
                  <c:v>140</c:v>
                </c:pt>
                <c:pt idx="1239">
                  <c:v>127</c:v>
                </c:pt>
                <c:pt idx="1240">
                  <c:v>120</c:v>
                </c:pt>
                <c:pt idx="1241">
                  <c:v>144</c:v>
                </c:pt>
                <c:pt idx="1242">
                  <c:v>124</c:v>
                </c:pt>
                <c:pt idx="1243">
                  <c:v>131</c:v>
                </c:pt>
                <c:pt idx="1244">
                  <c:v>160</c:v>
                </c:pt>
                <c:pt idx="1245">
                  <c:v>128</c:v>
                </c:pt>
                <c:pt idx="1246">
                  <c:v>127</c:v>
                </c:pt>
                <c:pt idx="1247">
                  <c:v>120</c:v>
                </c:pt>
                <c:pt idx="1248">
                  <c:v>148</c:v>
                </c:pt>
                <c:pt idx="1249">
                  <c:v>124</c:v>
                </c:pt>
                <c:pt idx="1250">
                  <c:v>143</c:v>
                </c:pt>
                <c:pt idx="1251">
                  <c:v>140</c:v>
                </c:pt>
                <c:pt idx="1252">
                  <c:v>131</c:v>
                </c:pt>
                <c:pt idx="1253">
                  <c:v>148</c:v>
                </c:pt>
                <c:pt idx="1254">
                  <c:v>147</c:v>
                </c:pt>
                <c:pt idx="1255">
                  <c:v>141</c:v>
                </c:pt>
                <c:pt idx="1256">
                  <c:v>127</c:v>
                </c:pt>
                <c:pt idx="1257">
                  <c:v>144</c:v>
                </c:pt>
                <c:pt idx="1258">
                  <c:v>121</c:v>
                </c:pt>
                <c:pt idx="1259">
                  <c:v>144</c:v>
                </c:pt>
                <c:pt idx="1260">
                  <c:v>127</c:v>
                </c:pt>
                <c:pt idx="1261">
                  <c:v>121</c:v>
                </c:pt>
                <c:pt idx="1262">
                  <c:v>141</c:v>
                </c:pt>
                <c:pt idx="1263">
                  <c:v>121</c:v>
                </c:pt>
                <c:pt idx="1264">
                  <c:v>124</c:v>
                </c:pt>
                <c:pt idx="1265">
                  <c:v>131</c:v>
                </c:pt>
                <c:pt idx="1266">
                  <c:v>148</c:v>
                </c:pt>
                <c:pt idx="1267">
                  <c:v>128</c:v>
                </c:pt>
                <c:pt idx="1268">
                  <c:v>127</c:v>
                </c:pt>
                <c:pt idx="1269">
                  <c:v>121</c:v>
                </c:pt>
                <c:pt idx="1270">
                  <c:v>141</c:v>
                </c:pt>
                <c:pt idx="1271">
                  <c:v>101</c:v>
                </c:pt>
                <c:pt idx="1272">
                  <c:v>147</c:v>
                </c:pt>
                <c:pt idx="1273">
                  <c:v>131</c:v>
                </c:pt>
                <c:pt idx="1274">
                  <c:v>140</c:v>
                </c:pt>
                <c:pt idx="1275">
                  <c:v>127</c:v>
                </c:pt>
                <c:pt idx="1276">
                  <c:v>124</c:v>
                </c:pt>
                <c:pt idx="1277">
                  <c:v>120</c:v>
                </c:pt>
                <c:pt idx="1278">
                  <c:v>128</c:v>
                </c:pt>
                <c:pt idx="1279">
                  <c:v>127</c:v>
                </c:pt>
                <c:pt idx="1280">
                  <c:v>127</c:v>
                </c:pt>
                <c:pt idx="1281">
                  <c:v>131</c:v>
                </c:pt>
                <c:pt idx="1282">
                  <c:v>140</c:v>
                </c:pt>
                <c:pt idx="1283">
                  <c:v>128</c:v>
                </c:pt>
                <c:pt idx="1284">
                  <c:v>143</c:v>
                </c:pt>
                <c:pt idx="1285">
                  <c:v>107</c:v>
                </c:pt>
                <c:pt idx="1286">
                  <c:v>131</c:v>
                </c:pt>
                <c:pt idx="1287">
                  <c:v>124</c:v>
                </c:pt>
                <c:pt idx="1288">
                  <c:v>124</c:v>
                </c:pt>
                <c:pt idx="1289">
                  <c:v>104</c:v>
                </c:pt>
                <c:pt idx="1290">
                  <c:v>131</c:v>
                </c:pt>
                <c:pt idx="1291">
                  <c:v>124</c:v>
                </c:pt>
                <c:pt idx="1292">
                  <c:v>131</c:v>
                </c:pt>
                <c:pt idx="1293">
                  <c:v>127</c:v>
                </c:pt>
                <c:pt idx="1294">
                  <c:v>127</c:v>
                </c:pt>
                <c:pt idx="1295">
                  <c:v>127</c:v>
                </c:pt>
                <c:pt idx="1296">
                  <c:v>124</c:v>
                </c:pt>
                <c:pt idx="1297">
                  <c:v>104</c:v>
                </c:pt>
                <c:pt idx="1298">
                  <c:v>124</c:v>
                </c:pt>
                <c:pt idx="1299">
                  <c:v>140</c:v>
                </c:pt>
                <c:pt idx="1300">
                  <c:v>127</c:v>
                </c:pt>
                <c:pt idx="1301">
                  <c:v>131</c:v>
                </c:pt>
                <c:pt idx="1302">
                  <c:v>120</c:v>
                </c:pt>
                <c:pt idx="1303">
                  <c:v>131</c:v>
                </c:pt>
                <c:pt idx="1304">
                  <c:v>151</c:v>
                </c:pt>
                <c:pt idx="1305">
                  <c:v>140</c:v>
                </c:pt>
                <c:pt idx="1306">
                  <c:v>123</c:v>
                </c:pt>
                <c:pt idx="1307">
                  <c:v>127</c:v>
                </c:pt>
                <c:pt idx="1308">
                  <c:v>101</c:v>
                </c:pt>
                <c:pt idx="1309">
                  <c:v>131</c:v>
                </c:pt>
                <c:pt idx="1310">
                  <c:v>148</c:v>
                </c:pt>
                <c:pt idx="1311">
                  <c:v>127</c:v>
                </c:pt>
                <c:pt idx="1312">
                  <c:v>144</c:v>
                </c:pt>
                <c:pt idx="1313">
                  <c:v>163</c:v>
                </c:pt>
                <c:pt idx="1314">
                  <c:v>151</c:v>
                </c:pt>
                <c:pt idx="1315">
                  <c:v>127</c:v>
                </c:pt>
                <c:pt idx="1316">
                  <c:v>121</c:v>
                </c:pt>
                <c:pt idx="1317">
                  <c:v>127</c:v>
                </c:pt>
                <c:pt idx="1318">
                  <c:v>121</c:v>
                </c:pt>
                <c:pt idx="1319">
                  <c:v>141</c:v>
                </c:pt>
                <c:pt idx="1320">
                  <c:v>128</c:v>
                </c:pt>
                <c:pt idx="1321">
                  <c:v>120</c:v>
                </c:pt>
                <c:pt idx="1322">
                  <c:v>123</c:v>
                </c:pt>
                <c:pt idx="1323">
                  <c:v>144</c:v>
                </c:pt>
                <c:pt idx="1324">
                  <c:v>168</c:v>
                </c:pt>
                <c:pt idx="1325">
                  <c:v>123</c:v>
                </c:pt>
                <c:pt idx="1326">
                  <c:v>107</c:v>
                </c:pt>
                <c:pt idx="1327">
                  <c:v>141</c:v>
                </c:pt>
                <c:pt idx="1328">
                  <c:v>107</c:v>
                </c:pt>
                <c:pt idx="1329">
                  <c:v>124</c:v>
                </c:pt>
                <c:pt idx="1330">
                  <c:v>100</c:v>
                </c:pt>
                <c:pt idx="1331">
                  <c:v>144</c:v>
                </c:pt>
                <c:pt idx="1332">
                  <c:v>120</c:v>
                </c:pt>
                <c:pt idx="1333">
                  <c:v>131</c:v>
                </c:pt>
                <c:pt idx="1334">
                  <c:v>128</c:v>
                </c:pt>
                <c:pt idx="1335">
                  <c:v>140</c:v>
                </c:pt>
                <c:pt idx="1336">
                  <c:v>124</c:v>
                </c:pt>
                <c:pt idx="1337">
                  <c:v>140</c:v>
                </c:pt>
                <c:pt idx="1338">
                  <c:v>140</c:v>
                </c:pt>
                <c:pt idx="1339">
                  <c:v>120</c:v>
                </c:pt>
                <c:pt idx="1340">
                  <c:v>120</c:v>
                </c:pt>
                <c:pt idx="1341">
                  <c:v>131</c:v>
                </c:pt>
                <c:pt idx="1342">
                  <c:v>120</c:v>
                </c:pt>
                <c:pt idx="1343">
                  <c:v>123</c:v>
                </c:pt>
                <c:pt idx="1344">
                  <c:v>151</c:v>
                </c:pt>
                <c:pt idx="1345">
                  <c:v>141</c:v>
                </c:pt>
                <c:pt idx="1346">
                  <c:v>127</c:v>
                </c:pt>
                <c:pt idx="1347">
                  <c:v>128</c:v>
                </c:pt>
                <c:pt idx="1348">
                  <c:v>107</c:v>
                </c:pt>
                <c:pt idx="1349">
                  <c:v>128</c:v>
                </c:pt>
                <c:pt idx="1350">
                  <c:v>147</c:v>
                </c:pt>
                <c:pt idx="1351">
                  <c:v>107</c:v>
                </c:pt>
                <c:pt idx="1352">
                  <c:v>140</c:v>
                </c:pt>
                <c:pt idx="1353">
                  <c:v>143</c:v>
                </c:pt>
                <c:pt idx="1354">
                  <c:v>143</c:v>
                </c:pt>
                <c:pt idx="1355">
                  <c:v>147</c:v>
                </c:pt>
                <c:pt idx="1356">
                  <c:v>144</c:v>
                </c:pt>
                <c:pt idx="1357">
                  <c:v>127</c:v>
                </c:pt>
                <c:pt idx="1358">
                  <c:v>108</c:v>
                </c:pt>
                <c:pt idx="1359">
                  <c:v>108</c:v>
                </c:pt>
                <c:pt idx="1360">
                  <c:v>148</c:v>
                </c:pt>
                <c:pt idx="1361">
                  <c:v>131</c:v>
                </c:pt>
                <c:pt idx="1362">
                  <c:v>147</c:v>
                </c:pt>
                <c:pt idx="1363">
                  <c:v>124</c:v>
                </c:pt>
                <c:pt idx="1364">
                  <c:v>131</c:v>
                </c:pt>
                <c:pt idx="1365">
                  <c:v>124</c:v>
                </c:pt>
                <c:pt idx="1366">
                  <c:v>121</c:v>
                </c:pt>
                <c:pt idx="1367">
                  <c:v>127</c:v>
                </c:pt>
                <c:pt idx="1368">
                  <c:v>147</c:v>
                </c:pt>
                <c:pt idx="1369">
                  <c:v>127</c:v>
                </c:pt>
                <c:pt idx="1370">
                  <c:v>120</c:v>
                </c:pt>
                <c:pt idx="1371">
                  <c:v>104</c:v>
                </c:pt>
                <c:pt idx="1372">
                  <c:v>123</c:v>
                </c:pt>
                <c:pt idx="1373">
                  <c:v>144</c:v>
                </c:pt>
                <c:pt idx="1374">
                  <c:v>120</c:v>
                </c:pt>
                <c:pt idx="1375">
                  <c:v>151</c:v>
                </c:pt>
                <c:pt idx="1376">
                  <c:v>148</c:v>
                </c:pt>
                <c:pt idx="1377">
                  <c:v>163</c:v>
                </c:pt>
                <c:pt idx="1378">
                  <c:v>127</c:v>
                </c:pt>
                <c:pt idx="1379">
                  <c:v>147</c:v>
                </c:pt>
                <c:pt idx="1380">
                  <c:v>127</c:v>
                </c:pt>
                <c:pt idx="1381">
                  <c:v>140</c:v>
                </c:pt>
                <c:pt idx="1382">
                  <c:v>140</c:v>
                </c:pt>
                <c:pt idx="1383">
                  <c:v>140</c:v>
                </c:pt>
                <c:pt idx="1384">
                  <c:v>187</c:v>
                </c:pt>
                <c:pt idx="1385">
                  <c:v>171</c:v>
                </c:pt>
                <c:pt idx="1386">
                  <c:v>144</c:v>
                </c:pt>
                <c:pt idx="1387">
                  <c:v>147</c:v>
                </c:pt>
                <c:pt idx="1388">
                  <c:v>148</c:v>
                </c:pt>
                <c:pt idx="1389">
                  <c:v>160</c:v>
                </c:pt>
                <c:pt idx="1390">
                  <c:v>160</c:v>
                </c:pt>
                <c:pt idx="1391">
                  <c:v>144</c:v>
                </c:pt>
                <c:pt idx="1392">
                  <c:v>143</c:v>
                </c:pt>
                <c:pt idx="1393">
                  <c:v>141</c:v>
                </c:pt>
                <c:pt idx="1394">
                  <c:v>147</c:v>
                </c:pt>
                <c:pt idx="1395">
                  <c:v>147</c:v>
                </c:pt>
                <c:pt idx="1396">
                  <c:v>148</c:v>
                </c:pt>
                <c:pt idx="1397">
                  <c:v>131</c:v>
                </c:pt>
                <c:pt idx="1398">
                  <c:v>128</c:v>
                </c:pt>
                <c:pt idx="1399">
                  <c:v>121</c:v>
                </c:pt>
                <c:pt idx="1400">
                  <c:v>148</c:v>
                </c:pt>
                <c:pt idx="1401">
                  <c:v>107</c:v>
                </c:pt>
                <c:pt idx="1402">
                  <c:v>127</c:v>
                </c:pt>
                <c:pt idx="1403">
                  <c:v>141</c:v>
                </c:pt>
                <c:pt idx="1404">
                  <c:v>143</c:v>
                </c:pt>
                <c:pt idx="1405">
                  <c:v>147</c:v>
                </c:pt>
                <c:pt idx="1406">
                  <c:v>124</c:v>
                </c:pt>
                <c:pt idx="1407">
                  <c:v>141</c:v>
                </c:pt>
                <c:pt idx="1408">
                  <c:v>128</c:v>
                </c:pt>
                <c:pt idx="1409">
                  <c:v>131</c:v>
                </c:pt>
                <c:pt idx="1410">
                  <c:v>141</c:v>
                </c:pt>
                <c:pt idx="1411">
                  <c:v>140</c:v>
                </c:pt>
                <c:pt idx="1412">
                  <c:v>143</c:v>
                </c:pt>
                <c:pt idx="1413">
                  <c:v>127</c:v>
                </c:pt>
                <c:pt idx="1414">
                  <c:v>124</c:v>
                </c:pt>
                <c:pt idx="1415">
                  <c:v>120</c:v>
                </c:pt>
                <c:pt idx="1416">
                  <c:v>146</c:v>
                </c:pt>
                <c:pt idx="1417">
                  <c:v>143</c:v>
                </c:pt>
                <c:pt idx="1418">
                  <c:v>148</c:v>
                </c:pt>
                <c:pt idx="1419">
                  <c:v>147</c:v>
                </c:pt>
                <c:pt idx="1420">
                  <c:v>140</c:v>
                </c:pt>
                <c:pt idx="1421">
                  <c:v>147</c:v>
                </c:pt>
                <c:pt idx="1422">
                  <c:v>148</c:v>
                </c:pt>
                <c:pt idx="1423">
                  <c:v>163</c:v>
                </c:pt>
                <c:pt idx="1424">
                  <c:v>160</c:v>
                </c:pt>
                <c:pt idx="1425">
                  <c:v>128</c:v>
                </c:pt>
                <c:pt idx="1426">
                  <c:v>140</c:v>
                </c:pt>
                <c:pt idx="1427">
                  <c:v>144</c:v>
                </c:pt>
                <c:pt idx="1428">
                  <c:v>147</c:v>
                </c:pt>
                <c:pt idx="1429">
                  <c:v>151</c:v>
                </c:pt>
                <c:pt idx="1430">
                  <c:v>140</c:v>
                </c:pt>
                <c:pt idx="1431">
                  <c:v>147</c:v>
                </c:pt>
                <c:pt idx="1432">
                  <c:v>131</c:v>
                </c:pt>
                <c:pt idx="1433">
                  <c:v>147</c:v>
                </c:pt>
                <c:pt idx="1434">
                  <c:v>148</c:v>
                </c:pt>
                <c:pt idx="1435">
                  <c:v>144</c:v>
                </c:pt>
                <c:pt idx="1436">
                  <c:v>140</c:v>
                </c:pt>
                <c:pt idx="1437">
                  <c:v>141</c:v>
                </c:pt>
                <c:pt idx="1438">
                  <c:v>147</c:v>
                </c:pt>
                <c:pt idx="1439">
                  <c:v>147</c:v>
                </c:pt>
                <c:pt idx="1440">
                  <c:v>131</c:v>
                </c:pt>
                <c:pt idx="1441">
                  <c:v>140</c:v>
                </c:pt>
                <c:pt idx="1442">
                  <c:v>127</c:v>
                </c:pt>
                <c:pt idx="1443">
                  <c:v>147</c:v>
                </c:pt>
                <c:pt idx="1444">
                  <c:v>124</c:v>
                </c:pt>
                <c:pt idx="1445">
                  <c:v>141</c:v>
                </c:pt>
                <c:pt idx="1446">
                  <c:v>127</c:v>
                </c:pt>
                <c:pt idx="1447">
                  <c:v>127</c:v>
                </c:pt>
                <c:pt idx="1448">
                  <c:v>124</c:v>
                </c:pt>
                <c:pt idx="1449">
                  <c:v>140</c:v>
                </c:pt>
                <c:pt idx="1450">
                  <c:v>124</c:v>
                </c:pt>
                <c:pt idx="1451">
                  <c:v>127</c:v>
                </c:pt>
                <c:pt idx="1452">
                  <c:v>124</c:v>
                </c:pt>
                <c:pt idx="1453">
                  <c:v>140</c:v>
                </c:pt>
                <c:pt idx="1454">
                  <c:v>123</c:v>
                </c:pt>
                <c:pt idx="1455">
                  <c:v>101</c:v>
                </c:pt>
                <c:pt idx="1456">
                  <c:v>120</c:v>
                </c:pt>
                <c:pt idx="1457">
                  <c:v>128</c:v>
                </c:pt>
                <c:pt idx="1458">
                  <c:v>131</c:v>
                </c:pt>
                <c:pt idx="1459">
                  <c:v>108</c:v>
                </c:pt>
                <c:pt idx="1460">
                  <c:v>120</c:v>
                </c:pt>
                <c:pt idx="1461">
                  <c:v>131</c:v>
                </c:pt>
                <c:pt idx="1462">
                  <c:v>143</c:v>
                </c:pt>
                <c:pt idx="1463">
                  <c:v>120</c:v>
                </c:pt>
                <c:pt idx="1464">
                  <c:v>123</c:v>
                </c:pt>
                <c:pt idx="1465">
                  <c:v>88</c:v>
                </c:pt>
                <c:pt idx="1466">
                  <c:v>143</c:v>
                </c:pt>
                <c:pt idx="1467">
                  <c:v>143</c:v>
                </c:pt>
                <c:pt idx="1468">
                  <c:v>104</c:v>
                </c:pt>
                <c:pt idx="1469">
                  <c:v>104</c:v>
                </c:pt>
                <c:pt idx="1470">
                  <c:v>123</c:v>
                </c:pt>
                <c:pt idx="1471">
                  <c:v>131</c:v>
                </c:pt>
                <c:pt idx="1472">
                  <c:v>128</c:v>
                </c:pt>
                <c:pt idx="1473">
                  <c:v>141</c:v>
                </c:pt>
                <c:pt idx="1474">
                  <c:v>120</c:v>
                </c:pt>
                <c:pt idx="1475">
                  <c:v>127</c:v>
                </c:pt>
                <c:pt idx="1476">
                  <c:v>103</c:v>
                </c:pt>
                <c:pt idx="1477">
                  <c:v>147</c:v>
                </c:pt>
                <c:pt idx="1478">
                  <c:v>111</c:v>
                </c:pt>
                <c:pt idx="1479">
                  <c:v>121</c:v>
                </c:pt>
                <c:pt idx="1480">
                  <c:v>124</c:v>
                </c:pt>
                <c:pt idx="1481">
                  <c:v>124</c:v>
                </c:pt>
                <c:pt idx="1482">
                  <c:v>108</c:v>
                </c:pt>
                <c:pt idx="1483">
                  <c:v>107</c:v>
                </c:pt>
                <c:pt idx="1484">
                  <c:v>120</c:v>
                </c:pt>
                <c:pt idx="1485">
                  <c:v>100</c:v>
                </c:pt>
                <c:pt idx="1486">
                  <c:v>111</c:v>
                </c:pt>
                <c:pt idx="1487">
                  <c:v>123</c:v>
                </c:pt>
                <c:pt idx="1488">
                  <c:v>140</c:v>
                </c:pt>
                <c:pt idx="1489">
                  <c:v>108</c:v>
                </c:pt>
                <c:pt idx="1490">
                  <c:v>104</c:v>
                </c:pt>
                <c:pt idx="1491">
                  <c:v>147</c:v>
                </c:pt>
                <c:pt idx="1492">
                  <c:v>91</c:v>
                </c:pt>
                <c:pt idx="1493">
                  <c:v>127</c:v>
                </c:pt>
                <c:pt idx="1494">
                  <c:v>104</c:v>
                </c:pt>
                <c:pt idx="1495">
                  <c:v>128</c:v>
                </c:pt>
                <c:pt idx="1496">
                  <c:v>108</c:v>
                </c:pt>
                <c:pt idx="1497">
                  <c:v>141</c:v>
                </c:pt>
                <c:pt idx="1498">
                  <c:v>127</c:v>
                </c:pt>
                <c:pt idx="1499">
                  <c:v>121</c:v>
                </c:pt>
                <c:pt idx="1500">
                  <c:v>131</c:v>
                </c:pt>
                <c:pt idx="1501">
                  <c:v>127</c:v>
                </c:pt>
                <c:pt idx="1502">
                  <c:v>124</c:v>
                </c:pt>
                <c:pt idx="1503">
                  <c:v>141</c:v>
                </c:pt>
                <c:pt idx="1504">
                  <c:v>100</c:v>
                </c:pt>
                <c:pt idx="1505">
                  <c:v>120</c:v>
                </c:pt>
                <c:pt idx="1506">
                  <c:v>111</c:v>
                </c:pt>
                <c:pt idx="1507">
                  <c:v>108</c:v>
                </c:pt>
                <c:pt idx="1508">
                  <c:v>111</c:v>
                </c:pt>
                <c:pt idx="1509">
                  <c:v>131</c:v>
                </c:pt>
                <c:pt idx="1510">
                  <c:v>107</c:v>
                </c:pt>
                <c:pt idx="1511">
                  <c:v>144</c:v>
                </c:pt>
                <c:pt idx="1512">
                  <c:v>100</c:v>
                </c:pt>
                <c:pt idx="1513">
                  <c:v>101</c:v>
                </c:pt>
                <c:pt idx="1514">
                  <c:v>124</c:v>
                </c:pt>
                <c:pt idx="1515">
                  <c:v>107</c:v>
                </c:pt>
                <c:pt idx="1516">
                  <c:v>131</c:v>
                </c:pt>
                <c:pt idx="1517">
                  <c:v>120</c:v>
                </c:pt>
                <c:pt idx="1518">
                  <c:v>127</c:v>
                </c:pt>
                <c:pt idx="1519">
                  <c:v>120</c:v>
                </c:pt>
                <c:pt idx="1520">
                  <c:v>124</c:v>
                </c:pt>
                <c:pt idx="1521">
                  <c:v>131</c:v>
                </c:pt>
                <c:pt idx="1522">
                  <c:v>127</c:v>
                </c:pt>
                <c:pt idx="1523">
                  <c:v>120</c:v>
                </c:pt>
                <c:pt idx="1524">
                  <c:v>123</c:v>
                </c:pt>
                <c:pt idx="1525">
                  <c:v>104</c:v>
                </c:pt>
                <c:pt idx="1526">
                  <c:v>127</c:v>
                </c:pt>
                <c:pt idx="1527">
                  <c:v>127</c:v>
                </c:pt>
                <c:pt idx="1528">
                  <c:v>140</c:v>
                </c:pt>
                <c:pt idx="1529">
                  <c:v>127</c:v>
                </c:pt>
                <c:pt idx="1530">
                  <c:v>127</c:v>
                </c:pt>
                <c:pt idx="1531">
                  <c:v>127</c:v>
                </c:pt>
                <c:pt idx="1532">
                  <c:v>124</c:v>
                </c:pt>
                <c:pt idx="1533">
                  <c:v>104</c:v>
                </c:pt>
                <c:pt idx="1534">
                  <c:v>101</c:v>
                </c:pt>
                <c:pt idx="1535">
                  <c:v>127</c:v>
                </c:pt>
                <c:pt idx="1536">
                  <c:v>111</c:v>
                </c:pt>
                <c:pt idx="1537">
                  <c:v>124</c:v>
                </c:pt>
                <c:pt idx="1538">
                  <c:v>140</c:v>
                </c:pt>
                <c:pt idx="1539">
                  <c:v>108</c:v>
                </c:pt>
                <c:pt idx="1540">
                  <c:v>124</c:v>
                </c:pt>
                <c:pt idx="1541">
                  <c:v>120</c:v>
                </c:pt>
                <c:pt idx="1542">
                  <c:v>123</c:v>
                </c:pt>
                <c:pt idx="1543">
                  <c:v>111</c:v>
                </c:pt>
                <c:pt idx="1544">
                  <c:v>104</c:v>
                </c:pt>
                <c:pt idx="1545">
                  <c:v>124</c:v>
                </c:pt>
                <c:pt idx="1546">
                  <c:v>111</c:v>
                </c:pt>
                <c:pt idx="1547">
                  <c:v>107</c:v>
                </c:pt>
                <c:pt idx="1548">
                  <c:v>121</c:v>
                </c:pt>
                <c:pt idx="1549">
                  <c:v>120</c:v>
                </c:pt>
                <c:pt idx="1550">
                  <c:v>120</c:v>
                </c:pt>
                <c:pt idx="1551">
                  <c:v>123</c:v>
                </c:pt>
                <c:pt idx="1552">
                  <c:v>128</c:v>
                </c:pt>
                <c:pt idx="1553">
                  <c:v>126</c:v>
                </c:pt>
                <c:pt idx="1554">
                  <c:v>124</c:v>
                </c:pt>
                <c:pt idx="1555">
                  <c:v>143</c:v>
                </c:pt>
                <c:pt idx="1556">
                  <c:v>124</c:v>
                </c:pt>
                <c:pt idx="1557">
                  <c:v>140</c:v>
                </c:pt>
                <c:pt idx="1558">
                  <c:v>124</c:v>
                </c:pt>
                <c:pt idx="1559">
                  <c:v>108</c:v>
                </c:pt>
                <c:pt idx="1560">
                  <c:v>120</c:v>
                </c:pt>
                <c:pt idx="1561">
                  <c:v>127</c:v>
                </c:pt>
                <c:pt idx="1562">
                  <c:v>141</c:v>
                </c:pt>
                <c:pt idx="1563">
                  <c:v>127</c:v>
                </c:pt>
                <c:pt idx="1564">
                  <c:v>124</c:v>
                </c:pt>
                <c:pt idx="1565">
                  <c:v>140</c:v>
                </c:pt>
                <c:pt idx="1566">
                  <c:v>124</c:v>
                </c:pt>
                <c:pt idx="1567">
                  <c:v>101</c:v>
                </c:pt>
                <c:pt idx="1568">
                  <c:v>121</c:v>
                </c:pt>
                <c:pt idx="1569">
                  <c:v>128</c:v>
                </c:pt>
                <c:pt idx="1570">
                  <c:v>120</c:v>
                </c:pt>
                <c:pt idx="1571">
                  <c:v>123</c:v>
                </c:pt>
                <c:pt idx="1572">
                  <c:v>143</c:v>
                </c:pt>
                <c:pt idx="1573">
                  <c:v>107</c:v>
                </c:pt>
                <c:pt idx="1574">
                  <c:v>124</c:v>
                </c:pt>
                <c:pt idx="1575">
                  <c:v>107</c:v>
                </c:pt>
                <c:pt idx="1576">
                  <c:v>120</c:v>
                </c:pt>
                <c:pt idx="1577">
                  <c:v>121</c:v>
                </c:pt>
                <c:pt idx="1578">
                  <c:v>107</c:v>
                </c:pt>
                <c:pt idx="1579">
                  <c:v>104</c:v>
                </c:pt>
                <c:pt idx="1580">
                  <c:v>120</c:v>
                </c:pt>
                <c:pt idx="1581">
                  <c:v>121</c:v>
                </c:pt>
                <c:pt idx="1582">
                  <c:v>104</c:v>
                </c:pt>
                <c:pt idx="1583">
                  <c:v>128</c:v>
                </c:pt>
                <c:pt idx="1584">
                  <c:v>101</c:v>
                </c:pt>
                <c:pt idx="1585">
                  <c:v>124</c:v>
                </c:pt>
                <c:pt idx="1586">
                  <c:v>101</c:v>
                </c:pt>
                <c:pt idx="1587">
                  <c:v>108</c:v>
                </c:pt>
                <c:pt idx="1588">
                  <c:v>127</c:v>
                </c:pt>
                <c:pt idx="1589">
                  <c:v>124</c:v>
                </c:pt>
                <c:pt idx="1590">
                  <c:v>120</c:v>
                </c:pt>
                <c:pt idx="1591">
                  <c:v>121</c:v>
                </c:pt>
                <c:pt idx="1592">
                  <c:v>143</c:v>
                </c:pt>
                <c:pt idx="1593">
                  <c:v>144</c:v>
                </c:pt>
                <c:pt idx="1594">
                  <c:v>144</c:v>
                </c:pt>
                <c:pt idx="1595">
                  <c:v>121</c:v>
                </c:pt>
                <c:pt idx="1596">
                  <c:v>127</c:v>
                </c:pt>
                <c:pt idx="1597">
                  <c:v>131</c:v>
                </c:pt>
                <c:pt idx="1598">
                  <c:v>163</c:v>
                </c:pt>
                <c:pt idx="1599">
                  <c:v>127</c:v>
                </c:pt>
                <c:pt idx="1600">
                  <c:v>140</c:v>
                </c:pt>
                <c:pt idx="1601">
                  <c:v>164</c:v>
                </c:pt>
                <c:pt idx="1602">
                  <c:v>143</c:v>
                </c:pt>
                <c:pt idx="1603">
                  <c:v>131</c:v>
                </c:pt>
                <c:pt idx="1604">
                  <c:v>163</c:v>
                </c:pt>
                <c:pt idx="1605">
                  <c:v>140</c:v>
                </c:pt>
                <c:pt idx="1606">
                  <c:v>163</c:v>
                </c:pt>
                <c:pt idx="1607">
                  <c:v>144</c:v>
                </c:pt>
                <c:pt idx="1608">
                  <c:v>144</c:v>
                </c:pt>
                <c:pt idx="1609">
                  <c:v>143</c:v>
                </c:pt>
                <c:pt idx="1610">
                  <c:v>183</c:v>
                </c:pt>
                <c:pt idx="1611">
                  <c:v>141</c:v>
                </c:pt>
                <c:pt idx="1612">
                  <c:v>143</c:v>
                </c:pt>
                <c:pt idx="1613">
                  <c:v>163</c:v>
                </c:pt>
                <c:pt idx="1614">
                  <c:v>127</c:v>
                </c:pt>
                <c:pt idx="1615">
                  <c:v>120</c:v>
                </c:pt>
                <c:pt idx="1616">
                  <c:v>140</c:v>
                </c:pt>
                <c:pt idx="1617">
                  <c:v>148</c:v>
                </c:pt>
                <c:pt idx="1618">
                  <c:v>131</c:v>
                </c:pt>
                <c:pt idx="1619">
                  <c:v>131</c:v>
                </c:pt>
                <c:pt idx="1620">
                  <c:v>131</c:v>
                </c:pt>
                <c:pt idx="1621">
                  <c:v>121</c:v>
                </c:pt>
                <c:pt idx="1622">
                  <c:v>128</c:v>
                </c:pt>
                <c:pt idx="1623">
                  <c:v>124</c:v>
                </c:pt>
                <c:pt idx="1624">
                  <c:v>121</c:v>
                </c:pt>
                <c:pt idx="1625">
                  <c:v>121</c:v>
                </c:pt>
                <c:pt idx="1626">
                  <c:v>107</c:v>
                </c:pt>
                <c:pt idx="1627">
                  <c:v>140</c:v>
                </c:pt>
                <c:pt idx="1628">
                  <c:v>120</c:v>
                </c:pt>
                <c:pt idx="1629">
                  <c:v>128</c:v>
                </c:pt>
                <c:pt idx="1630">
                  <c:v>104</c:v>
                </c:pt>
                <c:pt idx="1631">
                  <c:v>144</c:v>
                </c:pt>
                <c:pt idx="1632">
                  <c:v>140</c:v>
                </c:pt>
                <c:pt idx="1633">
                  <c:v>144</c:v>
                </c:pt>
                <c:pt idx="1634">
                  <c:v>163</c:v>
                </c:pt>
                <c:pt idx="1635">
                  <c:v>167</c:v>
                </c:pt>
                <c:pt idx="1636">
                  <c:v>180</c:v>
                </c:pt>
                <c:pt idx="1637">
                  <c:v>207</c:v>
                </c:pt>
                <c:pt idx="1638">
                  <c:v>224</c:v>
                </c:pt>
                <c:pt idx="1639">
                  <c:v>224</c:v>
                </c:pt>
                <c:pt idx="1640">
                  <c:v>251</c:v>
                </c:pt>
                <c:pt idx="1641">
                  <c:v>271</c:v>
                </c:pt>
                <c:pt idx="1642">
                  <c:v>287</c:v>
                </c:pt>
                <c:pt idx="1643">
                  <c:v>261</c:v>
                </c:pt>
                <c:pt idx="1644">
                  <c:v>264</c:v>
                </c:pt>
                <c:pt idx="1645">
                  <c:v>287</c:v>
                </c:pt>
                <c:pt idx="1646">
                  <c:v>268</c:v>
                </c:pt>
                <c:pt idx="1647">
                  <c:v>221</c:v>
                </c:pt>
                <c:pt idx="1648">
                  <c:v>220</c:v>
                </c:pt>
                <c:pt idx="1649">
                  <c:v>207</c:v>
                </c:pt>
                <c:pt idx="1650">
                  <c:v>183</c:v>
                </c:pt>
                <c:pt idx="1651">
                  <c:v>200</c:v>
                </c:pt>
                <c:pt idx="1652">
                  <c:v>183</c:v>
                </c:pt>
                <c:pt idx="1653">
                  <c:v>140</c:v>
                </c:pt>
                <c:pt idx="1654">
                  <c:v>143</c:v>
                </c:pt>
                <c:pt idx="1655">
                  <c:v>151</c:v>
                </c:pt>
                <c:pt idx="1656">
                  <c:v>100</c:v>
                </c:pt>
                <c:pt idx="1657">
                  <c:v>143</c:v>
                </c:pt>
                <c:pt idx="1658">
                  <c:v>123</c:v>
                </c:pt>
                <c:pt idx="1659">
                  <c:v>127</c:v>
                </c:pt>
                <c:pt idx="1660">
                  <c:v>84</c:v>
                </c:pt>
                <c:pt idx="1661">
                  <c:v>83</c:v>
                </c:pt>
                <c:pt idx="1662">
                  <c:v>100</c:v>
                </c:pt>
                <c:pt idx="1663">
                  <c:v>91</c:v>
                </c:pt>
                <c:pt idx="1664">
                  <c:v>100</c:v>
                </c:pt>
                <c:pt idx="1665">
                  <c:v>101</c:v>
                </c:pt>
                <c:pt idx="1666">
                  <c:v>80</c:v>
                </c:pt>
                <c:pt idx="1667">
                  <c:v>100</c:v>
                </c:pt>
                <c:pt idx="1668">
                  <c:v>103</c:v>
                </c:pt>
                <c:pt idx="1669">
                  <c:v>87</c:v>
                </c:pt>
                <c:pt idx="1670">
                  <c:v>111</c:v>
                </c:pt>
                <c:pt idx="1671">
                  <c:v>107</c:v>
                </c:pt>
                <c:pt idx="1672">
                  <c:v>100</c:v>
                </c:pt>
                <c:pt idx="1673">
                  <c:v>103</c:v>
                </c:pt>
                <c:pt idx="1674">
                  <c:v>91</c:v>
                </c:pt>
                <c:pt idx="1675">
                  <c:v>101</c:v>
                </c:pt>
                <c:pt idx="1676">
                  <c:v>107</c:v>
                </c:pt>
                <c:pt idx="1677">
                  <c:v>107</c:v>
                </c:pt>
                <c:pt idx="1678">
                  <c:v>104</c:v>
                </c:pt>
                <c:pt idx="1679">
                  <c:v>101</c:v>
                </c:pt>
                <c:pt idx="1680">
                  <c:v>87</c:v>
                </c:pt>
                <c:pt idx="1681">
                  <c:v>83</c:v>
                </c:pt>
                <c:pt idx="1682">
                  <c:v>91</c:v>
                </c:pt>
                <c:pt idx="1683">
                  <c:v>100</c:v>
                </c:pt>
                <c:pt idx="1684">
                  <c:v>103</c:v>
                </c:pt>
                <c:pt idx="1685">
                  <c:v>87</c:v>
                </c:pt>
                <c:pt idx="1686">
                  <c:v>84</c:v>
                </c:pt>
                <c:pt idx="1687">
                  <c:v>100</c:v>
                </c:pt>
                <c:pt idx="1688">
                  <c:v>107</c:v>
                </c:pt>
                <c:pt idx="1689">
                  <c:v>88</c:v>
                </c:pt>
                <c:pt idx="1690">
                  <c:v>103</c:v>
                </c:pt>
                <c:pt idx="1691">
                  <c:v>84</c:v>
                </c:pt>
                <c:pt idx="1692">
                  <c:v>100</c:v>
                </c:pt>
                <c:pt idx="1693">
                  <c:v>101</c:v>
                </c:pt>
                <c:pt idx="1694">
                  <c:v>87</c:v>
                </c:pt>
                <c:pt idx="1695">
                  <c:v>87</c:v>
                </c:pt>
                <c:pt idx="1696">
                  <c:v>100</c:v>
                </c:pt>
                <c:pt idx="1697">
                  <c:v>101</c:v>
                </c:pt>
                <c:pt idx="1698">
                  <c:v>104</c:v>
                </c:pt>
                <c:pt idx="1699">
                  <c:v>101</c:v>
                </c:pt>
                <c:pt idx="1700">
                  <c:v>87</c:v>
                </c:pt>
                <c:pt idx="1701">
                  <c:v>83</c:v>
                </c:pt>
                <c:pt idx="1702">
                  <c:v>91</c:v>
                </c:pt>
                <c:pt idx="1703">
                  <c:v>107</c:v>
                </c:pt>
                <c:pt idx="1704">
                  <c:v>83</c:v>
                </c:pt>
                <c:pt idx="1705">
                  <c:v>87</c:v>
                </c:pt>
                <c:pt idx="1706">
                  <c:v>111</c:v>
                </c:pt>
                <c:pt idx="1707">
                  <c:v>87</c:v>
                </c:pt>
                <c:pt idx="1708">
                  <c:v>87</c:v>
                </c:pt>
                <c:pt idx="1709">
                  <c:v>80</c:v>
                </c:pt>
                <c:pt idx="1710">
                  <c:v>83</c:v>
                </c:pt>
                <c:pt idx="1711">
                  <c:v>91</c:v>
                </c:pt>
                <c:pt idx="1712">
                  <c:v>87</c:v>
                </c:pt>
                <c:pt idx="1713">
                  <c:v>100</c:v>
                </c:pt>
                <c:pt idx="1714">
                  <c:v>83</c:v>
                </c:pt>
                <c:pt idx="1715">
                  <c:v>107</c:v>
                </c:pt>
                <c:pt idx="1716">
                  <c:v>107</c:v>
                </c:pt>
                <c:pt idx="1717">
                  <c:v>84</c:v>
                </c:pt>
                <c:pt idx="1718">
                  <c:v>83</c:v>
                </c:pt>
                <c:pt idx="1719">
                  <c:v>87</c:v>
                </c:pt>
                <c:pt idx="1720">
                  <c:v>87</c:v>
                </c:pt>
                <c:pt idx="1721">
                  <c:v>100</c:v>
                </c:pt>
                <c:pt idx="1722">
                  <c:v>80</c:v>
                </c:pt>
                <c:pt idx="1723">
                  <c:v>91</c:v>
                </c:pt>
                <c:pt idx="1724">
                  <c:v>100</c:v>
                </c:pt>
                <c:pt idx="1725">
                  <c:v>108</c:v>
                </c:pt>
                <c:pt idx="1726">
                  <c:v>80</c:v>
                </c:pt>
                <c:pt idx="1727">
                  <c:v>108</c:v>
                </c:pt>
                <c:pt idx="1728">
                  <c:v>103</c:v>
                </c:pt>
                <c:pt idx="1729">
                  <c:v>87</c:v>
                </c:pt>
                <c:pt idx="1730">
                  <c:v>87</c:v>
                </c:pt>
                <c:pt idx="1731">
                  <c:v>80</c:v>
                </c:pt>
                <c:pt idx="1732">
                  <c:v>100</c:v>
                </c:pt>
                <c:pt idx="1733">
                  <c:v>83</c:v>
                </c:pt>
                <c:pt idx="1734">
                  <c:v>91</c:v>
                </c:pt>
                <c:pt idx="1735">
                  <c:v>91</c:v>
                </c:pt>
                <c:pt idx="1736">
                  <c:v>107</c:v>
                </c:pt>
                <c:pt idx="1737">
                  <c:v>107</c:v>
                </c:pt>
                <c:pt idx="1738">
                  <c:v>87</c:v>
                </c:pt>
                <c:pt idx="1739">
                  <c:v>104</c:v>
                </c:pt>
                <c:pt idx="1740">
                  <c:v>100</c:v>
                </c:pt>
                <c:pt idx="1741">
                  <c:v>80</c:v>
                </c:pt>
                <c:pt idx="1742">
                  <c:v>80</c:v>
                </c:pt>
                <c:pt idx="1743">
                  <c:v>87</c:v>
                </c:pt>
                <c:pt idx="1744">
                  <c:v>91</c:v>
                </c:pt>
                <c:pt idx="1745">
                  <c:v>100</c:v>
                </c:pt>
                <c:pt idx="1746">
                  <c:v>91</c:v>
                </c:pt>
                <c:pt idx="1747">
                  <c:v>100</c:v>
                </c:pt>
                <c:pt idx="1748">
                  <c:v>83</c:v>
                </c:pt>
                <c:pt idx="1749">
                  <c:v>108</c:v>
                </c:pt>
                <c:pt idx="1750">
                  <c:v>108</c:v>
                </c:pt>
                <c:pt idx="1751">
                  <c:v>111</c:v>
                </c:pt>
                <c:pt idx="1752">
                  <c:v>128</c:v>
                </c:pt>
                <c:pt idx="1753">
                  <c:v>84</c:v>
                </c:pt>
                <c:pt idx="1754">
                  <c:v>104</c:v>
                </c:pt>
                <c:pt idx="1755">
                  <c:v>88</c:v>
                </c:pt>
                <c:pt idx="1756">
                  <c:v>100</c:v>
                </c:pt>
                <c:pt idx="1757">
                  <c:v>80</c:v>
                </c:pt>
                <c:pt idx="1758">
                  <c:v>87</c:v>
                </c:pt>
                <c:pt idx="1759">
                  <c:v>83</c:v>
                </c:pt>
                <c:pt idx="1760">
                  <c:v>111</c:v>
                </c:pt>
                <c:pt idx="1761">
                  <c:v>83</c:v>
                </c:pt>
                <c:pt idx="1762">
                  <c:v>101</c:v>
                </c:pt>
                <c:pt idx="1763">
                  <c:v>83</c:v>
                </c:pt>
                <c:pt idx="1764">
                  <c:v>111</c:v>
                </c:pt>
                <c:pt idx="1765">
                  <c:v>80</c:v>
                </c:pt>
                <c:pt idx="1766">
                  <c:v>87</c:v>
                </c:pt>
                <c:pt idx="1767">
                  <c:v>101</c:v>
                </c:pt>
                <c:pt idx="1768">
                  <c:v>87</c:v>
                </c:pt>
                <c:pt idx="1769">
                  <c:v>88</c:v>
                </c:pt>
                <c:pt idx="1770">
                  <c:v>80</c:v>
                </c:pt>
                <c:pt idx="1771">
                  <c:v>101</c:v>
                </c:pt>
                <c:pt idx="1772">
                  <c:v>100</c:v>
                </c:pt>
                <c:pt idx="1773">
                  <c:v>88</c:v>
                </c:pt>
                <c:pt idx="1774">
                  <c:v>103</c:v>
                </c:pt>
                <c:pt idx="1775">
                  <c:v>101</c:v>
                </c:pt>
                <c:pt idx="1776">
                  <c:v>127</c:v>
                </c:pt>
                <c:pt idx="1777">
                  <c:v>127</c:v>
                </c:pt>
                <c:pt idx="1778">
                  <c:v>100</c:v>
                </c:pt>
                <c:pt idx="1779">
                  <c:v>80</c:v>
                </c:pt>
                <c:pt idx="1780">
                  <c:v>88</c:v>
                </c:pt>
                <c:pt idx="1781">
                  <c:v>91</c:v>
                </c:pt>
                <c:pt idx="1782">
                  <c:v>84</c:v>
                </c:pt>
                <c:pt idx="1783">
                  <c:v>101</c:v>
                </c:pt>
                <c:pt idx="1784">
                  <c:v>86</c:v>
                </c:pt>
                <c:pt idx="1785">
                  <c:v>104</c:v>
                </c:pt>
                <c:pt idx="1786">
                  <c:v>104</c:v>
                </c:pt>
                <c:pt idx="1787">
                  <c:v>88</c:v>
                </c:pt>
                <c:pt idx="1788">
                  <c:v>100</c:v>
                </c:pt>
                <c:pt idx="1789">
                  <c:v>108</c:v>
                </c:pt>
                <c:pt idx="1790">
                  <c:v>91</c:v>
                </c:pt>
                <c:pt idx="1791">
                  <c:v>104</c:v>
                </c:pt>
                <c:pt idx="1792">
                  <c:v>103</c:v>
                </c:pt>
                <c:pt idx="1793">
                  <c:v>87</c:v>
                </c:pt>
                <c:pt idx="1794">
                  <c:v>104</c:v>
                </c:pt>
                <c:pt idx="1795">
                  <c:v>111</c:v>
                </c:pt>
                <c:pt idx="1796">
                  <c:v>111</c:v>
                </c:pt>
                <c:pt idx="1797">
                  <c:v>104</c:v>
                </c:pt>
                <c:pt idx="1798">
                  <c:v>91</c:v>
                </c:pt>
                <c:pt idx="1799">
                  <c:v>100</c:v>
                </c:pt>
                <c:pt idx="1800">
                  <c:v>91</c:v>
                </c:pt>
                <c:pt idx="1801">
                  <c:v>107</c:v>
                </c:pt>
                <c:pt idx="1802">
                  <c:v>107</c:v>
                </c:pt>
                <c:pt idx="1803">
                  <c:v>101</c:v>
                </c:pt>
                <c:pt idx="1804">
                  <c:v>104</c:v>
                </c:pt>
                <c:pt idx="1805">
                  <c:v>91</c:v>
                </c:pt>
                <c:pt idx="1806">
                  <c:v>101</c:v>
                </c:pt>
                <c:pt idx="1807">
                  <c:v>84</c:v>
                </c:pt>
                <c:pt idx="1808">
                  <c:v>100</c:v>
                </c:pt>
                <c:pt idx="1809">
                  <c:v>104</c:v>
                </c:pt>
                <c:pt idx="1810">
                  <c:v>104</c:v>
                </c:pt>
                <c:pt idx="1811">
                  <c:v>108</c:v>
                </c:pt>
                <c:pt idx="1812">
                  <c:v>108</c:v>
                </c:pt>
                <c:pt idx="1813">
                  <c:v>101</c:v>
                </c:pt>
                <c:pt idx="1814">
                  <c:v>107</c:v>
                </c:pt>
                <c:pt idx="1815">
                  <c:v>101</c:v>
                </c:pt>
                <c:pt idx="1816">
                  <c:v>107</c:v>
                </c:pt>
                <c:pt idx="1817">
                  <c:v>104</c:v>
                </c:pt>
                <c:pt idx="1818">
                  <c:v>108</c:v>
                </c:pt>
                <c:pt idx="1819">
                  <c:v>100</c:v>
                </c:pt>
                <c:pt idx="1820">
                  <c:v>103</c:v>
                </c:pt>
                <c:pt idx="1821">
                  <c:v>88</c:v>
                </c:pt>
                <c:pt idx="1822">
                  <c:v>88</c:v>
                </c:pt>
                <c:pt idx="1823">
                  <c:v>131</c:v>
                </c:pt>
                <c:pt idx="1824">
                  <c:v>83</c:v>
                </c:pt>
                <c:pt idx="1825">
                  <c:v>121</c:v>
                </c:pt>
                <c:pt idx="1826">
                  <c:v>108</c:v>
                </c:pt>
                <c:pt idx="1827">
                  <c:v>107</c:v>
                </c:pt>
                <c:pt idx="1828">
                  <c:v>111</c:v>
                </c:pt>
                <c:pt idx="1829">
                  <c:v>107</c:v>
                </c:pt>
                <c:pt idx="1830">
                  <c:v>100</c:v>
                </c:pt>
                <c:pt idx="1831">
                  <c:v>111</c:v>
                </c:pt>
                <c:pt idx="1832">
                  <c:v>88</c:v>
                </c:pt>
                <c:pt idx="1833">
                  <c:v>100</c:v>
                </c:pt>
                <c:pt idx="1834">
                  <c:v>87</c:v>
                </c:pt>
                <c:pt idx="1835">
                  <c:v>100</c:v>
                </c:pt>
                <c:pt idx="1836">
                  <c:v>120</c:v>
                </c:pt>
                <c:pt idx="1837">
                  <c:v>100</c:v>
                </c:pt>
                <c:pt idx="1838">
                  <c:v>104</c:v>
                </c:pt>
                <c:pt idx="1839">
                  <c:v>91</c:v>
                </c:pt>
                <c:pt idx="1840">
                  <c:v>108</c:v>
                </c:pt>
                <c:pt idx="1841">
                  <c:v>101</c:v>
                </c:pt>
                <c:pt idx="1842">
                  <c:v>120</c:v>
                </c:pt>
                <c:pt idx="1843">
                  <c:v>127</c:v>
                </c:pt>
                <c:pt idx="1844">
                  <c:v>111</c:v>
                </c:pt>
                <c:pt idx="1845">
                  <c:v>111</c:v>
                </c:pt>
                <c:pt idx="1846">
                  <c:v>120</c:v>
                </c:pt>
                <c:pt idx="1847">
                  <c:v>88</c:v>
                </c:pt>
                <c:pt idx="1848">
                  <c:v>107</c:v>
                </c:pt>
                <c:pt idx="1849">
                  <c:v>101</c:v>
                </c:pt>
                <c:pt idx="1850">
                  <c:v>127</c:v>
                </c:pt>
                <c:pt idx="1851">
                  <c:v>100</c:v>
                </c:pt>
                <c:pt idx="1852">
                  <c:v>104</c:v>
                </c:pt>
                <c:pt idx="1853">
                  <c:v>123</c:v>
                </c:pt>
                <c:pt idx="1854">
                  <c:v>124</c:v>
                </c:pt>
                <c:pt idx="1855">
                  <c:v>131</c:v>
                </c:pt>
                <c:pt idx="1856">
                  <c:v>140</c:v>
                </c:pt>
                <c:pt idx="1857">
                  <c:v>127</c:v>
                </c:pt>
                <c:pt idx="1858">
                  <c:v>124</c:v>
                </c:pt>
                <c:pt idx="1859">
                  <c:v>101</c:v>
                </c:pt>
                <c:pt idx="1860">
                  <c:v>124</c:v>
                </c:pt>
                <c:pt idx="1861">
                  <c:v>124</c:v>
                </c:pt>
                <c:pt idx="1862">
                  <c:v>124</c:v>
                </c:pt>
                <c:pt idx="1863">
                  <c:v>121</c:v>
                </c:pt>
                <c:pt idx="1864">
                  <c:v>141</c:v>
                </c:pt>
                <c:pt idx="1865">
                  <c:v>141</c:v>
                </c:pt>
                <c:pt idx="1866">
                  <c:v>124</c:v>
                </c:pt>
                <c:pt idx="1867">
                  <c:v>120</c:v>
                </c:pt>
                <c:pt idx="1868">
                  <c:v>140</c:v>
                </c:pt>
                <c:pt idx="1869">
                  <c:v>147</c:v>
                </c:pt>
                <c:pt idx="1870">
                  <c:v>124</c:v>
                </c:pt>
                <c:pt idx="1871">
                  <c:v>144</c:v>
                </c:pt>
                <c:pt idx="1872">
                  <c:v>163</c:v>
                </c:pt>
                <c:pt idx="1873">
                  <c:v>167</c:v>
                </c:pt>
                <c:pt idx="1874">
                  <c:v>163</c:v>
                </c:pt>
                <c:pt idx="1875">
                  <c:v>147</c:v>
                </c:pt>
                <c:pt idx="1876">
                  <c:v>200</c:v>
                </c:pt>
                <c:pt idx="1877">
                  <c:v>167</c:v>
                </c:pt>
                <c:pt idx="1878">
                  <c:v>204</c:v>
                </c:pt>
                <c:pt idx="1879">
                  <c:v>180</c:v>
                </c:pt>
                <c:pt idx="1880">
                  <c:v>163</c:v>
                </c:pt>
                <c:pt idx="1881">
                  <c:v>163</c:v>
                </c:pt>
                <c:pt idx="1882">
                  <c:v>166</c:v>
                </c:pt>
                <c:pt idx="1883">
                  <c:v>167</c:v>
                </c:pt>
                <c:pt idx="1884">
                  <c:v>163</c:v>
                </c:pt>
                <c:pt idx="1885">
                  <c:v>168</c:v>
                </c:pt>
                <c:pt idx="1886">
                  <c:v>180</c:v>
                </c:pt>
                <c:pt idx="1887">
                  <c:v>144</c:v>
                </c:pt>
                <c:pt idx="1888">
                  <c:v>140</c:v>
                </c:pt>
                <c:pt idx="1889">
                  <c:v>143</c:v>
                </c:pt>
                <c:pt idx="1890">
                  <c:v>167</c:v>
                </c:pt>
                <c:pt idx="1891">
                  <c:v>144</c:v>
                </c:pt>
                <c:pt idx="1892">
                  <c:v>140</c:v>
                </c:pt>
                <c:pt idx="1893">
                  <c:v>101</c:v>
                </c:pt>
                <c:pt idx="1894">
                  <c:v>128</c:v>
                </c:pt>
                <c:pt idx="1895">
                  <c:v>160</c:v>
                </c:pt>
                <c:pt idx="1896">
                  <c:v>143</c:v>
                </c:pt>
                <c:pt idx="1897">
                  <c:v>144</c:v>
                </c:pt>
                <c:pt idx="1898">
                  <c:v>151</c:v>
                </c:pt>
                <c:pt idx="1899">
                  <c:v>128</c:v>
                </c:pt>
                <c:pt idx="1900">
                  <c:v>124</c:v>
                </c:pt>
                <c:pt idx="1901">
                  <c:v>121</c:v>
                </c:pt>
                <c:pt idx="1902">
                  <c:v>147</c:v>
                </c:pt>
                <c:pt idx="1903">
                  <c:v>144</c:v>
                </c:pt>
                <c:pt idx="1904">
                  <c:v>121</c:v>
                </c:pt>
                <c:pt idx="1905">
                  <c:v>120</c:v>
                </c:pt>
                <c:pt idx="1906">
                  <c:v>144</c:v>
                </c:pt>
                <c:pt idx="1907">
                  <c:v>120</c:v>
                </c:pt>
                <c:pt idx="1908">
                  <c:v>128</c:v>
                </c:pt>
                <c:pt idx="1909">
                  <c:v>131</c:v>
                </c:pt>
                <c:pt idx="1910">
                  <c:v>120</c:v>
                </c:pt>
                <c:pt idx="1911">
                  <c:v>111</c:v>
                </c:pt>
                <c:pt idx="1912">
                  <c:v>120</c:v>
                </c:pt>
                <c:pt idx="1913">
                  <c:v>121</c:v>
                </c:pt>
                <c:pt idx="1914">
                  <c:v>127</c:v>
                </c:pt>
                <c:pt idx="1915">
                  <c:v>128</c:v>
                </c:pt>
                <c:pt idx="1916">
                  <c:v>107</c:v>
                </c:pt>
                <c:pt idx="1917">
                  <c:v>140</c:v>
                </c:pt>
                <c:pt idx="1918">
                  <c:v>111</c:v>
                </c:pt>
                <c:pt idx="1919">
                  <c:v>127</c:v>
                </c:pt>
                <c:pt idx="1920">
                  <c:v>101</c:v>
                </c:pt>
                <c:pt idx="1921">
                  <c:v>100</c:v>
                </c:pt>
                <c:pt idx="1922">
                  <c:v>103</c:v>
                </c:pt>
                <c:pt idx="1923">
                  <c:v>126</c:v>
                </c:pt>
                <c:pt idx="1924">
                  <c:v>100</c:v>
                </c:pt>
                <c:pt idx="1925">
                  <c:v>104</c:v>
                </c:pt>
                <c:pt idx="1926">
                  <c:v>111</c:v>
                </c:pt>
                <c:pt idx="1927">
                  <c:v>121</c:v>
                </c:pt>
                <c:pt idx="1928">
                  <c:v>86</c:v>
                </c:pt>
                <c:pt idx="1929">
                  <c:v>87</c:v>
                </c:pt>
                <c:pt idx="1930">
                  <c:v>83</c:v>
                </c:pt>
                <c:pt idx="1931">
                  <c:v>88</c:v>
                </c:pt>
                <c:pt idx="1932">
                  <c:v>100</c:v>
                </c:pt>
                <c:pt idx="1933">
                  <c:v>123</c:v>
                </c:pt>
                <c:pt idx="1934">
                  <c:v>91</c:v>
                </c:pt>
                <c:pt idx="1935">
                  <c:v>104</c:v>
                </c:pt>
                <c:pt idx="1936">
                  <c:v>80</c:v>
                </c:pt>
                <c:pt idx="1937">
                  <c:v>104</c:v>
                </c:pt>
                <c:pt idx="1938">
                  <c:v>120</c:v>
                </c:pt>
                <c:pt idx="1939">
                  <c:v>104</c:v>
                </c:pt>
                <c:pt idx="1940">
                  <c:v>100</c:v>
                </c:pt>
                <c:pt idx="1941">
                  <c:v>100</c:v>
                </c:pt>
                <c:pt idx="1942">
                  <c:v>91</c:v>
                </c:pt>
                <c:pt idx="1943">
                  <c:v>101</c:v>
                </c:pt>
                <c:pt idx="1944">
                  <c:v>108</c:v>
                </c:pt>
                <c:pt idx="1945">
                  <c:v>100</c:v>
                </c:pt>
                <c:pt idx="1946">
                  <c:v>100</c:v>
                </c:pt>
                <c:pt idx="1947">
                  <c:v>87</c:v>
                </c:pt>
                <c:pt idx="1948">
                  <c:v>111</c:v>
                </c:pt>
                <c:pt idx="1949">
                  <c:v>107</c:v>
                </c:pt>
                <c:pt idx="1950">
                  <c:v>80</c:v>
                </c:pt>
                <c:pt idx="1951">
                  <c:v>108</c:v>
                </c:pt>
                <c:pt idx="1952">
                  <c:v>101</c:v>
                </c:pt>
                <c:pt idx="1953">
                  <c:v>100</c:v>
                </c:pt>
                <c:pt idx="1954">
                  <c:v>103</c:v>
                </c:pt>
                <c:pt idx="1955">
                  <c:v>83</c:v>
                </c:pt>
                <c:pt idx="1956">
                  <c:v>123</c:v>
                </c:pt>
                <c:pt idx="1957">
                  <c:v>91</c:v>
                </c:pt>
                <c:pt idx="1958">
                  <c:v>100</c:v>
                </c:pt>
                <c:pt idx="1959">
                  <c:v>87</c:v>
                </c:pt>
                <c:pt idx="1960">
                  <c:v>88</c:v>
                </c:pt>
                <c:pt idx="1961">
                  <c:v>100</c:v>
                </c:pt>
                <c:pt idx="1962">
                  <c:v>83</c:v>
                </c:pt>
                <c:pt idx="1963">
                  <c:v>86</c:v>
                </c:pt>
                <c:pt idx="1964">
                  <c:v>108</c:v>
                </c:pt>
                <c:pt idx="1965">
                  <c:v>86</c:v>
                </c:pt>
                <c:pt idx="1966">
                  <c:v>80</c:v>
                </c:pt>
                <c:pt idx="1967">
                  <c:v>84</c:v>
                </c:pt>
                <c:pt idx="1968">
                  <c:v>104</c:v>
                </c:pt>
                <c:pt idx="1969">
                  <c:v>104</c:v>
                </c:pt>
                <c:pt idx="1970">
                  <c:v>88</c:v>
                </c:pt>
                <c:pt idx="1971">
                  <c:v>84</c:v>
                </c:pt>
                <c:pt idx="1972">
                  <c:v>80</c:v>
                </c:pt>
                <c:pt idx="1973">
                  <c:v>108</c:v>
                </c:pt>
                <c:pt idx="1974">
                  <c:v>104</c:v>
                </c:pt>
                <c:pt idx="1975">
                  <c:v>104</c:v>
                </c:pt>
                <c:pt idx="1976">
                  <c:v>87</c:v>
                </c:pt>
                <c:pt idx="1977">
                  <c:v>100</c:v>
                </c:pt>
                <c:pt idx="1978">
                  <c:v>87</c:v>
                </c:pt>
                <c:pt idx="1979">
                  <c:v>104</c:v>
                </c:pt>
                <c:pt idx="1980">
                  <c:v>80</c:v>
                </c:pt>
                <c:pt idx="1981">
                  <c:v>84</c:v>
                </c:pt>
                <c:pt idx="1982">
                  <c:v>104</c:v>
                </c:pt>
                <c:pt idx="1983">
                  <c:v>83</c:v>
                </c:pt>
                <c:pt idx="1984">
                  <c:v>88</c:v>
                </c:pt>
                <c:pt idx="1985">
                  <c:v>83</c:v>
                </c:pt>
                <c:pt idx="1986">
                  <c:v>100</c:v>
                </c:pt>
                <c:pt idx="1987">
                  <c:v>83</c:v>
                </c:pt>
                <c:pt idx="1988">
                  <c:v>80</c:v>
                </c:pt>
                <c:pt idx="1989">
                  <c:v>84</c:v>
                </c:pt>
                <c:pt idx="1990">
                  <c:v>83</c:v>
                </c:pt>
                <c:pt idx="1991">
                  <c:v>80</c:v>
                </c:pt>
                <c:pt idx="1992">
                  <c:v>80</c:v>
                </c:pt>
                <c:pt idx="1993">
                  <c:v>104</c:v>
                </c:pt>
                <c:pt idx="1994">
                  <c:v>91</c:v>
                </c:pt>
                <c:pt idx="1995">
                  <c:v>80</c:v>
                </c:pt>
                <c:pt idx="1996">
                  <c:v>87</c:v>
                </c:pt>
                <c:pt idx="1997">
                  <c:v>87</c:v>
                </c:pt>
                <c:pt idx="1998">
                  <c:v>87</c:v>
                </c:pt>
                <c:pt idx="1999">
                  <c:v>64</c:v>
                </c:pt>
                <c:pt idx="2000">
                  <c:v>81</c:v>
                </c:pt>
                <c:pt idx="2001">
                  <c:v>107</c:v>
                </c:pt>
                <c:pt idx="2002">
                  <c:v>100</c:v>
                </c:pt>
                <c:pt idx="2003">
                  <c:v>101</c:v>
                </c:pt>
                <c:pt idx="2004">
                  <c:v>111</c:v>
                </c:pt>
                <c:pt idx="2005">
                  <c:v>88</c:v>
                </c:pt>
                <c:pt idx="2006">
                  <c:v>88</c:v>
                </c:pt>
                <c:pt idx="2007">
                  <c:v>83</c:v>
                </c:pt>
                <c:pt idx="2008">
                  <c:v>87</c:v>
                </c:pt>
                <c:pt idx="2009">
                  <c:v>84</c:v>
                </c:pt>
                <c:pt idx="2010">
                  <c:v>68</c:v>
                </c:pt>
                <c:pt idx="2011">
                  <c:v>83</c:v>
                </c:pt>
                <c:pt idx="2012">
                  <c:v>88</c:v>
                </c:pt>
                <c:pt idx="2013">
                  <c:v>104</c:v>
                </c:pt>
                <c:pt idx="2014">
                  <c:v>80</c:v>
                </c:pt>
                <c:pt idx="2015">
                  <c:v>80</c:v>
                </c:pt>
                <c:pt idx="2016">
                  <c:v>83</c:v>
                </c:pt>
                <c:pt idx="2017">
                  <c:v>80</c:v>
                </c:pt>
                <c:pt idx="2018">
                  <c:v>100</c:v>
                </c:pt>
                <c:pt idx="2019">
                  <c:v>80</c:v>
                </c:pt>
                <c:pt idx="2020">
                  <c:v>91</c:v>
                </c:pt>
                <c:pt idx="2021">
                  <c:v>100</c:v>
                </c:pt>
                <c:pt idx="2022">
                  <c:v>80</c:v>
                </c:pt>
                <c:pt idx="2023">
                  <c:v>80</c:v>
                </c:pt>
                <c:pt idx="2024">
                  <c:v>86</c:v>
                </c:pt>
                <c:pt idx="2025">
                  <c:v>83</c:v>
                </c:pt>
                <c:pt idx="2026">
                  <c:v>66</c:v>
                </c:pt>
                <c:pt idx="2027">
                  <c:v>80</c:v>
                </c:pt>
                <c:pt idx="2028">
                  <c:v>63</c:v>
                </c:pt>
                <c:pt idx="2029">
                  <c:v>80</c:v>
                </c:pt>
                <c:pt idx="2030">
                  <c:v>63</c:v>
                </c:pt>
                <c:pt idx="2031">
                  <c:v>91</c:v>
                </c:pt>
                <c:pt idx="2032">
                  <c:v>101</c:v>
                </c:pt>
                <c:pt idx="2033">
                  <c:v>87</c:v>
                </c:pt>
                <c:pt idx="2034">
                  <c:v>88</c:v>
                </c:pt>
                <c:pt idx="2035">
                  <c:v>101</c:v>
                </c:pt>
                <c:pt idx="2036">
                  <c:v>87</c:v>
                </c:pt>
                <c:pt idx="2037">
                  <c:v>84</c:v>
                </c:pt>
                <c:pt idx="2038">
                  <c:v>87</c:v>
                </c:pt>
                <c:pt idx="2039">
                  <c:v>88</c:v>
                </c:pt>
                <c:pt idx="2040">
                  <c:v>84</c:v>
                </c:pt>
                <c:pt idx="2041">
                  <c:v>87</c:v>
                </c:pt>
                <c:pt idx="2042">
                  <c:v>84</c:v>
                </c:pt>
                <c:pt idx="2043">
                  <c:v>71</c:v>
                </c:pt>
                <c:pt idx="2044">
                  <c:v>67</c:v>
                </c:pt>
                <c:pt idx="2045">
                  <c:v>71</c:v>
                </c:pt>
                <c:pt idx="2046">
                  <c:v>80</c:v>
                </c:pt>
                <c:pt idx="2047">
                  <c:v>87</c:v>
                </c:pt>
                <c:pt idx="2048">
                  <c:v>67</c:v>
                </c:pt>
                <c:pt idx="2049">
                  <c:v>64</c:v>
                </c:pt>
                <c:pt idx="2050">
                  <c:v>84</c:v>
                </c:pt>
                <c:pt idx="2051">
                  <c:v>80</c:v>
                </c:pt>
                <c:pt idx="2052">
                  <c:v>100</c:v>
                </c:pt>
                <c:pt idx="2053">
                  <c:v>86</c:v>
                </c:pt>
                <c:pt idx="2054">
                  <c:v>67</c:v>
                </c:pt>
                <c:pt idx="2055">
                  <c:v>87</c:v>
                </c:pt>
                <c:pt idx="2056">
                  <c:v>71</c:v>
                </c:pt>
                <c:pt idx="2057">
                  <c:v>101</c:v>
                </c:pt>
                <c:pt idx="2058">
                  <c:v>68</c:v>
                </c:pt>
                <c:pt idx="2059">
                  <c:v>87</c:v>
                </c:pt>
                <c:pt idx="2060">
                  <c:v>84</c:v>
                </c:pt>
                <c:pt idx="2061">
                  <c:v>67</c:v>
                </c:pt>
                <c:pt idx="2062">
                  <c:v>84</c:v>
                </c:pt>
                <c:pt idx="2063">
                  <c:v>80</c:v>
                </c:pt>
                <c:pt idx="2064">
                  <c:v>83</c:v>
                </c:pt>
                <c:pt idx="2065">
                  <c:v>87</c:v>
                </c:pt>
                <c:pt idx="2066">
                  <c:v>84</c:v>
                </c:pt>
                <c:pt idx="2067">
                  <c:v>68</c:v>
                </c:pt>
                <c:pt idx="2068">
                  <c:v>87</c:v>
                </c:pt>
                <c:pt idx="2069">
                  <c:v>83</c:v>
                </c:pt>
                <c:pt idx="2070">
                  <c:v>91</c:v>
                </c:pt>
                <c:pt idx="2071">
                  <c:v>101</c:v>
                </c:pt>
                <c:pt idx="2072">
                  <c:v>88</c:v>
                </c:pt>
                <c:pt idx="2073">
                  <c:v>80</c:v>
                </c:pt>
                <c:pt idx="2074">
                  <c:v>80</c:v>
                </c:pt>
                <c:pt idx="2075">
                  <c:v>87</c:v>
                </c:pt>
                <c:pt idx="2076">
                  <c:v>83</c:v>
                </c:pt>
                <c:pt idx="2077">
                  <c:v>80</c:v>
                </c:pt>
                <c:pt idx="2078">
                  <c:v>87</c:v>
                </c:pt>
                <c:pt idx="2079">
                  <c:v>87</c:v>
                </c:pt>
                <c:pt idx="2080">
                  <c:v>84</c:v>
                </c:pt>
                <c:pt idx="2081">
                  <c:v>67</c:v>
                </c:pt>
                <c:pt idx="2082">
                  <c:v>83</c:v>
                </c:pt>
                <c:pt idx="2083">
                  <c:v>88</c:v>
                </c:pt>
                <c:pt idx="2084">
                  <c:v>104</c:v>
                </c:pt>
                <c:pt idx="2085">
                  <c:v>81</c:v>
                </c:pt>
                <c:pt idx="2086">
                  <c:v>80</c:v>
                </c:pt>
                <c:pt idx="2087">
                  <c:v>84</c:v>
                </c:pt>
                <c:pt idx="2088">
                  <c:v>84</c:v>
                </c:pt>
                <c:pt idx="2089">
                  <c:v>83</c:v>
                </c:pt>
                <c:pt idx="2090">
                  <c:v>87</c:v>
                </c:pt>
                <c:pt idx="2091">
                  <c:v>67</c:v>
                </c:pt>
                <c:pt idx="2092">
                  <c:v>67</c:v>
                </c:pt>
                <c:pt idx="2093">
                  <c:v>61</c:v>
                </c:pt>
                <c:pt idx="2094">
                  <c:v>91</c:v>
                </c:pt>
                <c:pt idx="2095">
                  <c:v>81</c:v>
                </c:pt>
                <c:pt idx="2096">
                  <c:v>80</c:v>
                </c:pt>
                <c:pt idx="2097">
                  <c:v>80</c:v>
                </c:pt>
                <c:pt idx="2098">
                  <c:v>83</c:v>
                </c:pt>
                <c:pt idx="2099">
                  <c:v>67</c:v>
                </c:pt>
                <c:pt idx="2100">
                  <c:v>80</c:v>
                </c:pt>
                <c:pt idx="2101">
                  <c:v>83</c:v>
                </c:pt>
                <c:pt idx="2102">
                  <c:v>88</c:v>
                </c:pt>
                <c:pt idx="2103">
                  <c:v>68</c:v>
                </c:pt>
                <c:pt idx="2104">
                  <c:v>80</c:v>
                </c:pt>
                <c:pt idx="2105">
                  <c:v>64</c:v>
                </c:pt>
                <c:pt idx="2106">
                  <c:v>83</c:v>
                </c:pt>
                <c:pt idx="2107">
                  <c:v>87</c:v>
                </c:pt>
                <c:pt idx="2108">
                  <c:v>64</c:v>
                </c:pt>
                <c:pt idx="2109">
                  <c:v>83</c:v>
                </c:pt>
                <c:pt idx="2110">
                  <c:v>80</c:v>
                </c:pt>
                <c:pt idx="2111">
                  <c:v>64</c:v>
                </c:pt>
                <c:pt idx="2112">
                  <c:v>83</c:v>
                </c:pt>
                <c:pt idx="2113">
                  <c:v>71</c:v>
                </c:pt>
                <c:pt idx="2114">
                  <c:v>91</c:v>
                </c:pt>
                <c:pt idx="2115">
                  <c:v>101</c:v>
                </c:pt>
                <c:pt idx="2116">
                  <c:v>67</c:v>
                </c:pt>
                <c:pt idx="2117">
                  <c:v>84</c:v>
                </c:pt>
                <c:pt idx="2118">
                  <c:v>80</c:v>
                </c:pt>
                <c:pt idx="2119">
                  <c:v>87</c:v>
                </c:pt>
                <c:pt idx="2120">
                  <c:v>80</c:v>
                </c:pt>
                <c:pt idx="2121">
                  <c:v>71</c:v>
                </c:pt>
                <c:pt idx="2122">
                  <c:v>83</c:v>
                </c:pt>
                <c:pt idx="2123">
                  <c:v>80</c:v>
                </c:pt>
                <c:pt idx="2124">
                  <c:v>88</c:v>
                </c:pt>
                <c:pt idx="2125">
                  <c:v>87</c:v>
                </c:pt>
                <c:pt idx="2126">
                  <c:v>63</c:v>
                </c:pt>
                <c:pt idx="2127">
                  <c:v>67</c:v>
                </c:pt>
                <c:pt idx="2128">
                  <c:v>87</c:v>
                </c:pt>
                <c:pt idx="2129">
                  <c:v>101</c:v>
                </c:pt>
                <c:pt idx="2130">
                  <c:v>63</c:v>
                </c:pt>
                <c:pt idx="2131">
                  <c:v>67</c:v>
                </c:pt>
                <c:pt idx="2132">
                  <c:v>63</c:v>
                </c:pt>
                <c:pt idx="2133">
                  <c:v>67</c:v>
                </c:pt>
                <c:pt idx="2134">
                  <c:v>80</c:v>
                </c:pt>
                <c:pt idx="2135">
                  <c:v>67</c:v>
                </c:pt>
                <c:pt idx="2136">
                  <c:v>83</c:v>
                </c:pt>
                <c:pt idx="2137">
                  <c:v>81</c:v>
                </c:pt>
                <c:pt idx="2138">
                  <c:v>80</c:v>
                </c:pt>
                <c:pt idx="2139">
                  <c:v>67</c:v>
                </c:pt>
                <c:pt idx="2140">
                  <c:v>68</c:v>
                </c:pt>
                <c:pt idx="2141">
                  <c:v>83</c:v>
                </c:pt>
                <c:pt idx="2142">
                  <c:v>64</c:v>
                </c:pt>
                <c:pt idx="2143">
                  <c:v>67</c:v>
                </c:pt>
                <c:pt idx="2144">
                  <c:v>83</c:v>
                </c:pt>
                <c:pt idx="2145">
                  <c:v>88</c:v>
                </c:pt>
                <c:pt idx="2146">
                  <c:v>84</c:v>
                </c:pt>
                <c:pt idx="2147">
                  <c:v>80</c:v>
                </c:pt>
                <c:pt idx="2148">
                  <c:v>83</c:v>
                </c:pt>
                <c:pt idx="2149">
                  <c:v>68</c:v>
                </c:pt>
                <c:pt idx="2150">
                  <c:v>67</c:v>
                </c:pt>
                <c:pt idx="2151">
                  <c:v>87</c:v>
                </c:pt>
                <c:pt idx="2152">
                  <c:v>87</c:v>
                </c:pt>
                <c:pt idx="2153">
                  <c:v>80</c:v>
                </c:pt>
                <c:pt idx="2154">
                  <c:v>68</c:v>
                </c:pt>
                <c:pt idx="2155">
                  <c:v>100</c:v>
                </c:pt>
                <c:pt idx="2156">
                  <c:v>80</c:v>
                </c:pt>
                <c:pt idx="2157">
                  <c:v>66</c:v>
                </c:pt>
                <c:pt idx="2158">
                  <c:v>84</c:v>
                </c:pt>
                <c:pt idx="2159">
                  <c:v>43</c:v>
                </c:pt>
                <c:pt idx="2160">
                  <c:v>83</c:v>
                </c:pt>
                <c:pt idx="2161">
                  <c:v>84</c:v>
                </c:pt>
                <c:pt idx="2162">
                  <c:v>87</c:v>
                </c:pt>
                <c:pt idx="2163">
                  <c:v>83</c:v>
                </c:pt>
                <c:pt idx="2164">
                  <c:v>71</c:v>
                </c:pt>
                <c:pt idx="2165">
                  <c:v>101</c:v>
                </c:pt>
                <c:pt idx="2166">
                  <c:v>63</c:v>
                </c:pt>
                <c:pt idx="2167">
                  <c:v>81</c:v>
                </c:pt>
                <c:pt idx="2168">
                  <c:v>71</c:v>
                </c:pt>
                <c:pt idx="2169">
                  <c:v>61</c:v>
                </c:pt>
                <c:pt idx="2170">
                  <c:v>80</c:v>
                </c:pt>
                <c:pt idx="2171">
                  <c:v>87</c:v>
                </c:pt>
                <c:pt idx="2172">
                  <c:v>83</c:v>
                </c:pt>
                <c:pt idx="2173">
                  <c:v>83</c:v>
                </c:pt>
                <c:pt idx="2174">
                  <c:v>67</c:v>
                </c:pt>
                <c:pt idx="2175">
                  <c:v>61</c:v>
                </c:pt>
                <c:pt idx="2176">
                  <c:v>84</c:v>
                </c:pt>
                <c:pt idx="2177">
                  <c:v>87</c:v>
                </c:pt>
                <c:pt idx="2178">
                  <c:v>80</c:v>
                </c:pt>
                <c:pt idx="2179">
                  <c:v>104</c:v>
                </c:pt>
                <c:pt idx="2180">
                  <c:v>88</c:v>
                </c:pt>
                <c:pt idx="2181">
                  <c:v>64</c:v>
                </c:pt>
                <c:pt idx="2182">
                  <c:v>64</c:v>
                </c:pt>
                <c:pt idx="2183">
                  <c:v>91</c:v>
                </c:pt>
                <c:pt idx="2184">
                  <c:v>67</c:v>
                </c:pt>
                <c:pt idx="2185">
                  <c:v>64</c:v>
                </c:pt>
                <c:pt idx="2186">
                  <c:v>84</c:v>
                </c:pt>
                <c:pt idx="2187">
                  <c:v>81</c:v>
                </c:pt>
                <c:pt idx="2188">
                  <c:v>87</c:v>
                </c:pt>
                <c:pt idx="2189">
                  <c:v>64</c:v>
                </c:pt>
                <c:pt idx="2190">
                  <c:v>64</c:v>
                </c:pt>
                <c:pt idx="2191">
                  <c:v>87</c:v>
                </c:pt>
                <c:pt idx="2192">
                  <c:v>80</c:v>
                </c:pt>
                <c:pt idx="2193">
                  <c:v>71</c:v>
                </c:pt>
                <c:pt idx="2194">
                  <c:v>104</c:v>
                </c:pt>
                <c:pt idx="2195">
                  <c:v>88</c:v>
                </c:pt>
                <c:pt idx="2196">
                  <c:v>111</c:v>
                </c:pt>
                <c:pt idx="2197">
                  <c:v>87</c:v>
                </c:pt>
                <c:pt idx="2198">
                  <c:v>87</c:v>
                </c:pt>
                <c:pt idx="2199">
                  <c:v>71</c:v>
                </c:pt>
                <c:pt idx="2200">
                  <c:v>67</c:v>
                </c:pt>
                <c:pt idx="2201">
                  <c:v>80</c:v>
                </c:pt>
                <c:pt idx="2202">
                  <c:v>67</c:v>
                </c:pt>
                <c:pt idx="2203">
                  <c:v>80</c:v>
                </c:pt>
                <c:pt idx="2204">
                  <c:v>84</c:v>
                </c:pt>
                <c:pt idx="2205">
                  <c:v>80</c:v>
                </c:pt>
                <c:pt idx="2206">
                  <c:v>84</c:v>
                </c:pt>
                <c:pt idx="2207">
                  <c:v>67</c:v>
                </c:pt>
                <c:pt idx="2208">
                  <c:v>68</c:v>
                </c:pt>
                <c:pt idx="2209">
                  <c:v>63</c:v>
                </c:pt>
                <c:pt idx="2210">
                  <c:v>68</c:v>
                </c:pt>
                <c:pt idx="2211">
                  <c:v>71</c:v>
                </c:pt>
                <c:pt idx="2212">
                  <c:v>64</c:v>
                </c:pt>
                <c:pt idx="2213">
                  <c:v>68</c:v>
                </c:pt>
                <c:pt idx="2214">
                  <c:v>80</c:v>
                </c:pt>
                <c:pt idx="2215">
                  <c:v>84</c:v>
                </c:pt>
                <c:pt idx="2216">
                  <c:v>87</c:v>
                </c:pt>
                <c:pt idx="2217">
                  <c:v>67</c:v>
                </c:pt>
                <c:pt idx="2218">
                  <c:v>60</c:v>
                </c:pt>
                <c:pt idx="2219">
                  <c:v>60</c:v>
                </c:pt>
                <c:pt idx="2220">
                  <c:v>84</c:v>
                </c:pt>
                <c:pt idx="2221">
                  <c:v>64</c:v>
                </c:pt>
                <c:pt idx="2222">
                  <c:v>71</c:v>
                </c:pt>
                <c:pt idx="2223">
                  <c:v>71</c:v>
                </c:pt>
                <c:pt idx="2224">
                  <c:v>80</c:v>
                </c:pt>
                <c:pt idx="2225">
                  <c:v>80</c:v>
                </c:pt>
                <c:pt idx="2226">
                  <c:v>67</c:v>
                </c:pt>
                <c:pt idx="2227">
                  <c:v>68</c:v>
                </c:pt>
                <c:pt idx="2228">
                  <c:v>104</c:v>
                </c:pt>
                <c:pt idx="2229">
                  <c:v>87</c:v>
                </c:pt>
                <c:pt idx="2230">
                  <c:v>80</c:v>
                </c:pt>
                <c:pt idx="2231">
                  <c:v>87</c:v>
                </c:pt>
                <c:pt idx="2232">
                  <c:v>80</c:v>
                </c:pt>
                <c:pt idx="2233">
                  <c:v>80</c:v>
                </c:pt>
                <c:pt idx="2234">
                  <c:v>67</c:v>
                </c:pt>
                <c:pt idx="2235">
                  <c:v>60</c:v>
                </c:pt>
                <c:pt idx="2236">
                  <c:v>63</c:v>
                </c:pt>
                <c:pt idx="2237">
                  <c:v>60</c:v>
                </c:pt>
                <c:pt idx="2238">
                  <c:v>91</c:v>
                </c:pt>
                <c:pt idx="2239">
                  <c:v>87</c:v>
                </c:pt>
                <c:pt idx="2240">
                  <c:v>60</c:v>
                </c:pt>
                <c:pt idx="2241">
                  <c:v>91</c:v>
                </c:pt>
                <c:pt idx="2242">
                  <c:v>64</c:v>
                </c:pt>
                <c:pt idx="2243">
                  <c:v>71</c:v>
                </c:pt>
                <c:pt idx="2244">
                  <c:v>64</c:v>
                </c:pt>
                <c:pt idx="2245">
                  <c:v>84</c:v>
                </c:pt>
                <c:pt idx="2246">
                  <c:v>60</c:v>
                </c:pt>
                <c:pt idx="2247">
                  <c:v>64</c:v>
                </c:pt>
                <c:pt idx="2248">
                  <c:v>80</c:v>
                </c:pt>
                <c:pt idx="2249">
                  <c:v>88</c:v>
                </c:pt>
                <c:pt idx="2250">
                  <c:v>60</c:v>
                </c:pt>
                <c:pt idx="2251">
                  <c:v>80</c:v>
                </c:pt>
                <c:pt idx="2252">
                  <c:v>87</c:v>
                </c:pt>
                <c:pt idx="2253">
                  <c:v>87</c:v>
                </c:pt>
                <c:pt idx="2254">
                  <c:v>80</c:v>
                </c:pt>
                <c:pt idx="2255">
                  <c:v>71</c:v>
                </c:pt>
                <c:pt idx="2256">
                  <c:v>63</c:v>
                </c:pt>
                <c:pt idx="2257">
                  <c:v>80</c:v>
                </c:pt>
                <c:pt idx="2258">
                  <c:v>83</c:v>
                </c:pt>
                <c:pt idx="2259">
                  <c:v>91</c:v>
                </c:pt>
                <c:pt idx="2260">
                  <c:v>83</c:v>
                </c:pt>
                <c:pt idx="2261">
                  <c:v>67</c:v>
                </c:pt>
                <c:pt idx="2262">
                  <c:v>60</c:v>
                </c:pt>
                <c:pt idx="2263">
                  <c:v>100</c:v>
                </c:pt>
                <c:pt idx="2264">
                  <c:v>87</c:v>
                </c:pt>
                <c:pt idx="2265">
                  <c:v>86</c:v>
                </c:pt>
                <c:pt idx="2266">
                  <c:v>87</c:v>
                </c:pt>
                <c:pt idx="2267">
                  <c:v>83</c:v>
                </c:pt>
                <c:pt idx="2268">
                  <c:v>91</c:v>
                </c:pt>
                <c:pt idx="2269">
                  <c:v>88</c:v>
                </c:pt>
                <c:pt idx="2270">
                  <c:v>84</c:v>
                </c:pt>
                <c:pt idx="2271">
                  <c:v>87</c:v>
                </c:pt>
                <c:pt idx="2272">
                  <c:v>68</c:v>
                </c:pt>
                <c:pt idx="2273">
                  <c:v>80</c:v>
                </c:pt>
                <c:pt idx="2274">
                  <c:v>68</c:v>
                </c:pt>
                <c:pt idx="2275">
                  <c:v>87</c:v>
                </c:pt>
                <c:pt idx="2276">
                  <c:v>84</c:v>
                </c:pt>
                <c:pt idx="2277">
                  <c:v>87</c:v>
                </c:pt>
                <c:pt idx="2278">
                  <c:v>64</c:v>
                </c:pt>
                <c:pt idx="2279">
                  <c:v>64</c:v>
                </c:pt>
                <c:pt idx="2280">
                  <c:v>67</c:v>
                </c:pt>
                <c:pt idx="2281">
                  <c:v>81</c:v>
                </c:pt>
                <c:pt idx="2282">
                  <c:v>80</c:v>
                </c:pt>
                <c:pt idx="2283">
                  <c:v>80</c:v>
                </c:pt>
                <c:pt idx="2284">
                  <c:v>104</c:v>
                </c:pt>
                <c:pt idx="2285">
                  <c:v>87</c:v>
                </c:pt>
                <c:pt idx="2286">
                  <c:v>101</c:v>
                </c:pt>
                <c:pt idx="2287">
                  <c:v>67</c:v>
                </c:pt>
                <c:pt idx="2288">
                  <c:v>83</c:v>
                </c:pt>
                <c:pt idx="2289">
                  <c:v>87</c:v>
                </c:pt>
                <c:pt idx="2290">
                  <c:v>83</c:v>
                </c:pt>
                <c:pt idx="2291">
                  <c:v>80</c:v>
                </c:pt>
                <c:pt idx="2292">
                  <c:v>80</c:v>
                </c:pt>
                <c:pt idx="2293">
                  <c:v>63</c:v>
                </c:pt>
                <c:pt idx="2294">
                  <c:v>107</c:v>
                </c:pt>
                <c:pt idx="2295">
                  <c:v>80</c:v>
                </c:pt>
                <c:pt idx="2296">
                  <c:v>80</c:v>
                </c:pt>
                <c:pt idx="2297">
                  <c:v>91</c:v>
                </c:pt>
                <c:pt idx="2298">
                  <c:v>83</c:v>
                </c:pt>
                <c:pt idx="2299">
                  <c:v>63</c:v>
                </c:pt>
                <c:pt idx="2300">
                  <c:v>80</c:v>
                </c:pt>
                <c:pt idx="2301">
                  <c:v>63</c:v>
                </c:pt>
                <c:pt idx="2302">
                  <c:v>83</c:v>
                </c:pt>
                <c:pt idx="2303">
                  <c:v>86</c:v>
                </c:pt>
                <c:pt idx="2304">
                  <c:v>80</c:v>
                </c:pt>
                <c:pt idx="2305">
                  <c:v>83</c:v>
                </c:pt>
                <c:pt idx="2306">
                  <c:v>83</c:v>
                </c:pt>
                <c:pt idx="2307">
                  <c:v>81</c:v>
                </c:pt>
                <c:pt idx="2308">
                  <c:v>87</c:v>
                </c:pt>
                <c:pt idx="2309">
                  <c:v>87</c:v>
                </c:pt>
                <c:pt idx="2310">
                  <c:v>71</c:v>
                </c:pt>
                <c:pt idx="2311">
                  <c:v>68</c:v>
                </c:pt>
                <c:pt idx="2312">
                  <c:v>84</c:v>
                </c:pt>
                <c:pt idx="2313">
                  <c:v>60</c:v>
                </c:pt>
                <c:pt idx="2314">
                  <c:v>101</c:v>
                </c:pt>
                <c:pt idx="2315">
                  <c:v>67</c:v>
                </c:pt>
                <c:pt idx="2316">
                  <c:v>84</c:v>
                </c:pt>
                <c:pt idx="2317">
                  <c:v>91</c:v>
                </c:pt>
                <c:pt idx="2318">
                  <c:v>83</c:v>
                </c:pt>
                <c:pt idx="2319">
                  <c:v>81</c:v>
                </c:pt>
                <c:pt idx="2320">
                  <c:v>80</c:v>
                </c:pt>
                <c:pt idx="2321">
                  <c:v>83</c:v>
                </c:pt>
                <c:pt idx="2322">
                  <c:v>91</c:v>
                </c:pt>
                <c:pt idx="2323">
                  <c:v>80</c:v>
                </c:pt>
                <c:pt idx="2324">
                  <c:v>80</c:v>
                </c:pt>
                <c:pt idx="2325">
                  <c:v>87</c:v>
                </c:pt>
                <c:pt idx="2326">
                  <c:v>68</c:v>
                </c:pt>
                <c:pt idx="2327">
                  <c:v>64</c:v>
                </c:pt>
                <c:pt idx="2328">
                  <c:v>80</c:v>
                </c:pt>
                <c:pt idx="2329">
                  <c:v>100</c:v>
                </c:pt>
                <c:pt idx="2330">
                  <c:v>83</c:v>
                </c:pt>
                <c:pt idx="2331">
                  <c:v>104</c:v>
                </c:pt>
                <c:pt idx="2332">
                  <c:v>63</c:v>
                </c:pt>
                <c:pt idx="2333">
                  <c:v>83</c:v>
                </c:pt>
                <c:pt idx="2334">
                  <c:v>100</c:v>
                </c:pt>
                <c:pt idx="2335">
                  <c:v>87</c:v>
                </c:pt>
                <c:pt idx="2336">
                  <c:v>86</c:v>
                </c:pt>
                <c:pt idx="2337">
                  <c:v>87</c:v>
                </c:pt>
                <c:pt idx="2338">
                  <c:v>71</c:v>
                </c:pt>
                <c:pt idx="2339">
                  <c:v>86</c:v>
                </c:pt>
                <c:pt idx="2340">
                  <c:v>88</c:v>
                </c:pt>
                <c:pt idx="2341">
                  <c:v>68</c:v>
                </c:pt>
                <c:pt idx="2342">
                  <c:v>67</c:v>
                </c:pt>
                <c:pt idx="2343">
                  <c:v>87</c:v>
                </c:pt>
                <c:pt idx="2344">
                  <c:v>91</c:v>
                </c:pt>
                <c:pt idx="2345">
                  <c:v>84</c:v>
                </c:pt>
                <c:pt idx="2346">
                  <c:v>84</c:v>
                </c:pt>
                <c:pt idx="2347">
                  <c:v>87</c:v>
                </c:pt>
                <c:pt idx="2348">
                  <c:v>84</c:v>
                </c:pt>
                <c:pt idx="2349">
                  <c:v>67</c:v>
                </c:pt>
                <c:pt idx="2350">
                  <c:v>83</c:v>
                </c:pt>
                <c:pt idx="2351">
                  <c:v>64</c:v>
                </c:pt>
                <c:pt idx="2352">
                  <c:v>68</c:v>
                </c:pt>
                <c:pt idx="2353">
                  <c:v>60</c:v>
                </c:pt>
                <c:pt idx="2354">
                  <c:v>84</c:v>
                </c:pt>
                <c:pt idx="2355">
                  <c:v>80</c:v>
                </c:pt>
                <c:pt idx="2356">
                  <c:v>83</c:v>
                </c:pt>
                <c:pt idx="2357">
                  <c:v>68</c:v>
                </c:pt>
                <c:pt idx="2358">
                  <c:v>83</c:v>
                </c:pt>
                <c:pt idx="2359">
                  <c:v>91</c:v>
                </c:pt>
                <c:pt idx="2360">
                  <c:v>83</c:v>
                </c:pt>
                <c:pt idx="2361">
                  <c:v>80</c:v>
                </c:pt>
                <c:pt idx="2362">
                  <c:v>83</c:v>
                </c:pt>
                <c:pt idx="2363">
                  <c:v>83</c:v>
                </c:pt>
                <c:pt idx="2364">
                  <c:v>64</c:v>
                </c:pt>
                <c:pt idx="2365">
                  <c:v>71</c:v>
                </c:pt>
                <c:pt idx="2366">
                  <c:v>84</c:v>
                </c:pt>
                <c:pt idx="2367">
                  <c:v>81</c:v>
                </c:pt>
                <c:pt idx="2368">
                  <c:v>67</c:v>
                </c:pt>
                <c:pt idx="2369">
                  <c:v>91</c:v>
                </c:pt>
                <c:pt idx="2370">
                  <c:v>88</c:v>
                </c:pt>
                <c:pt idx="2371">
                  <c:v>61</c:v>
                </c:pt>
                <c:pt idx="2372">
                  <c:v>68</c:v>
                </c:pt>
                <c:pt idx="2373">
                  <c:v>84</c:v>
                </c:pt>
                <c:pt idx="2374">
                  <c:v>83</c:v>
                </c:pt>
                <c:pt idx="2375">
                  <c:v>81</c:v>
                </c:pt>
                <c:pt idx="2376">
                  <c:v>63</c:v>
                </c:pt>
                <c:pt idx="2377">
                  <c:v>71</c:v>
                </c:pt>
                <c:pt idx="2378">
                  <c:v>81</c:v>
                </c:pt>
                <c:pt idx="2379">
                  <c:v>80</c:v>
                </c:pt>
                <c:pt idx="2380">
                  <c:v>64</c:v>
                </c:pt>
                <c:pt idx="2381">
                  <c:v>67</c:v>
                </c:pt>
                <c:pt idx="2382">
                  <c:v>80</c:v>
                </c:pt>
                <c:pt idx="2383">
                  <c:v>61</c:v>
                </c:pt>
                <c:pt idx="2384">
                  <c:v>83</c:v>
                </c:pt>
                <c:pt idx="2385">
                  <c:v>71</c:v>
                </c:pt>
                <c:pt idx="2386">
                  <c:v>80</c:v>
                </c:pt>
                <c:pt idx="2387">
                  <c:v>87</c:v>
                </c:pt>
                <c:pt idx="2388">
                  <c:v>80</c:v>
                </c:pt>
                <c:pt idx="2389">
                  <c:v>80</c:v>
                </c:pt>
                <c:pt idx="2390">
                  <c:v>67</c:v>
                </c:pt>
                <c:pt idx="2391">
                  <c:v>67</c:v>
                </c:pt>
                <c:pt idx="2392">
                  <c:v>63</c:v>
                </c:pt>
                <c:pt idx="2393">
                  <c:v>60</c:v>
                </c:pt>
                <c:pt idx="2394">
                  <c:v>71</c:v>
                </c:pt>
                <c:pt idx="2395">
                  <c:v>68</c:v>
                </c:pt>
                <c:pt idx="2396">
                  <c:v>83</c:v>
                </c:pt>
                <c:pt idx="2397">
                  <c:v>61</c:v>
                </c:pt>
                <c:pt idx="2398">
                  <c:v>91</c:v>
                </c:pt>
                <c:pt idx="2399">
                  <c:v>64</c:v>
                </c:pt>
                <c:pt idx="2400">
                  <c:v>71</c:v>
                </c:pt>
                <c:pt idx="2401">
                  <c:v>80</c:v>
                </c:pt>
                <c:pt idx="2402">
                  <c:v>84</c:v>
                </c:pt>
                <c:pt idx="2403">
                  <c:v>84</c:v>
                </c:pt>
                <c:pt idx="2404">
                  <c:v>63</c:v>
                </c:pt>
                <c:pt idx="2405">
                  <c:v>64</c:v>
                </c:pt>
                <c:pt idx="2406">
                  <c:v>81</c:v>
                </c:pt>
                <c:pt idx="2407">
                  <c:v>87</c:v>
                </c:pt>
                <c:pt idx="2408">
                  <c:v>80</c:v>
                </c:pt>
                <c:pt idx="2409">
                  <c:v>80</c:v>
                </c:pt>
                <c:pt idx="2410">
                  <c:v>67</c:v>
                </c:pt>
                <c:pt idx="2411">
                  <c:v>87</c:v>
                </c:pt>
                <c:pt idx="2412">
                  <c:v>68</c:v>
                </c:pt>
                <c:pt idx="2413">
                  <c:v>83</c:v>
                </c:pt>
                <c:pt idx="2414">
                  <c:v>83</c:v>
                </c:pt>
                <c:pt idx="2415">
                  <c:v>80</c:v>
                </c:pt>
                <c:pt idx="2416">
                  <c:v>80</c:v>
                </c:pt>
                <c:pt idx="2417">
                  <c:v>63</c:v>
                </c:pt>
                <c:pt idx="2418">
                  <c:v>64</c:v>
                </c:pt>
                <c:pt idx="2419">
                  <c:v>67</c:v>
                </c:pt>
                <c:pt idx="2420">
                  <c:v>64</c:v>
                </c:pt>
                <c:pt idx="2421">
                  <c:v>67</c:v>
                </c:pt>
                <c:pt idx="2422">
                  <c:v>83</c:v>
                </c:pt>
                <c:pt idx="2423">
                  <c:v>80</c:v>
                </c:pt>
                <c:pt idx="2424">
                  <c:v>83</c:v>
                </c:pt>
                <c:pt idx="2425">
                  <c:v>83</c:v>
                </c:pt>
                <c:pt idx="2426">
                  <c:v>80</c:v>
                </c:pt>
                <c:pt idx="2427">
                  <c:v>60</c:v>
                </c:pt>
                <c:pt idx="2428">
                  <c:v>83</c:v>
                </c:pt>
                <c:pt idx="2429">
                  <c:v>91</c:v>
                </c:pt>
                <c:pt idx="2430">
                  <c:v>80</c:v>
                </c:pt>
                <c:pt idx="2431">
                  <c:v>80</c:v>
                </c:pt>
                <c:pt idx="2432">
                  <c:v>100</c:v>
                </c:pt>
                <c:pt idx="2433">
                  <c:v>67</c:v>
                </c:pt>
                <c:pt idx="2434">
                  <c:v>86</c:v>
                </c:pt>
                <c:pt idx="2435">
                  <c:v>87</c:v>
                </c:pt>
                <c:pt idx="2436">
                  <c:v>67</c:v>
                </c:pt>
                <c:pt idx="2437">
                  <c:v>87</c:v>
                </c:pt>
                <c:pt idx="2438">
                  <c:v>68</c:v>
                </c:pt>
                <c:pt idx="2439">
                  <c:v>68</c:v>
                </c:pt>
                <c:pt idx="2440">
                  <c:v>80</c:v>
                </c:pt>
                <c:pt idx="2441">
                  <c:v>64</c:v>
                </c:pt>
                <c:pt idx="2442">
                  <c:v>101</c:v>
                </c:pt>
                <c:pt idx="2443">
                  <c:v>71</c:v>
                </c:pt>
                <c:pt idx="2444">
                  <c:v>83</c:v>
                </c:pt>
                <c:pt idx="2445">
                  <c:v>100</c:v>
                </c:pt>
                <c:pt idx="2446">
                  <c:v>108</c:v>
                </c:pt>
                <c:pt idx="2447">
                  <c:v>104</c:v>
                </c:pt>
                <c:pt idx="2448">
                  <c:v>100</c:v>
                </c:pt>
                <c:pt idx="2449">
                  <c:v>100</c:v>
                </c:pt>
                <c:pt idx="2450">
                  <c:v>124</c:v>
                </c:pt>
                <c:pt idx="2451">
                  <c:v>120</c:v>
                </c:pt>
                <c:pt idx="2452">
                  <c:v>127</c:v>
                </c:pt>
                <c:pt idx="2453">
                  <c:v>166</c:v>
                </c:pt>
                <c:pt idx="2454">
                  <c:v>146</c:v>
                </c:pt>
                <c:pt idx="2455">
                  <c:v>140</c:v>
                </c:pt>
                <c:pt idx="2456">
                  <c:v>167</c:v>
                </c:pt>
                <c:pt idx="2457">
                  <c:v>147</c:v>
                </c:pt>
                <c:pt idx="2458">
                  <c:v>171</c:v>
                </c:pt>
                <c:pt idx="2459">
                  <c:v>164</c:v>
                </c:pt>
                <c:pt idx="2460">
                  <c:v>147</c:v>
                </c:pt>
                <c:pt idx="2461">
                  <c:v>144</c:v>
                </c:pt>
                <c:pt idx="2462">
                  <c:v>143</c:v>
                </c:pt>
                <c:pt idx="2463">
                  <c:v>144</c:v>
                </c:pt>
                <c:pt idx="2464">
                  <c:v>107</c:v>
                </c:pt>
                <c:pt idx="2465">
                  <c:v>127</c:v>
                </c:pt>
                <c:pt idx="2466">
                  <c:v>107</c:v>
                </c:pt>
                <c:pt idx="2467">
                  <c:v>147</c:v>
                </c:pt>
                <c:pt idx="2468">
                  <c:v>121</c:v>
                </c:pt>
                <c:pt idx="2469">
                  <c:v>101</c:v>
                </c:pt>
                <c:pt idx="2470">
                  <c:v>100</c:v>
                </c:pt>
                <c:pt idx="2471">
                  <c:v>104</c:v>
                </c:pt>
                <c:pt idx="2472">
                  <c:v>68</c:v>
                </c:pt>
                <c:pt idx="2473">
                  <c:v>91</c:v>
                </c:pt>
                <c:pt idx="2474">
                  <c:v>80</c:v>
                </c:pt>
                <c:pt idx="2475">
                  <c:v>80</c:v>
                </c:pt>
                <c:pt idx="2476">
                  <c:v>68</c:v>
                </c:pt>
                <c:pt idx="2477">
                  <c:v>87</c:v>
                </c:pt>
                <c:pt idx="2478">
                  <c:v>83</c:v>
                </c:pt>
                <c:pt idx="2479">
                  <c:v>63</c:v>
                </c:pt>
                <c:pt idx="2480">
                  <c:v>83</c:v>
                </c:pt>
                <c:pt idx="2481">
                  <c:v>107</c:v>
                </c:pt>
                <c:pt idx="2482">
                  <c:v>80</c:v>
                </c:pt>
                <c:pt idx="2483">
                  <c:v>80</c:v>
                </c:pt>
                <c:pt idx="2484">
                  <c:v>80</c:v>
                </c:pt>
                <c:pt idx="2485">
                  <c:v>60</c:v>
                </c:pt>
                <c:pt idx="2486">
                  <c:v>84</c:v>
                </c:pt>
                <c:pt idx="2487">
                  <c:v>80</c:v>
                </c:pt>
                <c:pt idx="2488">
                  <c:v>87</c:v>
                </c:pt>
                <c:pt idx="2489">
                  <c:v>64</c:v>
                </c:pt>
                <c:pt idx="2490">
                  <c:v>67</c:v>
                </c:pt>
                <c:pt idx="2491">
                  <c:v>83</c:v>
                </c:pt>
                <c:pt idx="2492">
                  <c:v>63</c:v>
                </c:pt>
                <c:pt idx="2493">
                  <c:v>83</c:v>
                </c:pt>
                <c:pt idx="2494">
                  <c:v>60</c:v>
                </c:pt>
                <c:pt idx="2495">
                  <c:v>68</c:v>
                </c:pt>
                <c:pt idx="2496">
                  <c:v>67</c:v>
                </c:pt>
                <c:pt idx="2497">
                  <c:v>64</c:v>
                </c:pt>
                <c:pt idx="2498">
                  <c:v>87</c:v>
                </c:pt>
                <c:pt idx="2499">
                  <c:v>67</c:v>
                </c:pt>
                <c:pt idx="2500">
                  <c:v>63</c:v>
                </c:pt>
                <c:pt idx="2501">
                  <c:v>60</c:v>
                </c:pt>
                <c:pt idx="2502">
                  <c:v>80</c:v>
                </c:pt>
                <c:pt idx="2503">
                  <c:v>80</c:v>
                </c:pt>
                <c:pt idx="2504">
                  <c:v>64</c:v>
                </c:pt>
                <c:pt idx="2505">
                  <c:v>84</c:v>
                </c:pt>
                <c:pt idx="2506">
                  <c:v>67</c:v>
                </c:pt>
                <c:pt idx="2507">
                  <c:v>60</c:v>
                </c:pt>
                <c:pt idx="2508">
                  <c:v>68</c:v>
                </c:pt>
                <c:pt idx="2509">
                  <c:v>67</c:v>
                </c:pt>
                <c:pt idx="2510">
                  <c:v>80</c:v>
                </c:pt>
                <c:pt idx="2511">
                  <c:v>80</c:v>
                </c:pt>
                <c:pt idx="2512">
                  <c:v>63</c:v>
                </c:pt>
                <c:pt idx="2513">
                  <c:v>64</c:v>
                </c:pt>
                <c:pt idx="2514">
                  <c:v>71</c:v>
                </c:pt>
                <c:pt idx="2515">
                  <c:v>60</c:v>
                </c:pt>
                <c:pt idx="2516">
                  <c:v>83</c:v>
                </c:pt>
                <c:pt idx="2517">
                  <c:v>67</c:v>
                </c:pt>
                <c:pt idx="2518">
                  <c:v>67</c:v>
                </c:pt>
                <c:pt idx="2519">
                  <c:v>84</c:v>
                </c:pt>
                <c:pt idx="2520">
                  <c:v>83</c:v>
                </c:pt>
                <c:pt idx="2521">
                  <c:v>60</c:v>
                </c:pt>
                <c:pt idx="2522">
                  <c:v>68</c:v>
                </c:pt>
                <c:pt idx="2523">
                  <c:v>63</c:v>
                </c:pt>
                <c:pt idx="2524">
                  <c:v>64</c:v>
                </c:pt>
                <c:pt idx="2525">
                  <c:v>87</c:v>
                </c:pt>
                <c:pt idx="2526">
                  <c:v>67</c:v>
                </c:pt>
                <c:pt idx="2527">
                  <c:v>71</c:v>
                </c:pt>
                <c:pt idx="2528">
                  <c:v>80</c:v>
                </c:pt>
                <c:pt idx="2529">
                  <c:v>71</c:v>
                </c:pt>
                <c:pt idx="2530">
                  <c:v>71</c:v>
                </c:pt>
                <c:pt idx="2531">
                  <c:v>83</c:v>
                </c:pt>
                <c:pt idx="2532">
                  <c:v>67</c:v>
                </c:pt>
                <c:pt idx="2533">
                  <c:v>84</c:v>
                </c:pt>
                <c:pt idx="2534">
                  <c:v>67</c:v>
                </c:pt>
                <c:pt idx="2535">
                  <c:v>68</c:v>
                </c:pt>
                <c:pt idx="2536">
                  <c:v>71</c:v>
                </c:pt>
                <c:pt idx="2537">
                  <c:v>67</c:v>
                </c:pt>
                <c:pt idx="2538">
                  <c:v>87</c:v>
                </c:pt>
                <c:pt idx="2539">
                  <c:v>67</c:v>
                </c:pt>
                <c:pt idx="2540">
                  <c:v>67</c:v>
                </c:pt>
                <c:pt idx="2541">
                  <c:v>64</c:v>
                </c:pt>
                <c:pt idx="2542">
                  <c:v>61</c:v>
                </c:pt>
                <c:pt idx="2543">
                  <c:v>71</c:v>
                </c:pt>
                <c:pt idx="2544">
                  <c:v>63</c:v>
                </c:pt>
                <c:pt idx="2545">
                  <c:v>71</c:v>
                </c:pt>
                <c:pt idx="2546">
                  <c:v>68</c:v>
                </c:pt>
                <c:pt idx="2547">
                  <c:v>60</c:v>
                </c:pt>
                <c:pt idx="2548">
                  <c:v>63</c:v>
                </c:pt>
                <c:pt idx="2549">
                  <c:v>67</c:v>
                </c:pt>
                <c:pt idx="2550">
                  <c:v>64</c:v>
                </c:pt>
                <c:pt idx="2551">
                  <c:v>63</c:v>
                </c:pt>
                <c:pt idx="2552">
                  <c:v>87</c:v>
                </c:pt>
                <c:pt idx="2553">
                  <c:v>81</c:v>
                </c:pt>
                <c:pt idx="2554">
                  <c:v>83</c:v>
                </c:pt>
                <c:pt idx="2555">
                  <c:v>67</c:v>
                </c:pt>
                <c:pt idx="2556">
                  <c:v>68</c:v>
                </c:pt>
                <c:pt idx="2557">
                  <c:v>84</c:v>
                </c:pt>
                <c:pt idx="2558">
                  <c:v>64</c:v>
                </c:pt>
                <c:pt idx="2559">
                  <c:v>64</c:v>
                </c:pt>
                <c:pt idx="2560">
                  <c:v>71</c:v>
                </c:pt>
                <c:pt idx="2561">
                  <c:v>68</c:v>
                </c:pt>
                <c:pt idx="2562">
                  <c:v>63</c:v>
                </c:pt>
                <c:pt idx="2563">
                  <c:v>67</c:v>
                </c:pt>
                <c:pt idx="2564">
                  <c:v>60</c:v>
                </c:pt>
                <c:pt idx="2565">
                  <c:v>64</c:v>
                </c:pt>
                <c:pt idx="2566">
                  <c:v>67</c:v>
                </c:pt>
                <c:pt idx="2567">
                  <c:v>81</c:v>
                </c:pt>
                <c:pt idx="2568">
                  <c:v>63</c:v>
                </c:pt>
                <c:pt idx="2569">
                  <c:v>64</c:v>
                </c:pt>
                <c:pt idx="2570">
                  <c:v>48</c:v>
                </c:pt>
                <c:pt idx="2571">
                  <c:v>64</c:v>
                </c:pt>
                <c:pt idx="2572">
                  <c:v>63</c:v>
                </c:pt>
                <c:pt idx="2573">
                  <c:v>60</c:v>
                </c:pt>
                <c:pt idx="2574">
                  <c:v>47</c:v>
                </c:pt>
                <c:pt idx="2575">
                  <c:v>87</c:v>
                </c:pt>
                <c:pt idx="2576">
                  <c:v>63</c:v>
                </c:pt>
                <c:pt idx="2577">
                  <c:v>67</c:v>
                </c:pt>
                <c:pt idx="2578">
                  <c:v>67</c:v>
                </c:pt>
                <c:pt idx="2579">
                  <c:v>67</c:v>
                </c:pt>
                <c:pt idx="2580">
                  <c:v>80</c:v>
                </c:pt>
                <c:pt idx="2581">
                  <c:v>83</c:v>
                </c:pt>
                <c:pt idx="2582">
                  <c:v>91</c:v>
                </c:pt>
                <c:pt idx="2583">
                  <c:v>63</c:v>
                </c:pt>
                <c:pt idx="2584">
                  <c:v>81</c:v>
                </c:pt>
                <c:pt idx="2585">
                  <c:v>64</c:v>
                </c:pt>
                <c:pt idx="2586">
                  <c:v>40</c:v>
                </c:pt>
                <c:pt idx="2587">
                  <c:v>63</c:v>
                </c:pt>
                <c:pt idx="2588">
                  <c:v>67</c:v>
                </c:pt>
                <c:pt idx="2589">
                  <c:v>68</c:v>
                </c:pt>
                <c:pt idx="2590">
                  <c:v>60</c:v>
                </c:pt>
                <c:pt idx="2591">
                  <c:v>60</c:v>
                </c:pt>
                <c:pt idx="2592">
                  <c:v>63</c:v>
                </c:pt>
                <c:pt idx="2593">
                  <c:v>60</c:v>
                </c:pt>
                <c:pt idx="2594">
                  <c:v>67</c:v>
                </c:pt>
                <c:pt idx="2595">
                  <c:v>83</c:v>
                </c:pt>
                <c:pt idx="2596">
                  <c:v>60</c:v>
                </c:pt>
                <c:pt idx="2597">
                  <c:v>63</c:v>
                </c:pt>
                <c:pt idx="2598">
                  <c:v>60</c:v>
                </c:pt>
                <c:pt idx="2599">
                  <c:v>80</c:v>
                </c:pt>
                <c:pt idx="2600">
                  <c:v>64</c:v>
                </c:pt>
                <c:pt idx="2601">
                  <c:v>63</c:v>
                </c:pt>
                <c:pt idx="2602">
                  <c:v>87</c:v>
                </c:pt>
                <c:pt idx="2603">
                  <c:v>80</c:v>
                </c:pt>
                <c:pt idx="2604">
                  <c:v>63</c:v>
                </c:pt>
                <c:pt idx="2605">
                  <c:v>40</c:v>
                </c:pt>
                <c:pt idx="2606">
                  <c:v>44</c:v>
                </c:pt>
                <c:pt idx="2607">
                  <c:v>63</c:v>
                </c:pt>
                <c:pt idx="2608">
                  <c:v>80</c:v>
                </c:pt>
                <c:pt idx="2609">
                  <c:v>64</c:v>
                </c:pt>
                <c:pt idx="2610">
                  <c:v>67</c:v>
                </c:pt>
                <c:pt idx="2611">
                  <c:v>67</c:v>
                </c:pt>
                <c:pt idx="2612">
                  <c:v>60</c:v>
                </c:pt>
                <c:pt idx="2613">
                  <c:v>71</c:v>
                </c:pt>
                <c:pt idx="2614">
                  <c:v>91</c:v>
                </c:pt>
                <c:pt idx="2615">
                  <c:v>68</c:v>
                </c:pt>
                <c:pt idx="2616">
                  <c:v>60</c:v>
                </c:pt>
                <c:pt idx="2617">
                  <c:v>68</c:v>
                </c:pt>
                <c:pt idx="2618">
                  <c:v>83</c:v>
                </c:pt>
                <c:pt idx="2619">
                  <c:v>67</c:v>
                </c:pt>
                <c:pt idx="2620">
                  <c:v>71</c:v>
                </c:pt>
                <c:pt idx="2621">
                  <c:v>91</c:v>
                </c:pt>
                <c:pt idx="2622">
                  <c:v>63</c:v>
                </c:pt>
                <c:pt idx="2623">
                  <c:v>60</c:v>
                </c:pt>
                <c:pt idx="2624">
                  <c:v>64</c:v>
                </c:pt>
                <c:pt idx="2625">
                  <c:v>60</c:v>
                </c:pt>
                <c:pt idx="2626">
                  <c:v>64</c:v>
                </c:pt>
                <c:pt idx="2627">
                  <c:v>47</c:v>
                </c:pt>
                <c:pt idx="2628">
                  <c:v>60</c:v>
                </c:pt>
                <c:pt idx="2629">
                  <c:v>80</c:v>
                </c:pt>
                <c:pt idx="2630">
                  <c:v>67</c:v>
                </c:pt>
                <c:pt idx="2631">
                  <c:v>63</c:v>
                </c:pt>
                <c:pt idx="2632">
                  <c:v>67</c:v>
                </c:pt>
                <c:pt idx="2633">
                  <c:v>61</c:v>
                </c:pt>
                <c:pt idx="2634">
                  <c:v>68</c:v>
                </c:pt>
                <c:pt idx="2635">
                  <c:v>84</c:v>
                </c:pt>
                <c:pt idx="2636">
                  <c:v>60</c:v>
                </c:pt>
                <c:pt idx="2637">
                  <c:v>64</c:v>
                </c:pt>
                <c:pt idx="2638">
                  <c:v>84</c:v>
                </c:pt>
                <c:pt idx="2639">
                  <c:v>63</c:v>
                </c:pt>
                <c:pt idx="2640">
                  <c:v>80</c:v>
                </c:pt>
                <c:pt idx="2641">
                  <c:v>81</c:v>
                </c:pt>
                <c:pt idx="2642">
                  <c:v>60</c:v>
                </c:pt>
                <c:pt idx="2643">
                  <c:v>63</c:v>
                </c:pt>
                <c:pt idx="2644">
                  <c:v>64</c:v>
                </c:pt>
                <c:pt idx="2645">
                  <c:v>61</c:v>
                </c:pt>
                <c:pt idx="2646">
                  <c:v>67</c:v>
                </c:pt>
                <c:pt idx="2647">
                  <c:v>60</c:v>
                </c:pt>
                <c:pt idx="2648">
                  <c:v>60</c:v>
                </c:pt>
                <c:pt idx="2649">
                  <c:v>67</c:v>
                </c:pt>
                <c:pt idx="2650">
                  <c:v>48</c:v>
                </c:pt>
                <c:pt idx="2651">
                  <c:v>68</c:v>
                </c:pt>
                <c:pt idx="2652">
                  <c:v>68</c:v>
                </c:pt>
                <c:pt idx="2653">
                  <c:v>80</c:v>
                </c:pt>
                <c:pt idx="2654">
                  <c:v>80</c:v>
                </c:pt>
                <c:pt idx="2655">
                  <c:v>87</c:v>
                </c:pt>
                <c:pt idx="2656">
                  <c:v>60</c:v>
                </c:pt>
                <c:pt idx="2657">
                  <c:v>60</c:v>
                </c:pt>
                <c:pt idx="2658">
                  <c:v>63</c:v>
                </c:pt>
                <c:pt idx="2659">
                  <c:v>71</c:v>
                </c:pt>
                <c:pt idx="2660">
                  <c:v>64</c:v>
                </c:pt>
                <c:pt idx="2661">
                  <c:v>60</c:v>
                </c:pt>
                <c:pt idx="2662">
                  <c:v>71</c:v>
                </c:pt>
                <c:pt idx="2663">
                  <c:v>71</c:v>
                </c:pt>
                <c:pt idx="2664">
                  <c:v>67</c:v>
                </c:pt>
                <c:pt idx="2665">
                  <c:v>81</c:v>
                </c:pt>
                <c:pt idx="2666">
                  <c:v>64</c:v>
                </c:pt>
                <c:pt idx="2667">
                  <c:v>48</c:v>
                </c:pt>
                <c:pt idx="2668">
                  <c:v>60</c:v>
                </c:pt>
                <c:pt idx="2669">
                  <c:v>64</c:v>
                </c:pt>
                <c:pt idx="2670">
                  <c:v>60</c:v>
                </c:pt>
                <c:pt idx="2671">
                  <c:v>64</c:v>
                </c:pt>
                <c:pt idx="2672">
                  <c:v>68</c:v>
                </c:pt>
                <c:pt idx="2673">
                  <c:v>61</c:v>
                </c:pt>
                <c:pt idx="2674">
                  <c:v>68</c:v>
                </c:pt>
                <c:pt idx="2675">
                  <c:v>71</c:v>
                </c:pt>
                <c:pt idx="2676">
                  <c:v>60</c:v>
                </c:pt>
                <c:pt idx="2677">
                  <c:v>67</c:v>
                </c:pt>
                <c:pt idx="2678">
                  <c:v>68</c:v>
                </c:pt>
                <c:pt idx="2679">
                  <c:v>63</c:v>
                </c:pt>
                <c:pt idx="2680">
                  <c:v>63</c:v>
                </c:pt>
                <c:pt idx="2681">
                  <c:v>60</c:v>
                </c:pt>
                <c:pt idx="2682">
                  <c:v>81</c:v>
                </c:pt>
                <c:pt idx="2683">
                  <c:v>64</c:v>
                </c:pt>
                <c:pt idx="2684">
                  <c:v>44</c:v>
                </c:pt>
                <c:pt idx="2685">
                  <c:v>51</c:v>
                </c:pt>
                <c:pt idx="2686">
                  <c:v>60</c:v>
                </c:pt>
                <c:pt idx="2687">
                  <c:v>67</c:v>
                </c:pt>
                <c:pt idx="2688">
                  <c:v>63</c:v>
                </c:pt>
                <c:pt idx="2689">
                  <c:v>60</c:v>
                </c:pt>
                <c:pt idx="2690">
                  <c:v>64</c:v>
                </c:pt>
                <c:pt idx="2691">
                  <c:v>67</c:v>
                </c:pt>
                <c:pt idx="2692">
                  <c:v>60</c:v>
                </c:pt>
                <c:pt idx="2693">
                  <c:v>64</c:v>
                </c:pt>
                <c:pt idx="2694">
                  <c:v>63</c:v>
                </c:pt>
                <c:pt idx="2695">
                  <c:v>41</c:v>
                </c:pt>
                <c:pt idx="2696">
                  <c:v>60</c:v>
                </c:pt>
                <c:pt idx="2697">
                  <c:v>67</c:v>
                </c:pt>
                <c:pt idx="2698">
                  <c:v>63</c:v>
                </c:pt>
                <c:pt idx="2699">
                  <c:v>80</c:v>
                </c:pt>
                <c:pt idx="2700">
                  <c:v>60</c:v>
                </c:pt>
                <c:pt idx="2701">
                  <c:v>64</c:v>
                </c:pt>
                <c:pt idx="2702">
                  <c:v>48</c:v>
                </c:pt>
                <c:pt idx="2703">
                  <c:v>71</c:v>
                </c:pt>
                <c:pt idx="2704">
                  <c:v>43</c:v>
                </c:pt>
                <c:pt idx="2705">
                  <c:v>44</c:v>
                </c:pt>
                <c:pt idx="2706">
                  <c:v>80</c:v>
                </c:pt>
                <c:pt idx="2707">
                  <c:v>60</c:v>
                </c:pt>
                <c:pt idx="2708">
                  <c:v>48</c:v>
                </c:pt>
                <c:pt idx="2709">
                  <c:v>64</c:v>
                </c:pt>
                <c:pt idx="2710">
                  <c:v>84</c:v>
                </c:pt>
                <c:pt idx="2711">
                  <c:v>60</c:v>
                </c:pt>
                <c:pt idx="2712">
                  <c:v>80</c:v>
                </c:pt>
                <c:pt idx="2713">
                  <c:v>83</c:v>
                </c:pt>
                <c:pt idx="2714">
                  <c:v>63</c:v>
                </c:pt>
                <c:pt idx="2715">
                  <c:v>60</c:v>
                </c:pt>
                <c:pt idx="2716">
                  <c:v>64</c:v>
                </c:pt>
                <c:pt idx="2717">
                  <c:v>71</c:v>
                </c:pt>
                <c:pt idx="2718">
                  <c:v>68</c:v>
                </c:pt>
                <c:pt idx="2719">
                  <c:v>63</c:v>
                </c:pt>
                <c:pt idx="2720">
                  <c:v>67</c:v>
                </c:pt>
                <c:pt idx="2721">
                  <c:v>64</c:v>
                </c:pt>
                <c:pt idx="2722">
                  <c:v>67</c:v>
                </c:pt>
                <c:pt idx="2723">
                  <c:v>44</c:v>
                </c:pt>
                <c:pt idx="2724">
                  <c:v>64</c:v>
                </c:pt>
                <c:pt idx="2725">
                  <c:v>64</c:v>
                </c:pt>
                <c:pt idx="2726">
                  <c:v>63</c:v>
                </c:pt>
                <c:pt idx="2727">
                  <c:v>51</c:v>
                </c:pt>
                <c:pt idx="2728">
                  <c:v>80</c:v>
                </c:pt>
                <c:pt idx="2729">
                  <c:v>68</c:v>
                </c:pt>
                <c:pt idx="2730">
                  <c:v>71</c:v>
                </c:pt>
                <c:pt idx="2731">
                  <c:v>71</c:v>
                </c:pt>
                <c:pt idx="2732">
                  <c:v>84</c:v>
                </c:pt>
                <c:pt idx="2733">
                  <c:v>71</c:v>
                </c:pt>
                <c:pt idx="2734">
                  <c:v>67</c:v>
                </c:pt>
                <c:pt idx="2735">
                  <c:v>64</c:v>
                </c:pt>
                <c:pt idx="2736">
                  <c:v>67</c:v>
                </c:pt>
                <c:pt idx="2737">
                  <c:v>68</c:v>
                </c:pt>
                <c:pt idx="2738">
                  <c:v>64</c:v>
                </c:pt>
                <c:pt idx="2739">
                  <c:v>68</c:v>
                </c:pt>
                <c:pt idx="2740">
                  <c:v>80</c:v>
                </c:pt>
                <c:pt idx="2741">
                  <c:v>68</c:v>
                </c:pt>
                <c:pt idx="2742">
                  <c:v>68</c:v>
                </c:pt>
                <c:pt idx="2743">
                  <c:v>80</c:v>
                </c:pt>
                <c:pt idx="2744">
                  <c:v>48</c:v>
                </c:pt>
                <c:pt idx="2745">
                  <c:v>61</c:v>
                </c:pt>
                <c:pt idx="2746">
                  <c:v>60</c:v>
                </c:pt>
                <c:pt idx="2747">
                  <c:v>64</c:v>
                </c:pt>
                <c:pt idx="2748">
                  <c:v>60</c:v>
                </c:pt>
                <c:pt idx="2749">
                  <c:v>71</c:v>
                </c:pt>
                <c:pt idx="2750">
                  <c:v>63</c:v>
                </c:pt>
                <c:pt idx="2751">
                  <c:v>80</c:v>
                </c:pt>
                <c:pt idx="2752">
                  <c:v>84</c:v>
                </c:pt>
                <c:pt idx="2753">
                  <c:v>67</c:v>
                </c:pt>
                <c:pt idx="2754">
                  <c:v>83</c:v>
                </c:pt>
                <c:pt idx="2755">
                  <c:v>64</c:v>
                </c:pt>
                <c:pt idx="2756">
                  <c:v>60</c:v>
                </c:pt>
                <c:pt idx="2757">
                  <c:v>48</c:v>
                </c:pt>
                <c:pt idx="2758">
                  <c:v>60</c:v>
                </c:pt>
                <c:pt idx="2759">
                  <c:v>84</c:v>
                </c:pt>
                <c:pt idx="2760">
                  <c:v>67</c:v>
                </c:pt>
                <c:pt idx="2761">
                  <c:v>64</c:v>
                </c:pt>
                <c:pt idx="2762">
                  <c:v>63</c:v>
                </c:pt>
                <c:pt idx="2763">
                  <c:v>67</c:v>
                </c:pt>
                <c:pt idx="2764">
                  <c:v>64</c:v>
                </c:pt>
                <c:pt idx="2765">
                  <c:v>64</c:v>
                </c:pt>
                <c:pt idx="2766">
                  <c:v>80</c:v>
                </c:pt>
                <c:pt idx="2767">
                  <c:v>68</c:v>
                </c:pt>
                <c:pt idx="2768">
                  <c:v>64</c:v>
                </c:pt>
                <c:pt idx="2769">
                  <c:v>63</c:v>
                </c:pt>
                <c:pt idx="2770">
                  <c:v>88</c:v>
                </c:pt>
                <c:pt idx="2771">
                  <c:v>81</c:v>
                </c:pt>
                <c:pt idx="2772">
                  <c:v>67</c:v>
                </c:pt>
                <c:pt idx="2773">
                  <c:v>68</c:v>
                </c:pt>
                <c:pt idx="2774">
                  <c:v>64</c:v>
                </c:pt>
                <c:pt idx="2775">
                  <c:v>68</c:v>
                </c:pt>
                <c:pt idx="2776">
                  <c:v>67</c:v>
                </c:pt>
                <c:pt idx="2777">
                  <c:v>60</c:v>
                </c:pt>
                <c:pt idx="2778">
                  <c:v>87</c:v>
                </c:pt>
                <c:pt idx="2779">
                  <c:v>60</c:v>
                </c:pt>
                <c:pt idx="2780">
                  <c:v>68</c:v>
                </c:pt>
                <c:pt idx="2781">
                  <c:v>67</c:v>
                </c:pt>
                <c:pt idx="2782">
                  <c:v>67</c:v>
                </c:pt>
                <c:pt idx="2783">
                  <c:v>80</c:v>
                </c:pt>
                <c:pt idx="2784">
                  <c:v>88</c:v>
                </c:pt>
                <c:pt idx="2785">
                  <c:v>68</c:v>
                </c:pt>
                <c:pt idx="2786">
                  <c:v>63</c:v>
                </c:pt>
                <c:pt idx="2787">
                  <c:v>67</c:v>
                </c:pt>
                <c:pt idx="2788">
                  <c:v>71</c:v>
                </c:pt>
                <c:pt idx="2789">
                  <c:v>60</c:v>
                </c:pt>
                <c:pt idx="2790">
                  <c:v>67</c:v>
                </c:pt>
                <c:pt idx="2791">
                  <c:v>60</c:v>
                </c:pt>
                <c:pt idx="2792">
                  <c:v>80</c:v>
                </c:pt>
                <c:pt idx="2793">
                  <c:v>71</c:v>
                </c:pt>
                <c:pt idx="2794">
                  <c:v>64</c:v>
                </c:pt>
                <c:pt idx="2795">
                  <c:v>87</c:v>
                </c:pt>
                <c:pt idx="2796">
                  <c:v>80</c:v>
                </c:pt>
                <c:pt idx="2797">
                  <c:v>68</c:v>
                </c:pt>
                <c:pt idx="2798">
                  <c:v>71</c:v>
                </c:pt>
                <c:pt idx="2799">
                  <c:v>87</c:v>
                </c:pt>
                <c:pt idx="2800">
                  <c:v>84</c:v>
                </c:pt>
                <c:pt idx="2801">
                  <c:v>67</c:v>
                </c:pt>
                <c:pt idx="2802">
                  <c:v>87</c:v>
                </c:pt>
                <c:pt idx="2803">
                  <c:v>63</c:v>
                </c:pt>
                <c:pt idx="2804">
                  <c:v>60</c:v>
                </c:pt>
                <c:pt idx="2805">
                  <c:v>67</c:v>
                </c:pt>
                <c:pt idx="2806">
                  <c:v>67</c:v>
                </c:pt>
                <c:pt idx="2807">
                  <c:v>71</c:v>
                </c:pt>
                <c:pt idx="2808">
                  <c:v>71</c:v>
                </c:pt>
                <c:pt idx="2809">
                  <c:v>63</c:v>
                </c:pt>
                <c:pt idx="2810">
                  <c:v>67</c:v>
                </c:pt>
                <c:pt idx="2811">
                  <c:v>71</c:v>
                </c:pt>
                <c:pt idx="2812">
                  <c:v>67</c:v>
                </c:pt>
                <c:pt idx="2813">
                  <c:v>64</c:v>
                </c:pt>
                <c:pt idx="2814">
                  <c:v>63</c:v>
                </c:pt>
                <c:pt idx="2815">
                  <c:v>60</c:v>
                </c:pt>
                <c:pt idx="2816">
                  <c:v>67</c:v>
                </c:pt>
                <c:pt idx="2817">
                  <c:v>67</c:v>
                </c:pt>
                <c:pt idx="2818">
                  <c:v>68</c:v>
                </c:pt>
                <c:pt idx="2819">
                  <c:v>83</c:v>
                </c:pt>
                <c:pt idx="2820">
                  <c:v>64</c:v>
                </c:pt>
                <c:pt idx="2821">
                  <c:v>64</c:v>
                </c:pt>
                <c:pt idx="2822">
                  <c:v>63</c:v>
                </c:pt>
                <c:pt idx="2823">
                  <c:v>64</c:v>
                </c:pt>
                <c:pt idx="2824">
                  <c:v>60</c:v>
                </c:pt>
                <c:pt idx="2825">
                  <c:v>60</c:v>
                </c:pt>
                <c:pt idx="2826">
                  <c:v>71</c:v>
                </c:pt>
                <c:pt idx="2827">
                  <c:v>60</c:v>
                </c:pt>
                <c:pt idx="2828">
                  <c:v>67</c:v>
                </c:pt>
                <c:pt idx="2829">
                  <c:v>67</c:v>
                </c:pt>
                <c:pt idx="2830">
                  <c:v>47</c:v>
                </c:pt>
                <c:pt idx="2831">
                  <c:v>67</c:v>
                </c:pt>
                <c:pt idx="2832">
                  <c:v>67</c:v>
                </c:pt>
                <c:pt idx="2833">
                  <c:v>67</c:v>
                </c:pt>
                <c:pt idx="2834">
                  <c:v>63</c:v>
                </c:pt>
                <c:pt idx="2835">
                  <c:v>87</c:v>
                </c:pt>
                <c:pt idx="2836">
                  <c:v>83</c:v>
                </c:pt>
                <c:pt idx="2837">
                  <c:v>67</c:v>
                </c:pt>
                <c:pt idx="2838">
                  <c:v>60</c:v>
                </c:pt>
                <c:pt idx="2839">
                  <c:v>71</c:v>
                </c:pt>
                <c:pt idx="2840">
                  <c:v>80</c:v>
                </c:pt>
                <c:pt idx="2841">
                  <c:v>68</c:v>
                </c:pt>
                <c:pt idx="2842">
                  <c:v>60</c:v>
                </c:pt>
                <c:pt idx="2843">
                  <c:v>68</c:v>
                </c:pt>
                <c:pt idx="2844">
                  <c:v>64</c:v>
                </c:pt>
                <c:pt idx="2845">
                  <c:v>71</c:v>
                </c:pt>
                <c:pt idx="2846">
                  <c:v>60</c:v>
                </c:pt>
                <c:pt idx="2847">
                  <c:v>66</c:v>
                </c:pt>
                <c:pt idx="2848">
                  <c:v>87</c:v>
                </c:pt>
                <c:pt idx="2849">
                  <c:v>63</c:v>
                </c:pt>
                <c:pt idx="2850">
                  <c:v>68</c:v>
                </c:pt>
                <c:pt idx="2851">
                  <c:v>67</c:v>
                </c:pt>
                <c:pt idx="2852">
                  <c:v>64</c:v>
                </c:pt>
                <c:pt idx="2853">
                  <c:v>64</c:v>
                </c:pt>
                <c:pt idx="2854">
                  <c:v>87</c:v>
                </c:pt>
                <c:pt idx="2855">
                  <c:v>61</c:v>
                </c:pt>
                <c:pt idx="2856">
                  <c:v>64</c:v>
                </c:pt>
                <c:pt idx="2857">
                  <c:v>68</c:v>
                </c:pt>
                <c:pt idx="2858">
                  <c:v>67</c:v>
                </c:pt>
                <c:pt idx="2859">
                  <c:v>84</c:v>
                </c:pt>
                <c:pt idx="2860">
                  <c:v>71</c:v>
                </c:pt>
                <c:pt idx="2861">
                  <c:v>81</c:v>
                </c:pt>
                <c:pt idx="2862">
                  <c:v>41</c:v>
                </c:pt>
                <c:pt idx="2863">
                  <c:v>71</c:v>
                </c:pt>
                <c:pt idx="2864">
                  <c:v>47</c:v>
                </c:pt>
                <c:pt idx="2865">
                  <c:v>67</c:v>
                </c:pt>
                <c:pt idx="2866">
                  <c:v>84</c:v>
                </c:pt>
                <c:pt idx="2867">
                  <c:v>64</c:v>
                </c:pt>
                <c:pt idx="2868">
                  <c:v>71</c:v>
                </c:pt>
                <c:pt idx="2869">
                  <c:v>61</c:v>
                </c:pt>
                <c:pt idx="2870">
                  <c:v>63</c:v>
                </c:pt>
                <c:pt idx="2871">
                  <c:v>64</c:v>
                </c:pt>
                <c:pt idx="2872">
                  <c:v>64</c:v>
                </c:pt>
                <c:pt idx="2873">
                  <c:v>71</c:v>
                </c:pt>
                <c:pt idx="2874">
                  <c:v>84</c:v>
                </c:pt>
                <c:pt idx="2875">
                  <c:v>67</c:v>
                </c:pt>
                <c:pt idx="2876">
                  <c:v>71</c:v>
                </c:pt>
                <c:pt idx="2877">
                  <c:v>71</c:v>
                </c:pt>
                <c:pt idx="2878">
                  <c:v>84</c:v>
                </c:pt>
                <c:pt idx="2879">
                  <c:v>64</c:v>
                </c:pt>
                <c:pt idx="2880">
                  <c:v>60</c:v>
                </c:pt>
                <c:pt idx="2881">
                  <c:v>64</c:v>
                </c:pt>
                <c:pt idx="2882">
                  <c:v>80</c:v>
                </c:pt>
                <c:pt idx="2883">
                  <c:v>83</c:v>
                </c:pt>
                <c:pt idx="2884">
                  <c:v>48</c:v>
                </c:pt>
                <c:pt idx="2885">
                  <c:v>61</c:v>
                </c:pt>
                <c:pt idx="2886">
                  <c:v>63</c:v>
                </c:pt>
                <c:pt idx="2887">
                  <c:v>68</c:v>
                </c:pt>
                <c:pt idx="2888">
                  <c:v>64</c:v>
                </c:pt>
                <c:pt idx="2889">
                  <c:v>61</c:v>
                </c:pt>
                <c:pt idx="2890">
                  <c:v>63</c:v>
                </c:pt>
                <c:pt idx="2891">
                  <c:v>61</c:v>
                </c:pt>
                <c:pt idx="2892">
                  <c:v>80</c:v>
                </c:pt>
                <c:pt idx="2893">
                  <c:v>68</c:v>
                </c:pt>
                <c:pt idx="2894">
                  <c:v>83</c:v>
                </c:pt>
                <c:pt idx="2895">
                  <c:v>67</c:v>
                </c:pt>
                <c:pt idx="2896">
                  <c:v>51</c:v>
                </c:pt>
                <c:pt idx="2897">
                  <c:v>61</c:v>
                </c:pt>
                <c:pt idx="2898">
                  <c:v>60</c:v>
                </c:pt>
                <c:pt idx="2899">
                  <c:v>83</c:v>
                </c:pt>
                <c:pt idx="2900">
                  <c:v>64</c:v>
                </c:pt>
                <c:pt idx="2901">
                  <c:v>63</c:v>
                </c:pt>
                <c:pt idx="2902">
                  <c:v>67</c:v>
                </c:pt>
                <c:pt idx="2903">
                  <c:v>67</c:v>
                </c:pt>
                <c:pt idx="2904">
                  <c:v>87</c:v>
                </c:pt>
                <c:pt idx="2905">
                  <c:v>91</c:v>
                </c:pt>
                <c:pt idx="2906">
                  <c:v>60</c:v>
                </c:pt>
                <c:pt idx="2907">
                  <c:v>48</c:v>
                </c:pt>
                <c:pt idx="2908">
                  <c:v>84</c:v>
                </c:pt>
                <c:pt idx="2909">
                  <c:v>68</c:v>
                </c:pt>
                <c:pt idx="2910">
                  <c:v>64</c:v>
                </c:pt>
                <c:pt idx="2911">
                  <c:v>63</c:v>
                </c:pt>
                <c:pt idx="2912">
                  <c:v>84</c:v>
                </c:pt>
                <c:pt idx="2913">
                  <c:v>60</c:v>
                </c:pt>
                <c:pt idx="2914">
                  <c:v>67</c:v>
                </c:pt>
                <c:pt idx="2915">
                  <c:v>71</c:v>
                </c:pt>
                <c:pt idx="2916">
                  <c:v>80</c:v>
                </c:pt>
                <c:pt idx="2917">
                  <c:v>67</c:v>
                </c:pt>
                <c:pt idx="2918">
                  <c:v>83</c:v>
                </c:pt>
                <c:pt idx="2919">
                  <c:v>68</c:v>
                </c:pt>
                <c:pt idx="2920">
                  <c:v>83</c:v>
                </c:pt>
                <c:pt idx="2921">
                  <c:v>67</c:v>
                </c:pt>
                <c:pt idx="2922">
                  <c:v>68</c:v>
                </c:pt>
                <c:pt idx="2923">
                  <c:v>61</c:v>
                </c:pt>
                <c:pt idx="2924">
                  <c:v>71</c:v>
                </c:pt>
                <c:pt idx="2925">
                  <c:v>67</c:v>
                </c:pt>
                <c:pt idx="2926">
                  <c:v>60</c:v>
                </c:pt>
                <c:pt idx="2927">
                  <c:v>63</c:v>
                </c:pt>
                <c:pt idx="2928">
                  <c:v>63</c:v>
                </c:pt>
                <c:pt idx="2929">
                  <c:v>87</c:v>
                </c:pt>
                <c:pt idx="2930">
                  <c:v>68</c:v>
                </c:pt>
                <c:pt idx="2931">
                  <c:v>60</c:v>
                </c:pt>
                <c:pt idx="2932">
                  <c:v>67</c:v>
                </c:pt>
                <c:pt idx="2933">
                  <c:v>64</c:v>
                </c:pt>
                <c:pt idx="2934">
                  <c:v>64</c:v>
                </c:pt>
                <c:pt idx="2935">
                  <c:v>67</c:v>
                </c:pt>
                <c:pt idx="2936">
                  <c:v>60</c:v>
                </c:pt>
                <c:pt idx="2937">
                  <c:v>64</c:v>
                </c:pt>
                <c:pt idx="2938">
                  <c:v>67</c:v>
                </c:pt>
                <c:pt idx="2939">
                  <c:v>63</c:v>
                </c:pt>
                <c:pt idx="2940">
                  <c:v>67</c:v>
                </c:pt>
                <c:pt idx="2941">
                  <c:v>87</c:v>
                </c:pt>
                <c:pt idx="2942">
                  <c:v>60</c:v>
                </c:pt>
                <c:pt idx="2943">
                  <c:v>86</c:v>
                </c:pt>
                <c:pt idx="2944">
                  <c:v>83</c:v>
                </c:pt>
                <c:pt idx="2945">
                  <c:v>71</c:v>
                </c:pt>
                <c:pt idx="2946">
                  <c:v>61</c:v>
                </c:pt>
                <c:pt idx="2947">
                  <c:v>80</c:v>
                </c:pt>
                <c:pt idx="2948">
                  <c:v>87</c:v>
                </c:pt>
                <c:pt idx="2949">
                  <c:v>80</c:v>
                </c:pt>
                <c:pt idx="2950">
                  <c:v>71</c:v>
                </c:pt>
                <c:pt idx="2951">
                  <c:v>64</c:v>
                </c:pt>
                <c:pt idx="2952">
                  <c:v>87</c:v>
                </c:pt>
                <c:pt idx="2953">
                  <c:v>60</c:v>
                </c:pt>
                <c:pt idx="2954">
                  <c:v>63</c:v>
                </c:pt>
                <c:pt idx="2955">
                  <c:v>81</c:v>
                </c:pt>
                <c:pt idx="2956">
                  <c:v>64</c:v>
                </c:pt>
                <c:pt idx="2957">
                  <c:v>80</c:v>
                </c:pt>
                <c:pt idx="2958">
                  <c:v>83</c:v>
                </c:pt>
                <c:pt idx="2959">
                  <c:v>60</c:v>
                </c:pt>
                <c:pt idx="2960">
                  <c:v>67</c:v>
                </c:pt>
                <c:pt idx="2961">
                  <c:v>83</c:v>
                </c:pt>
                <c:pt idx="2962">
                  <c:v>67</c:v>
                </c:pt>
                <c:pt idx="2963">
                  <c:v>88</c:v>
                </c:pt>
                <c:pt idx="2964">
                  <c:v>88</c:v>
                </c:pt>
                <c:pt idx="2965">
                  <c:v>81</c:v>
                </c:pt>
                <c:pt idx="2966">
                  <c:v>71</c:v>
                </c:pt>
                <c:pt idx="2967">
                  <c:v>64</c:v>
                </c:pt>
                <c:pt idx="2968">
                  <c:v>81</c:v>
                </c:pt>
                <c:pt idx="2969">
                  <c:v>61</c:v>
                </c:pt>
                <c:pt idx="2970">
                  <c:v>71</c:v>
                </c:pt>
                <c:pt idx="2971">
                  <c:v>67</c:v>
                </c:pt>
                <c:pt idx="2972">
                  <c:v>63</c:v>
                </c:pt>
                <c:pt idx="2973">
                  <c:v>67</c:v>
                </c:pt>
                <c:pt idx="2974">
                  <c:v>60</c:v>
                </c:pt>
                <c:pt idx="2975">
                  <c:v>84</c:v>
                </c:pt>
                <c:pt idx="2976">
                  <c:v>64</c:v>
                </c:pt>
                <c:pt idx="2977">
                  <c:v>64</c:v>
                </c:pt>
                <c:pt idx="2978">
                  <c:v>80</c:v>
                </c:pt>
                <c:pt idx="2979">
                  <c:v>83</c:v>
                </c:pt>
                <c:pt idx="2980">
                  <c:v>60</c:v>
                </c:pt>
                <c:pt idx="2981">
                  <c:v>61</c:v>
                </c:pt>
                <c:pt idx="2982">
                  <c:v>64</c:v>
                </c:pt>
                <c:pt idx="2983">
                  <c:v>83</c:v>
                </c:pt>
                <c:pt idx="2984">
                  <c:v>64</c:v>
                </c:pt>
                <c:pt idx="2985">
                  <c:v>47</c:v>
                </c:pt>
                <c:pt idx="2986">
                  <c:v>87</c:v>
                </c:pt>
                <c:pt idx="2987">
                  <c:v>71</c:v>
                </c:pt>
                <c:pt idx="2988">
                  <c:v>68</c:v>
                </c:pt>
                <c:pt idx="2989">
                  <c:v>64</c:v>
                </c:pt>
                <c:pt idx="2990">
                  <c:v>63</c:v>
                </c:pt>
                <c:pt idx="2991">
                  <c:v>84</c:v>
                </c:pt>
                <c:pt idx="2992">
                  <c:v>64</c:v>
                </c:pt>
                <c:pt idx="2993">
                  <c:v>60</c:v>
                </c:pt>
                <c:pt idx="2994">
                  <c:v>80</c:v>
                </c:pt>
                <c:pt idx="2995">
                  <c:v>80</c:v>
                </c:pt>
                <c:pt idx="2996">
                  <c:v>66</c:v>
                </c:pt>
                <c:pt idx="2997">
                  <c:v>67</c:v>
                </c:pt>
                <c:pt idx="2998">
                  <c:v>64</c:v>
                </c:pt>
                <c:pt idx="2999">
                  <c:v>64</c:v>
                </c:pt>
                <c:pt idx="3000">
                  <c:v>44</c:v>
                </c:pt>
                <c:pt idx="3001">
                  <c:v>67</c:v>
                </c:pt>
                <c:pt idx="3002">
                  <c:v>64</c:v>
                </c:pt>
                <c:pt idx="3003">
                  <c:v>68</c:v>
                </c:pt>
                <c:pt idx="3004">
                  <c:v>68</c:v>
                </c:pt>
                <c:pt idx="3005">
                  <c:v>71</c:v>
                </c:pt>
                <c:pt idx="3006">
                  <c:v>67</c:v>
                </c:pt>
                <c:pt idx="3007">
                  <c:v>81</c:v>
                </c:pt>
                <c:pt idx="3008">
                  <c:v>87</c:v>
                </c:pt>
                <c:pt idx="3009">
                  <c:v>83</c:v>
                </c:pt>
                <c:pt idx="3010">
                  <c:v>88</c:v>
                </c:pt>
                <c:pt idx="3011">
                  <c:v>67</c:v>
                </c:pt>
                <c:pt idx="3012">
                  <c:v>71</c:v>
                </c:pt>
                <c:pt idx="3013">
                  <c:v>64</c:v>
                </c:pt>
                <c:pt idx="3014">
                  <c:v>83</c:v>
                </c:pt>
                <c:pt idx="3015">
                  <c:v>71</c:v>
                </c:pt>
                <c:pt idx="3016">
                  <c:v>60</c:v>
                </c:pt>
                <c:pt idx="3017">
                  <c:v>71</c:v>
                </c:pt>
                <c:pt idx="3018">
                  <c:v>47</c:v>
                </c:pt>
                <c:pt idx="3019">
                  <c:v>61</c:v>
                </c:pt>
                <c:pt idx="3020">
                  <c:v>83</c:v>
                </c:pt>
                <c:pt idx="3021">
                  <c:v>63</c:v>
                </c:pt>
                <c:pt idx="3022">
                  <c:v>84</c:v>
                </c:pt>
                <c:pt idx="3023">
                  <c:v>60</c:v>
                </c:pt>
                <c:pt idx="3024">
                  <c:v>64</c:v>
                </c:pt>
                <c:pt idx="3025">
                  <c:v>67</c:v>
                </c:pt>
                <c:pt idx="3026">
                  <c:v>63</c:v>
                </c:pt>
                <c:pt idx="3027">
                  <c:v>81</c:v>
                </c:pt>
                <c:pt idx="3028">
                  <c:v>64</c:v>
                </c:pt>
                <c:pt idx="3029">
                  <c:v>64</c:v>
                </c:pt>
                <c:pt idx="3030">
                  <c:v>83</c:v>
                </c:pt>
                <c:pt idx="3031">
                  <c:v>91</c:v>
                </c:pt>
                <c:pt idx="3032">
                  <c:v>71</c:v>
                </c:pt>
                <c:pt idx="3033">
                  <c:v>60</c:v>
                </c:pt>
                <c:pt idx="3034">
                  <c:v>63</c:v>
                </c:pt>
                <c:pt idx="3035">
                  <c:v>68</c:v>
                </c:pt>
                <c:pt idx="3036">
                  <c:v>84</c:v>
                </c:pt>
                <c:pt idx="3037">
                  <c:v>68</c:v>
                </c:pt>
                <c:pt idx="3038">
                  <c:v>80</c:v>
                </c:pt>
                <c:pt idx="3039">
                  <c:v>81</c:v>
                </c:pt>
                <c:pt idx="3040">
                  <c:v>80</c:v>
                </c:pt>
                <c:pt idx="3041">
                  <c:v>60</c:v>
                </c:pt>
                <c:pt idx="3042">
                  <c:v>83</c:v>
                </c:pt>
                <c:pt idx="3043">
                  <c:v>83</c:v>
                </c:pt>
                <c:pt idx="3044">
                  <c:v>64</c:v>
                </c:pt>
                <c:pt idx="3045">
                  <c:v>71</c:v>
                </c:pt>
                <c:pt idx="3046">
                  <c:v>67</c:v>
                </c:pt>
                <c:pt idx="3047">
                  <c:v>67</c:v>
                </c:pt>
                <c:pt idx="3048">
                  <c:v>71</c:v>
                </c:pt>
                <c:pt idx="3049">
                  <c:v>63</c:v>
                </c:pt>
                <c:pt idx="3050">
                  <c:v>80</c:v>
                </c:pt>
                <c:pt idx="3051">
                  <c:v>87</c:v>
                </c:pt>
                <c:pt idx="3052">
                  <c:v>63</c:v>
                </c:pt>
                <c:pt idx="3053">
                  <c:v>86</c:v>
                </c:pt>
                <c:pt idx="3054">
                  <c:v>88</c:v>
                </c:pt>
                <c:pt idx="3055">
                  <c:v>80</c:v>
                </c:pt>
                <c:pt idx="3056">
                  <c:v>68</c:v>
                </c:pt>
                <c:pt idx="3057">
                  <c:v>80</c:v>
                </c:pt>
                <c:pt idx="3058">
                  <c:v>60</c:v>
                </c:pt>
                <c:pt idx="3059">
                  <c:v>68</c:v>
                </c:pt>
                <c:pt idx="3060">
                  <c:v>80</c:v>
                </c:pt>
                <c:pt idx="3061">
                  <c:v>80</c:v>
                </c:pt>
                <c:pt idx="3062">
                  <c:v>67</c:v>
                </c:pt>
                <c:pt idx="3063">
                  <c:v>71</c:v>
                </c:pt>
                <c:pt idx="3064">
                  <c:v>71</c:v>
                </c:pt>
                <c:pt idx="3065">
                  <c:v>61</c:v>
                </c:pt>
                <c:pt idx="3066">
                  <c:v>63</c:v>
                </c:pt>
                <c:pt idx="3067">
                  <c:v>64</c:v>
                </c:pt>
                <c:pt idx="3068">
                  <c:v>80</c:v>
                </c:pt>
                <c:pt idx="3069">
                  <c:v>67</c:v>
                </c:pt>
                <c:pt idx="3070">
                  <c:v>64</c:v>
                </c:pt>
                <c:pt idx="3071">
                  <c:v>71</c:v>
                </c:pt>
                <c:pt idx="3072">
                  <c:v>64</c:v>
                </c:pt>
                <c:pt idx="3073">
                  <c:v>60</c:v>
                </c:pt>
                <c:pt idx="3074">
                  <c:v>64</c:v>
                </c:pt>
                <c:pt idx="3075">
                  <c:v>64</c:v>
                </c:pt>
                <c:pt idx="3076">
                  <c:v>81</c:v>
                </c:pt>
                <c:pt idx="3077">
                  <c:v>71</c:v>
                </c:pt>
                <c:pt idx="3078">
                  <c:v>71</c:v>
                </c:pt>
                <c:pt idx="3079">
                  <c:v>61</c:v>
                </c:pt>
                <c:pt idx="3080">
                  <c:v>60</c:v>
                </c:pt>
                <c:pt idx="3081">
                  <c:v>71</c:v>
                </c:pt>
                <c:pt idx="3082">
                  <c:v>84</c:v>
                </c:pt>
                <c:pt idx="3083">
                  <c:v>67</c:v>
                </c:pt>
                <c:pt idx="3084">
                  <c:v>80</c:v>
                </c:pt>
                <c:pt idx="3085">
                  <c:v>84</c:v>
                </c:pt>
                <c:pt idx="3086">
                  <c:v>60</c:v>
                </c:pt>
                <c:pt idx="3087">
                  <c:v>87</c:v>
                </c:pt>
                <c:pt idx="3088">
                  <c:v>87</c:v>
                </c:pt>
                <c:pt idx="3089">
                  <c:v>63</c:v>
                </c:pt>
                <c:pt idx="3090">
                  <c:v>87</c:v>
                </c:pt>
                <c:pt idx="3091">
                  <c:v>81</c:v>
                </c:pt>
                <c:pt idx="3092">
                  <c:v>67</c:v>
                </c:pt>
                <c:pt idx="3093">
                  <c:v>64</c:v>
                </c:pt>
                <c:pt idx="3094">
                  <c:v>64</c:v>
                </c:pt>
                <c:pt idx="3095">
                  <c:v>81</c:v>
                </c:pt>
                <c:pt idx="3096">
                  <c:v>87</c:v>
                </c:pt>
                <c:pt idx="3097">
                  <c:v>80</c:v>
                </c:pt>
                <c:pt idx="3098">
                  <c:v>108</c:v>
                </c:pt>
                <c:pt idx="3099">
                  <c:v>88</c:v>
                </c:pt>
                <c:pt idx="3100">
                  <c:v>87</c:v>
                </c:pt>
                <c:pt idx="3101">
                  <c:v>101</c:v>
                </c:pt>
                <c:pt idx="3102">
                  <c:v>84</c:v>
                </c:pt>
                <c:pt idx="3103">
                  <c:v>91</c:v>
                </c:pt>
                <c:pt idx="3104">
                  <c:v>83</c:v>
                </c:pt>
                <c:pt idx="3105">
                  <c:v>100</c:v>
                </c:pt>
                <c:pt idx="3106">
                  <c:v>83</c:v>
                </c:pt>
                <c:pt idx="3107">
                  <c:v>101</c:v>
                </c:pt>
                <c:pt idx="3108">
                  <c:v>107</c:v>
                </c:pt>
                <c:pt idx="3109">
                  <c:v>101</c:v>
                </c:pt>
                <c:pt idx="3110">
                  <c:v>100</c:v>
                </c:pt>
                <c:pt idx="3111">
                  <c:v>104</c:v>
                </c:pt>
                <c:pt idx="3112">
                  <c:v>100</c:v>
                </c:pt>
                <c:pt idx="3113">
                  <c:v>86</c:v>
                </c:pt>
                <c:pt idx="3114">
                  <c:v>86</c:v>
                </c:pt>
                <c:pt idx="3115">
                  <c:v>111</c:v>
                </c:pt>
                <c:pt idx="3116">
                  <c:v>86</c:v>
                </c:pt>
                <c:pt idx="3117">
                  <c:v>80</c:v>
                </c:pt>
                <c:pt idx="3118">
                  <c:v>83</c:v>
                </c:pt>
                <c:pt idx="3119">
                  <c:v>101</c:v>
                </c:pt>
                <c:pt idx="3120">
                  <c:v>87</c:v>
                </c:pt>
                <c:pt idx="3121">
                  <c:v>87</c:v>
                </c:pt>
                <c:pt idx="3122">
                  <c:v>64</c:v>
                </c:pt>
                <c:pt idx="3123">
                  <c:v>100</c:v>
                </c:pt>
                <c:pt idx="3124">
                  <c:v>83</c:v>
                </c:pt>
                <c:pt idx="3125">
                  <c:v>87</c:v>
                </c:pt>
                <c:pt idx="3126">
                  <c:v>83</c:v>
                </c:pt>
                <c:pt idx="3127">
                  <c:v>84</c:v>
                </c:pt>
                <c:pt idx="3128">
                  <c:v>67</c:v>
                </c:pt>
                <c:pt idx="3129">
                  <c:v>100</c:v>
                </c:pt>
                <c:pt idx="3130">
                  <c:v>88</c:v>
                </c:pt>
                <c:pt idx="3131">
                  <c:v>80</c:v>
                </c:pt>
                <c:pt idx="3132">
                  <c:v>63</c:v>
                </c:pt>
                <c:pt idx="3133">
                  <c:v>80</c:v>
                </c:pt>
                <c:pt idx="3134">
                  <c:v>107</c:v>
                </c:pt>
                <c:pt idx="3135">
                  <c:v>101</c:v>
                </c:pt>
                <c:pt idx="3136">
                  <c:v>83</c:v>
                </c:pt>
                <c:pt idx="3137">
                  <c:v>71</c:v>
                </c:pt>
                <c:pt idx="3138">
                  <c:v>83</c:v>
                </c:pt>
                <c:pt idx="3139">
                  <c:v>80</c:v>
                </c:pt>
                <c:pt idx="3140">
                  <c:v>83</c:v>
                </c:pt>
                <c:pt idx="3141">
                  <c:v>84</c:v>
                </c:pt>
                <c:pt idx="3142">
                  <c:v>83</c:v>
                </c:pt>
                <c:pt idx="3143">
                  <c:v>88</c:v>
                </c:pt>
                <c:pt idx="3144">
                  <c:v>87</c:v>
                </c:pt>
                <c:pt idx="3145">
                  <c:v>88</c:v>
                </c:pt>
                <c:pt idx="3146">
                  <c:v>88</c:v>
                </c:pt>
                <c:pt idx="3147">
                  <c:v>80</c:v>
                </c:pt>
                <c:pt idx="3148">
                  <c:v>84</c:v>
                </c:pt>
                <c:pt idx="3149">
                  <c:v>84</c:v>
                </c:pt>
                <c:pt idx="3150">
                  <c:v>71</c:v>
                </c:pt>
                <c:pt idx="3151">
                  <c:v>87</c:v>
                </c:pt>
                <c:pt idx="3152">
                  <c:v>101</c:v>
                </c:pt>
                <c:pt idx="3153">
                  <c:v>87</c:v>
                </c:pt>
                <c:pt idx="3154">
                  <c:v>88</c:v>
                </c:pt>
                <c:pt idx="3155">
                  <c:v>87</c:v>
                </c:pt>
                <c:pt idx="3156">
                  <c:v>88</c:v>
                </c:pt>
                <c:pt idx="3157">
                  <c:v>71</c:v>
                </c:pt>
                <c:pt idx="3158">
                  <c:v>100</c:v>
                </c:pt>
                <c:pt idx="3159">
                  <c:v>86</c:v>
                </c:pt>
                <c:pt idx="3160">
                  <c:v>87</c:v>
                </c:pt>
                <c:pt idx="3161">
                  <c:v>71</c:v>
                </c:pt>
                <c:pt idx="3162">
                  <c:v>88</c:v>
                </c:pt>
                <c:pt idx="3163">
                  <c:v>83</c:v>
                </c:pt>
                <c:pt idx="3164">
                  <c:v>88</c:v>
                </c:pt>
                <c:pt idx="3165">
                  <c:v>100</c:v>
                </c:pt>
                <c:pt idx="3166">
                  <c:v>80</c:v>
                </c:pt>
                <c:pt idx="3167">
                  <c:v>100</c:v>
                </c:pt>
                <c:pt idx="3168">
                  <c:v>91</c:v>
                </c:pt>
                <c:pt idx="3169">
                  <c:v>87</c:v>
                </c:pt>
                <c:pt idx="3170">
                  <c:v>71</c:v>
                </c:pt>
                <c:pt idx="3171">
                  <c:v>80</c:v>
                </c:pt>
                <c:pt idx="3172">
                  <c:v>88</c:v>
                </c:pt>
                <c:pt idx="3173">
                  <c:v>101</c:v>
                </c:pt>
                <c:pt idx="3174">
                  <c:v>87</c:v>
                </c:pt>
                <c:pt idx="3175">
                  <c:v>83</c:v>
                </c:pt>
                <c:pt idx="3176">
                  <c:v>83</c:v>
                </c:pt>
                <c:pt idx="3177">
                  <c:v>67</c:v>
                </c:pt>
                <c:pt idx="3178">
                  <c:v>84</c:v>
                </c:pt>
                <c:pt idx="3179">
                  <c:v>88</c:v>
                </c:pt>
                <c:pt idx="3180">
                  <c:v>84</c:v>
                </c:pt>
                <c:pt idx="3181">
                  <c:v>64</c:v>
                </c:pt>
                <c:pt idx="3182">
                  <c:v>64</c:v>
                </c:pt>
                <c:pt idx="3183">
                  <c:v>67</c:v>
                </c:pt>
                <c:pt idx="3184">
                  <c:v>63</c:v>
                </c:pt>
                <c:pt idx="3185">
                  <c:v>61</c:v>
                </c:pt>
                <c:pt idx="3186">
                  <c:v>61</c:v>
                </c:pt>
                <c:pt idx="3187">
                  <c:v>67</c:v>
                </c:pt>
                <c:pt idx="3188">
                  <c:v>64</c:v>
                </c:pt>
                <c:pt idx="3189">
                  <c:v>84</c:v>
                </c:pt>
                <c:pt idx="3190">
                  <c:v>80</c:v>
                </c:pt>
                <c:pt idx="3191">
                  <c:v>63</c:v>
                </c:pt>
                <c:pt idx="3192">
                  <c:v>67</c:v>
                </c:pt>
                <c:pt idx="3193">
                  <c:v>68</c:v>
                </c:pt>
                <c:pt idx="3194">
                  <c:v>64</c:v>
                </c:pt>
                <c:pt idx="3195">
                  <c:v>80</c:v>
                </c:pt>
                <c:pt idx="3196">
                  <c:v>64</c:v>
                </c:pt>
                <c:pt idx="3197">
                  <c:v>68</c:v>
                </c:pt>
                <c:pt idx="3198">
                  <c:v>64</c:v>
                </c:pt>
                <c:pt idx="3199">
                  <c:v>84</c:v>
                </c:pt>
                <c:pt idx="3200">
                  <c:v>71</c:v>
                </c:pt>
                <c:pt idx="3201">
                  <c:v>60</c:v>
                </c:pt>
                <c:pt idx="3202">
                  <c:v>67</c:v>
                </c:pt>
                <c:pt idx="3203">
                  <c:v>64</c:v>
                </c:pt>
                <c:pt idx="3204">
                  <c:v>67</c:v>
                </c:pt>
                <c:pt idx="3205">
                  <c:v>80</c:v>
                </c:pt>
                <c:pt idx="3206">
                  <c:v>63</c:v>
                </c:pt>
                <c:pt idx="3207">
                  <c:v>71</c:v>
                </c:pt>
                <c:pt idx="3208">
                  <c:v>63</c:v>
                </c:pt>
                <c:pt idx="3209">
                  <c:v>80</c:v>
                </c:pt>
                <c:pt idx="3210">
                  <c:v>68</c:v>
                </c:pt>
                <c:pt idx="3211">
                  <c:v>63</c:v>
                </c:pt>
                <c:pt idx="3212">
                  <c:v>80</c:v>
                </c:pt>
                <c:pt idx="3213">
                  <c:v>83</c:v>
                </c:pt>
                <c:pt idx="3214">
                  <c:v>84</c:v>
                </c:pt>
                <c:pt idx="3215">
                  <c:v>60</c:v>
                </c:pt>
                <c:pt idx="3216">
                  <c:v>51</c:v>
                </c:pt>
                <c:pt idx="3217">
                  <c:v>91</c:v>
                </c:pt>
                <c:pt idx="3218">
                  <c:v>71</c:v>
                </c:pt>
                <c:pt idx="3219">
                  <c:v>67</c:v>
                </c:pt>
                <c:pt idx="3220">
                  <c:v>68</c:v>
                </c:pt>
                <c:pt idx="3221">
                  <c:v>71</c:v>
                </c:pt>
                <c:pt idx="3222">
                  <c:v>80</c:v>
                </c:pt>
                <c:pt idx="3223">
                  <c:v>66</c:v>
                </c:pt>
                <c:pt idx="3224">
                  <c:v>67</c:v>
                </c:pt>
                <c:pt idx="3225">
                  <c:v>60</c:v>
                </c:pt>
                <c:pt idx="3226">
                  <c:v>80</c:v>
                </c:pt>
                <c:pt idx="3227">
                  <c:v>67</c:v>
                </c:pt>
                <c:pt idx="3228">
                  <c:v>64</c:v>
                </c:pt>
                <c:pt idx="3229">
                  <c:v>64</c:v>
                </c:pt>
                <c:pt idx="3230">
                  <c:v>64</c:v>
                </c:pt>
                <c:pt idx="3231">
                  <c:v>87</c:v>
                </c:pt>
                <c:pt idx="3232">
                  <c:v>83</c:v>
                </c:pt>
                <c:pt idx="3233">
                  <c:v>88</c:v>
                </c:pt>
                <c:pt idx="3234">
                  <c:v>60</c:v>
                </c:pt>
                <c:pt idx="3235">
                  <c:v>67</c:v>
                </c:pt>
                <c:pt idx="3236">
                  <c:v>64</c:v>
                </c:pt>
                <c:pt idx="3237">
                  <c:v>63</c:v>
                </c:pt>
                <c:pt idx="3238">
                  <c:v>87</c:v>
                </c:pt>
                <c:pt idx="3239">
                  <c:v>60</c:v>
                </c:pt>
                <c:pt idx="3240">
                  <c:v>60</c:v>
                </c:pt>
                <c:pt idx="3241">
                  <c:v>71</c:v>
                </c:pt>
                <c:pt idx="3242">
                  <c:v>67</c:v>
                </c:pt>
                <c:pt idx="3243">
                  <c:v>87</c:v>
                </c:pt>
                <c:pt idx="3244">
                  <c:v>71</c:v>
                </c:pt>
                <c:pt idx="3245">
                  <c:v>71</c:v>
                </c:pt>
                <c:pt idx="3246">
                  <c:v>60</c:v>
                </c:pt>
                <c:pt idx="3247">
                  <c:v>68</c:v>
                </c:pt>
                <c:pt idx="3248">
                  <c:v>68</c:v>
                </c:pt>
                <c:pt idx="3249">
                  <c:v>88</c:v>
                </c:pt>
                <c:pt idx="3250">
                  <c:v>64</c:v>
                </c:pt>
                <c:pt idx="3251">
                  <c:v>80</c:v>
                </c:pt>
                <c:pt idx="3252">
                  <c:v>80</c:v>
                </c:pt>
                <c:pt idx="3253">
                  <c:v>83</c:v>
                </c:pt>
                <c:pt idx="3254">
                  <c:v>88</c:v>
                </c:pt>
                <c:pt idx="3255">
                  <c:v>51</c:v>
                </c:pt>
                <c:pt idx="3256">
                  <c:v>64</c:v>
                </c:pt>
                <c:pt idx="3257">
                  <c:v>87</c:v>
                </c:pt>
                <c:pt idx="3258">
                  <c:v>83</c:v>
                </c:pt>
                <c:pt idx="3259">
                  <c:v>84</c:v>
                </c:pt>
                <c:pt idx="3260">
                  <c:v>64</c:v>
                </c:pt>
                <c:pt idx="3261">
                  <c:v>60</c:v>
                </c:pt>
                <c:pt idx="3262">
                  <c:v>64</c:v>
                </c:pt>
                <c:pt idx="3263">
                  <c:v>80</c:v>
                </c:pt>
                <c:pt idx="3264">
                  <c:v>87</c:v>
                </c:pt>
                <c:pt idx="3265">
                  <c:v>64</c:v>
                </c:pt>
                <c:pt idx="3266">
                  <c:v>84</c:v>
                </c:pt>
                <c:pt idx="3267">
                  <c:v>68</c:v>
                </c:pt>
                <c:pt idx="3268">
                  <c:v>84</c:v>
                </c:pt>
                <c:pt idx="3269">
                  <c:v>63</c:v>
                </c:pt>
                <c:pt idx="3270">
                  <c:v>64</c:v>
                </c:pt>
                <c:pt idx="3271">
                  <c:v>84</c:v>
                </c:pt>
                <c:pt idx="3272">
                  <c:v>60</c:v>
                </c:pt>
                <c:pt idx="3273">
                  <c:v>101</c:v>
                </c:pt>
                <c:pt idx="3274">
                  <c:v>71</c:v>
                </c:pt>
                <c:pt idx="3275">
                  <c:v>60</c:v>
                </c:pt>
                <c:pt idx="3276">
                  <c:v>87</c:v>
                </c:pt>
                <c:pt idx="3277">
                  <c:v>64</c:v>
                </c:pt>
                <c:pt idx="3278">
                  <c:v>88</c:v>
                </c:pt>
                <c:pt idx="3279">
                  <c:v>84</c:v>
                </c:pt>
                <c:pt idx="3280">
                  <c:v>68</c:v>
                </c:pt>
                <c:pt idx="3281">
                  <c:v>84</c:v>
                </c:pt>
                <c:pt idx="3282">
                  <c:v>71</c:v>
                </c:pt>
                <c:pt idx="3283">
                  <c:v>68</c:v>
                </c:pt>
                <c:pt idx="3284">
                  <c:v>91</c:v>
                </c:pt>
                <c:pt idx="3285">
                  <c:v>84</c:v>
                </c:pt>
                <c:pt idx="3286">
                  <c:v>71</c:v>
                </c:pt>
                <c:pt idx="3287">
                  <c:v>81</c:v>
                </c:pt>
                <c:pt idx="3288">
                  <c:v>60</c:v>
                </c:pt>
                <c:pt idx="3289">
                  <c:v>61</c:v>
                </c:pt>
                <c:pt idx="3290">
                  <c:v>80</c:v>
                </c:pt>
                <c:pt idx="3291">
                  <c:v>83</c:v>
                </c:pt>
                <c:pt idx="3292">
                  <c:v>80</c:v>
                </c:pt>
                <c:pt idx="3293">
                  <c:v>88</c:v>
                </c:pt>
                <c:pt idx="3294">
                  <c:v>83</c:v>
                </c:pt>
                <c:pt idx="3295">
                  <c:v>68</c:v>
                </c:pt>
                <c:pt idx="3296">
                  <c:v>87</c:v>
                </c:pt>
                <c:pt idx="3297">
                  <c:v>80</c:v>
                </c:pt>
                <c:pt idx="3298">
                  <c:v>80</c:v>
                </c:pt>
                <c:pt idx="3299">
                  <c:v>63</c:v>
                </c:pt>
                <c:pt idx="3300">
                  <c:v>48</c:v>
                </c:pt>
                <c:pt idx="3301">
                  <c:v>61</c:v>
                </c:pt>
                <c:pt idx="3302">
                  <c:v>91</c:v>
                </c:pt>
                <c:pt idx="3303">
                  <c:v>87</c:v>
                </c:pt>
                <c:pt idx="3304">
                  <c:v>68</c:v>
                </c:pt>
                <c:pt idx="3305">
                  <c:v>63</c:v>
                </c:pt>
                <c:pt idx="3306">
                  <c:v>87</c:v>
                </c:pt>
                <c:pt idx="3307">
                  <c:v>84</c:v>
                </c:pt>
                <c:pt idx="3308">
                  <c:v>71</c:v>
                </c:pt>
                <c:pt idx="3309">
                  <c:v>67</c:v>
                </c:pt>
                <c:pt idx="3310">
                  <c:v>83</c:v>
                </c:pt>
                <c:pt idx="3311">
                  <c:v>91</c:v>
                </c:pt>
                <c:pt idx="3312">
                  <c:v>47</c:v>
                </c:pt>
                <c:pt idx="3313">
                  <c:v>84</c:v>
                </c:pt>
                <c:pt idx="3314">
                  <c:v>80</c:v>
                </c:pt>
                <c:pt idx="3315">
                  <c:v>81</c:v>
                </c:pt>
                <c:pt idx="3316">
                  <c:v>68</c:v>
                </c:pt>
                <c:pt idx="3317">
                  <c:v>81</c:v>
                </c:pt>
                <c:pt idx="3318">
                  <c:v>88</c:v>
                </c:pt>
                <c:pt idx="3319">
                  <c:v>83</c:v>
                </c:pt>
                <c:pt idx="3320">
                  <c:v>63</c:v>
                </c:pt>
                <c:pt idx="3321">
                  <c:v>64</c:v>
                </c:pt>
                <c:pt idx="3322">
                  <c:v>87</c:v>
                </c:pt>
                <c:pt idx="3323">
                  <c:v>61</c:v>
                </c:pt>
                <c:pt idx="3324">
                  <c:v>68</c:v>
                </c:pt>
                <c:pt idx="3325">
                  <c:v>81</c:v>
                </c:pt>
                <c:pt idx="3326">
                  <c:v>67</c:v>
                </c:pt>
                <c:pt idx="3327">
                  <c:v>80</c:v>
                </c:pt>
                <c:pt idx="3328">
                  <c:v>67</c:v>
                </c:pt>
                <c:pt idx="3329">
                  <c:v>67</c:v>
                </c:pt>
                <c:pt idx="3330">
                  <c:v>91</c:v>
                </c:pt>
                <c:pt idx="3331">
                  <c:v>83</c:v>
                </c:pt>
                <c:pt idx="3332">
                  <c:v>80</c:v>
                </c:pt>
                <c:pt idx="3333">
                  <c:v>63</c:v>
                </c:pt>
                <c:pt idx="3334">
                  <c:v>91</c:v>
                </c:pt>
                <c:pt idx="3335">
                  <c:v>104</c:v>
                </c:pt>
                <c:pt idx="3336">
                  <c:v>80</c:v>
                </c:pt>
                <c:pt idx="3337">
                  <c:v>83</c:v>
                </c:pt>
                <c:pt idx="3338">
                  <c:v>83</c:v>
                </c:pt>
                <c:pt idx="3339">
                  <c:v>87</c:v>
                </c:pt>
                <c:pt idx="3340">
                  <c:v>84</c:v>
                </c:pt>
                <c:pt idx="3341">
                  <c:v>64</c:v>
                </c:pt>
                <c:pt idx="3342">
                  <c:v>71</c:v>
                </c:pt>
                <c:pt idx="3343">
                  <c:v>64</c:v>
                </c:pt>
                <c:pt idx="3344">
                  <c:v>68</c:v>
                </c:pt>
                <c:pt idx="3345">
                  <c:v>87</c:v>
                </c:pt>
                <c:pt idx="3346">
                  <c:v>80</c:v>
                </c:pt>
                <c:pt idx="3347">
                  <c:v>63</c:v>
                </c:pt>
                <c:pt idx="3348">
                  <c:v>91</c:v>
                </c:pt>
                <c:pt idx="3349">
                  <c:v>80</c:v>
                </c:pt>
                <c:pt idx="3350">
                  <c:v>80</c:v>
                </c:pt>
                <c:pt idx="3351">
                  <c:v>83</c:v>
                </c:pt>
                <c:pt idx="3352">
                  <c:v>60</c:v>
                </c:pt>
                <c:pt idx="3353">
                  <c:v>84</c:v>
                </c:pt>
                <c:pt idx="3354">
                  <c:v>88</c:v>
                </c:pt>
                <c:pt idx="3355">
                  <c:v>88</c:v>
                </c:pt>
                <c:pt idx="3356">
                  <c:v>68</c:v>
                </c:pt>
                <c:pt idx="3357">
                  <c:v>60</c:v>
                </c:pt>
                <c:pt idx="3358">
                  <c:v>87</c:v>
                </c:pt>
                <c:pt idx="3359">
                  <c:v>81</c:v>
                </c:pt>
                <c:pt idx="3360">
                  <c:v>67</c:v>
                </c:pt>
                <c:pt idx="3361">
                  <c:v>71</c:v>
                </c:pt>
                <c:pt idx="3362">
                  <c:v>100</c:v>
                </c:pt>
                <c:pt idx="3363">
                  <c:v>83</c:v>
                </c:pt>
                <c:pt idx="3364">
                  <c:v>87</c:v>
                </c:pt>
                <c:pt idx="3365">
                  <c:v>64</c:v>
                </c:pt>
                <c:pt idx="3366">
                  <c:v>83</c:v>
                </c:pt>
                <c:pt idx="3367">
                  <c:v>80</c:v>
                </c:pt>
                <c:pt idx="3368">
                  <c:v>67</c:v>
                </c:pt>
                <c:pt idx="3369">
                  <c:v>100</c:v>
                </c:pt>
                <c:pt idx="3370">
                  <c:v>66</c:v>
                </c:pt>
                <c:pt idx="3371">
                  <c:v>104</c:v>
                </c:pt>
                <c:pt idx="3372">
                  <c:v>71</c:v>
                </c:pt>
                <c:pt idx="3373">
                  <c:v>91</c:v>
                </c:pt>
                <c:pt idx="3374">
                  <c:v>80</c:v>
                </c:pt>
                <c:pt idx="3375">
                  <c:v>101</c:v>
                </c:pt>
                <c:pt idx="3376">
                  <c:v>84</c:v>
                </c:pt>
                <c:pt idx="3377">
                  <c:v>60</c:v>
                </c:pt>
                <c:pt idx="3378">
                  <c:v>84</c:v>
                </c:pt>
                <c:pt idx="3379">
                  <c:v>60</c:v>
                </c:pt>
                <c:pt idx="3380">
                  <c:v>88</c:v>
                </c:pt>
                <c:pt idx="3381">
                  <c:v>67</c:v>
                </c:pt>
                <c:pt idx="3382">
                  <c:v>68</c:v>
                </c:pt>
                <c:pt idx="3383">
                  <c:v>80</c:v>
                </c:pt>
                <c:pt idx="3384">
                  <c:v>63</c:v>
                </c:pt>
                <c:pt idx="3385">
                  <c:v>60</c:v>
                </c:pt>
                <c:pt idx="3386">
                  <c:v>71</c:v>
                </c:pt>
                <c:pt idx="3387">
                  <c:v>63</c:v>
                </c:pt>
                <c:pt idx="3388">
                  <c:v>60</c:v>
                </c:pt>
                <c:pt idx="3389">
                  <c:v>68</c:v>
                </c:pt>
                <c:pt idx="3390">
                  <c:v>64</c:v>
                </c:pt>
                <c:pt idx="3391">
                  <c:v>88</c:v>
                </c:pt>
                <c:pt idx="3392">
                  <c:v>84</c:v>
                </c:pt>
                <c:pt idx="3393">
                  <c:v>64</c:v>
                </c:pt>
                <c:pt idx="3394">
                  <c:v>83</c:v>
                </c:pt>
                <c:pt idx="3395">
                  <c:v>88</c:v>
                </c:pt>
                <c:pt idx="3396">
                  <c:v>83</c:v>
                </c:pt>
                <c:pt idx="3397">
                  <c:v>81</c:v>
                </c:pt>
                <c:pt idx="3398">
                  <c:v>104</c:v>
                </c:pt>
                <c:pt idx="3399">
                  <c:v>64</c:v>
                </c:pt>
                <c:pt idx="3400">
                  <c:v>84</c:v>
                </c:pt>
                <c:pt idx="3401">
                  <c:v>64</c:v>
                </c:pt>
                <c:pt idx="3402">
                  <c:v>67</c:v>
                </c:pt>
                <c:pt idx="3403">
                  <c:v>87</c:v>
                </c:pt>
                <c:pt idx="3404">
                  <c:v>87</c:v>
                </c:pt>
                <c:pt idx="3405">
                  <c:v>64</c:v>
                </c:pt>
                <c:pt idx="3406">
                  <c:v>63</c:v>
                </c:pt>
                <c:pt idx="3407">
                  <c:v>84</c:v>
                </c:pt>
                <c:pt idx="3408">
                  <c:v>81</c:v>
                </c:pt>
                <c:pt idx="3409">
                  <c:v>87</c:v>
                </c:pt>
                <c:pt idx="3410">
                  <c:v>87</c:v>
                </c:pt>
                <c:pt idx="3411">
                  <c:v>71</c:v>
                </c:pt>
                <c:pt idx="3412">
                  <c:v>88</c:v>
                </c:pt>
                <c:pt idx="3413">
                  <c:v>80</c:v>
                </c:pt>
                <c:pt idx="3414">
                  <c:v>86</c:v>
                </c:pt>
                <c:pt idx="3415">
                  <c:v>60</c:v>
                </c:pt>
                <c:pt idx="3416">
                  <c:v>67</c:v>
                </c:pt>
                <c:pt idx="3417">
                  <c:v>64</c:v>
                </c:pt>
                <c:pt idx="3418">
                  <c:v>68</c:v>
                </c:pt>
                <c:pt idx="3419">
                  <c:v>71</c:v>
                </c:pt>
                <c:pt idx="3420">
                  <c:v>83</c:v>
                </c:pt>
                <c:pt idx="3421">
                  <c:v>83</c:v>
                </c:pt>
                <c:pt idx="3422">
                  <c:v>68</c:v>
                </c:pt>
                <c:pt idx="3423">
                  <c:v>81</c:v>
                </c:pt>
                <c:pt idx="3424">
                  <c:v>88</c:v>
                </c:pt>
                <c:pt idx="3425">
                  <c:v>61</c:v>
                </c:pt>
                <c:pt idx="3426">
                  <c:v>60</c:v>
                </c:pt>
                <c:pt idx="3427">
                  <c:v>88</c:v>
                </c:pt>
                <c:pt idx="3428">
                  <c:v>71</c:v>
                </c:pt>
                <c:pt idx="3429">
                  <c:v>68</c:v>
                </c:pt>
                <c:pt idx="3430">
                  <c:v>84</c:v>
                </c:pt>
                <c:pt idx="3431">
                  <c:v>84</c:v>
                </c:pt>
                <c:pt idx="3432">
                  <c:v>68</c:v>
                </c:pt>
                <c:pt idx="3433">
                  <c:v>64</c:v>
                </c:pt>
                <c:pt idx="3434">
                  <c:v>63</c:v>
                </c:pt>
                <c:pt idx="3435">
                  <c:v>61</c:v>
                </c:pt>
                <c:pt idx="3436">
                  <c:v>101</c:v>
                </c:pt>
                <c:pt idx="3437">
                  <c:v>64</c:v>
                </c:pt>
                <c:pt idx="3438">
                  <c:v>67</c:v>
                </c:pt>
                <c:pt idx="3439">
                  <c:v>64</c:v>
                </c:pt>
                <c:pt idx="3440">
                  <c:v>88</c:v>
                </c:pt>
                <c:pt idx="3441">
                  <c:v>71</c:v>
                </c:pt>
                <c:pt idx="3442">
                  <c:v>108</c:v>
                </c:pt>
                <c:pt idx="3443">
                  <c:v>64</c:v>
                </c:pt>
                <c:pt idx="3444">
                  <c:v>64</c:v>
                </c:pt>
                <c:pt idx="3445">
                  <c:v>80</c:v>
                </c:pt>
                <c:pt idx="3446">
                  <c:v>80</c:v>
                </c:pt>
                <c:pt idx="3447">
                  <c:v>60</c:v>
                </c:pt>
                <c:pt idx="3448">
                  <c:v>84</c:v>
                </c:pt>
                <c:pt idx="3449">
                  <c:v>83</c:v>
                </c:pt>
                <c:pt idx="3450">
                  <c:v>67</c:v>
                </c:pt>
                <c:pt idx="3451">
                  <c:v>84</c:v>
                </c:pt>
                <c:pt idx="3452">
                  <c:v>87</c:v>
                </c:pt>
                <c:pt idx="3453">
                  <c:v>80</c:v>
                </c:pt>
                <c:pt idx="3454">
                  <c:v>83</c:v>
                </c:pt>
                <c:pt idx="3455">
                  <c:v>61</c:v>
                </c:pt>
                <c:pt idx="3456">
                  <c:v>67</c:v>
                </c:pt>
                <c:pt idx="3457">
                  <c:v>67</c:v>
                </c:pt>
                <c:pt idx="3458">
                  <c:v>100</c:v>
                </c:pt>
                <c:pt idx="3459">
                  <c:v>101</c:v>
                </c:pt>
                <c:pt idx="3460">
                  <c:v>67</c:v>
                </c:pt>
                <c:pt idx="3461">
                  <c:v>83</c:v>
                </c:pt>
                <c:pt idx="3462">
                  <c:v>83</c:v>
                </c:pt>
                <c:pt idx="3463">
                  <c:v>86</c:v>
                </c:pt>
                <c:pt idx="3464">
                  <c:v>63</c:v>
                </c:pt>
                <c:pt idx="3465">
                  <c:v>64</c:v>
                </c:pt>
                <c:pt idx="3466">
                  <c:v>87</c:v>
                </c:pt>
                <c:pt idx="3467">
                  <c:v>81</c:v>
                </c:pt>
                <c:pt idx="3468">
                  <c:v>81</c:v>
                </c:pt>
                <c:pt idx="3469">
                  <c:v>87</c:v>
                </c:pt>
                <c:pt idx="3470">
                  <c:v>80</c:v>
                </c:pt>
                <c:pt idx="3471">
                  <c:v>84</c:v>
                </c:pt>
                <c:pt idx="3472">
                  <c:v>71</c:v>
                </c:pt>
                <c:pt idx="3473">
                  <c:v>67</c:v>
                </c:pt>
                <c:pt idx="3474">
                  <c:v>87</c:v>
                </c:pt>
                <c:pt idx="3475">
                  <c:v>80</c:v>
                </c:pt>
                <c:pt idx="3476">
                  <c:v>88</c:v>
                </c:pt>
                <c:pt idx="3477">
                  <c:v>80</c:v>
                </c:pt>
                <c:pt idx="3478">
                  <c:v>87</c:v>
                </c:pt>
                <c:pt idx="3479">
                  <c:v>67</c:v>
                </c:pt>
                <c:pt idx="3480">
                  <c:v>83</c:v>
                </c:pt>
                <c:pt idx="3481">
                  <c:v>84</c:v>
                </c:pt>
                <c:pt idx="3482">
                  <c:v>71</c:v>
                </c:pt>
                <c:pt idx="3483">
                  <c:v>81</c:v>
                </c:pt>
                <c:pt idx="3484">
                  <c:v>87</c:v>
                </c:pt>
                <c:pt idx="3485">
                  <c:v>108</c:v>
                </c:pt>
                <c:pt idx="3486">
                  <c:v>80</c:v>
                </c:pt>
                <c:pt idx="3487">
                  <c:v>83</c:v>
                </c:pt>
                <c:pt idx="3488">
                  <c:v>87</c:v>
                </c:pt>
                <c:pt idx="3489">
                  <c:v>84</c:v>
                </c:pt>
                <c:pt idx="3490">
                  <c:v>88</c:v>
                </c:pt>
                <c:pt idx="3491">
                  <c:v>87</c:v>
                </c:pt>
                <c:pt idx="3492">
                  <c:v>107</c:v>
                </c:pt>
                <c:pt idx="3493">
                  <c:v>100</c:v>
                </c:pt>
                <c:pt idx="3494">
                  <c:v>71</c:v>
                </c:pt>
                <c:pt idx="3495">
                  <c:v>104</c:v>
                </c:pt>
                <c:pt idx="3496">
                  <c:v>108</c:v>
                </c:pt>
                <c:pt idx="3497">
                  <c:v>101</c:v>
                </c:pt>
                <c:pt idx="3498">
                  <c:v>101</c:v>
                </c:pt>
                <c:pt idx="3499">
                  <c:v>87</c:v>
                </c:pt>
                <c:pt idx="3500">
                  <c:v>104</c:v>
                </c:pt>
                <c:pt idx="3501">
                  <c:v>68</c:v>
                </c:pt>
                <c:pt idx="3502">
                  <c:v>88</c:v>
                </c:pt>
                <c:pt idx="3503">
                  <c:v>66</c:v>
                </c:pt>
                <c:pt idx="3504">
                  <c:v>87</c:v>
                </c:pt>
                <c:pt idx="3505">
                  <c:v>83</c:v>
                </c:pt>
                <c:pt idx="3506">
                  <c:v>84</c:v>
                </c:pt>
                <c:pt idx="3507">
                  <c:v>81</c:v>
                </c:pt>
                <c:pt idx="3508">
                  <c:v>87</c:v>
                </c:pt>
                <c:pt idx="3509">
                  <c:v>67</c:v>
                </c:pt>
                <c:pt idx="3510">
                  <c:v>68</c:v>
                </c:pt>
                <c:pt idx="3511">
                  <c:v>87</c:v>
                </c:pt>
                <c:pt idx="3512">
                  <c:v>87</c:v>
                </c:pt>
                <c:pt idx="3513">
                  <c:v>68</c:v>
                </c:pt>
                <c:pt idx="3514">
                  <c:v>67</c:v>
                </c:pt>
                <c:pt idx="3515">
                  <c:v>61</c:v>
                </c:pt>
                <c:pt idx="3516">
                  <c:v>67</c:v>
                </c:pt>
                <c:pt idx="3517">
                  <c:v>80</c:v>
                </c:pt>
                <c:pt idx="3518">
                  <c:v>63</c:v>
                </c:pt>
                <c:pt idx="3519">
                  <c:v>80</c:v>
                </c:pt>
                <c:pt idx="3520">
                  <c:v>80</c:v>
                </c:pt>
                <c:pt idx="3521">
                  <c:v>67</c:v>
                </c:pt>
                <c:pt idx="3522">
                  <c:v>80</c:v>
                </c:pt>
                <c:pt idx="3523">
                  <c:v>83</c:v>
                </c:pt>
                <c:pt idx="3524">
                  <c:v>68</c:v>
                </c:pt>
                <c:pt idx="3525">
                  <c:v>64</c:v>
                </c:pt>
                <c:pt idx="3526">
                  <c:v>87</c:v>
                </c:pt>
                <c:pt idx="3527">
                  <c:v>80</c:v>
                </c:pt>
                <c:pt idx="3528">
                  <c:v>67</c:v>
                </c:pt>
                <c:pt idx="3529">
                  <c:v>87</c:v>
                </c:pt>
                <c:pt idx="3530">
                  <c:v>67</c:v>
                </c:pt>
                <c:pt idx="3531">
                  <c:v>80</c:v>
                </c:pt>
                <c:pt idx="3532">
                  <c:v>64</c:v>
                </c:pt>
                <c:pt idx="3533">
                  <c:v>84</c:v>
                </c:pt>
                <c:pt idx="3534">
                  <c:v>60</c:v>
                </c:pt>
                <c:pt idx="3535">
                  <c:v>67</c:v>
                </c:pt>
                <c:pt idx="3536">
                  <c:v>68</c:v>
                </c:pt>
                <c:pt idx="3537">
                  <c:v>71</c:v>
                </c:pt>
                <c:pt idx="3538">
                  <c:v>63</c:v>
                </c:pt>
                <c:pt idx="3539">
                  <c:v>64</c:v>
                </c:pt>
                <c:pt idx="3540">
                  <c:v>63</c:v>
                </c:pt>
                <c:pt idx="3541">
                  <c:v>64</c:v>
                </c:pt>
                <c:pt idx="3542">
                  <c:v>64</c:v>
                </c:pt>
                <c:pt idx="3543">
                  <c:v>71</c:v>
                </c:pt>
                <c:pt idx="3544">
                  <c:v>67</c:v>
                </c:pt>
                <c:pt idx="3545">
                  <c:v>68</c:v>
                </c:pt>
                <c:pt idx="3546">
                  <c:v>68</c:v>
                </c:pt>
                <c:pt idx="3547">
                  <c:v>71</c:v>
                </c:pt>
                <c:pt idx="3548">
                  <c:v>60</c:v>
                </c:pt>
                <c:pt idx="3549">
                  <c:v>83</c:v>
                </c:pt>
                <c:pt idx="3550">
                  <c:v>60</c:v>
                </c:pt>
                <c:pt idx="3551">
                  <c:v>88</c:v>
                </c:pt>
                <c:pt idx="3552">
                  <c:v>68</c:v>
                </c:pt>
                <c:pt idx="3553">
                  <c:v>80</c:v>
                </c:pt>
                <c:pt idx="3554">
                  <c:v>63</c:v>
                </c:pt>
                <c:pt idx="3555">
                  <c:v>64</c:v>
                </c:pt>
                <c:pt idx="3556">
                  <c:v>64</c:v>
                </c:pt>
                <c:pt idx="3557">
                  <c:v>71</c:v>
                </c:pt>
                <c:pt idx="3558">
                  <c:v>47</c:v>
                </c:pt>
                <c:pt idx="3559">
                  <c:v>64</c:v>
                </c:pt>
                <c:pt idx="3560">
                  <c:v>60</c:v>
                </c:pt>
                <c:pt idx="3561">
                  <c:v>60</c:v>
                </c:pt>
                <c:pt idx="3562">
                  <c:v>64</c:v>
                </c:pt>
                <c:pt idx="3563">
                  <c:v>60</c:v>
                </c:pt>
                <c:pt idx="3564">
                  <c:v>83</c:v>
                </c:pt>
                <c:pt idx="3565">
                  <c:v>71</c:v>
                </c:pt>
                <c:pt idx="3566">
                  <c:v>67</c:v>
                </c:pt>
                <c:pt idx="3567">
                  <c:v>84</c:v>
                </c:pt>
                <c:pt idx="3568">
                  <c:v>64</c:v>
                </c:pt>
                <c:pt idx="3569">
                  <c:v>64</c:v>
                </c:pt>
                <c:pt idx="3570">
                  <c:v>67</c:v>
                </c:pt>
                <c:pt idx="3571">
                  <c:v>64</c:v>
                </c:pt>
                <c:pt idx="3572">
                  <c:v>63</c:v>
                </c:pt>
                <c:pt idx="3573">
                  <c:v>84</c:v>
                </c:pt>
                <c:pt idx="3574">
                  <c:v>67</c:v>
                </c:pt>
                <c:pt idx="3575">
                  <c:v>61</c:v>
                </c:pt>
                <c:pt idx="3576">
                  <c:v>60</c:v>
                </c:pt>
                <c:pt idx="3577">
                  <c:v>80</c:v>
                </c:pt>
                <c:pt idx="3578">
                  <c:v>71</c:v>
                </c:pt>
                <c:pt idx="3579">
                  <c:v>80</c:v>
                </c:pt>
                <c:pt idx="3580">
                  <c:v>60</c:v>
                </c:pt>
                <c:pt idx="3581">
                  <c:v>81</c:v>
                </c:pt>
                <c:pt idx="3582">
                  <c:v>67</c:v>
                </c:pt>
                <c:pt idx="3583">
                  <c:v>60</c:v>
                </c:pt>
                <c:pt idx="3584">
                  <c:v>68</c:v>
                </c:pt>
                <c:pt idx="3585">
                  <c:v>64</c:v>
                </c:pt>
                <c:pt idx="3586">
                  <c:v>80</c:v>
                </c:pt>
                <c:pt idx="3587">
                  <c:v>64</c:v>
                </c:pt>
                <c:pt idx="3588">
                  <c:v>71</c:v>
                </c:pt>
                <c:pt idx="3589">
                  <c:v>71</c:v>
                </c:pt>
                <c:pt idx="3590">
                  <c:v>68</c:v>
                </c:pt>
                <c:pt idx="3591">
                  <c:v>67</c:v>
                </c:pt>
                <c:pt idx="3592">
                  <c:v>71</c:v>
                </c:pt>
                <c:pt idx="3593">
                  <c:v>63</c:v>
                </c:pt>
                <c:pt idx="3594">
                  <c:v>67</c:v>
                </c:pt>
                <c:pt idx="3595">
                  <c:v>80</c:v>
                </c:pt>
                <c:pt idx="3596">
                  <c:v>63</c:v>
                </c:pt>
                <c:pt idx="3597">
                  <c:v>67</c:v>
                </c:pt>
                <c:pt idx="3598">
                  <c:v>64</c:v>
                </c:pt>
                <c:pt idx="3599">
                  <c:v>64</c:v>
                </c:pt>
                <c:pt idx="3600">
                  <c:v>67</c:v>
                </c:pt>
                <c:pt idx="3601">
                  <c:v>67</c:v>
                </c:pt>
                <c:pt idx="3602">
                  <c:v>80</c:v>
                </c:pt>
                <c:pt idx="3603">
                  <c:v>67</c:v>
                </c:pt>
                <c:pt idx="3604">
                  <c:v>60</c:v>
                </c:pt>
                <c:pt idx="3605">
                  <c:v>87</c:v>
                </c:pt>
                <c:pt idx="3606">
                  <c:v>64</c:v>
                </c:pt>
                <c:pt idx="3607">
                  <c:v>67</c:v>
                </c:pt>
                <c:pt idx="3608">
                  <c:v>83</c:v>
                </c:pt>
                <c:pt idx="3609">
                  <c:v>60</c:v>
                </c:pt>
                <c:pt idx="3610">
                  <c:v>71</c:v>
                </c:pt>
                <c:pt idx="3611">
                  <c:v>80</c:v>
                </c:pt>
                <c:pt idx="3612">
                  <c:v>80</c:v>
                </c:pt>
                <c:pt idx="3613">
                  <c:v>67</c:v>
                </c:pt>
                <c:pt idx="3614">
                  <c:v>67</c:v>
                </c:pt>
                <c:pt idx="3615">
                  <c:v>84</c:v>
                </c:pt>
                <c:pt idx="3616">
                  <c:v>84</c:v>
                </c:pt>
                <c:pt idx="3617">
                  <c:v>64</c:v>
                </c:pt>
                <c:pt idx="3618">
                  <c:v>68</c:v>
                </c:pt>
                <c:pt idx="3619">
                  <c:v>64</c:v>
                </c:pt>
                <c:pt idx="3620">
                  <c:v>67</c:v>
                </c:pt>
                <c:pt idx="3621">
                  <c:v>83</c:v>
                </c:pt>
                <c:pt idx="3622">
                  <c:v>64</c:v>
                </c:pt>
                <c:pt idx="3623">
                  <c:v>60</c:v>
                </c:pt>
                <c:pt idx="3624">
                  <c:v>83</c:v>
                </c:pt>
                <c:pt idx="3625">
                  <c:v>87</c:v>
                </c:pt>
                <c:pt idx="3626">
                  <c:v>88</c:v>
                </c:pt>
                <c:pt idx="3627">
                  <c:v>87</c:v>
                </c:pt>
                <c:pt idx="3628">
                  <c:v>83</c:v>
                </c:pt>
                <c:pt idx="3629">
                  <c:v>63</c:v>
                </c:pt>
                <c:pt idx="3630">
                  <c:v>63</c:v>
                </c:pt>
                <c:pt idx="3631">
                  <c:v>67</c:v>
                </c:pt>
                <c:pt idx="3632">
                  <c:v>68</c:v>
                </c:pt>
                <c:pt idx="3633">
                  <c:v>80</c:v>
                </c:pt>
                <c:pt idx="3634">
                  <c:v>68</c:v>
                </c:pt>
                <c:pt idx="3635">
                  <c:v>68</c:v>
                </c:pt>
                <c:pt idx="3636">
                  <c:v>68</c:v>
                </c:pt>
                <c:pt idx="3637">
                  <c:v>80</c:v>
                </c:pt>
                <c:pt idx="3638">
                  <c:v>68</c:v>
                </c:pt>
                <c:pt idx="3639">
                  <c:v>67</c:v>
                </c:pt>
                <c:pt idx="3640">
                  <c:v>64</c:v>
                </c:pt>
                <c:pt idx="3641">
                  <c:v>71</c:v>
                </c:pt>
                <c:pt idx="3642">
                  <c:v>60</c:v>
                </c:pt>
                <c:pt idx="3643">
                  <c:v>80</c:v>
                </c:pt>
                <c:pt idx="3644">
                  <c:v>66</c:v>
                </c:pt>
                <c:pt idx="3645">
                  <c:v>71</c:v>
                </c:pt>
                <c:pt idx="3646">
                  <c:v>60</c:v>
                </c:pt>
                <c:pt idx="3647">
                  <c:v>63</c:v>
                </c:pt>
                <c:pt idx="3648">
                  <c:v>81</c:v>
                </c:pt>
                <c:pt idx="3649">
                  <c:v>67</c:v>
                </c:pt>
                <c:pt idx="3650">
                  <c:v>80</c:v>
                </c:pt>
                <c:pt idx="3651">
                  <c:v>63</c:v>
                </c:pt>
                <c:pt idx="3652">
                  <c:v>67</c:v>
                </c:pt>
                <c:pt idx="3653">
                  <c:v>61</c:v>
                </c:pt>
                <c:pt idx="3654">
                  <c:v>83</c:v>
                </c:pt>
                <c:pt idx="3655">
                  <c:v>61</c:v>
                </c:pt>
                <c:pt idx="3656">
                  <c:v>60</c:v>
                </c:pt>
                <c:pt idx="3657">
                  <c:v>67</c:v>
                </c:pt>
                <c:pt idx="3658">
                  <c:v>71</c:v>
                </c:pt>
                <c:pt idx="3659">
                  <c:v>64</c:v>
                </c:pt>
                <c:pt idx="3660">
                  <c:v>67</c:v>
                </c:pt>
                <c:pt idx="3661">
                  <c:v>47</c:v>
                </c:pt>
                <c:pt idx="3662">
                  <c:v>60</c:v>
                </c:pt>
                <c:pt idx="3663">
                  <c:v>51</c:v>
                </c:pt>
                <c:pt idx="3664">
                  <c:v>87</c:v>
                </c:pt>
                <c:pt idx="3665">
                  <c:v>67</c:v>
                </c:pt>
                <c:pt idx="3666">
                  <c:v>63</c:v>
                </c:pt>
                <c:pt idx="3667">
                  <c:v>64</c:v>
                </c:pt>
                <c:pt idx="3668">
                  <c:v>64</c:v>
                </c:pt>
                <c:pt idx="3669">
                  <c:v>81</c:v>
                </c:pt>
                <c:pt idx="3670">
                  <c:v>84</c:v>
                </c:pt>
                <c:pt idx="3671">
                  <c:v>67</c:v>
                </c:pt>
                <c:pt idx="3672">
                  <c:v>67</c:v>
                </c:pt>
                <c:pt idx="3673">
                  <c:v>88</c:v>
                </c:pt>
                <c:pt idx="3674">
                  <c:v>64</c:v>
                </c:pt>
                <c:pt idx="3675">
                  <c:v>61</c:v>
                </c:pt>
                <c:pt idx="3676">
                  <c:v>84</c:v>
                </c:pt>
                <c:pt idx="3677">
                  <c:v>84</c:v>
                </c:pt>
                <c:pt idx="3678">
                  <c:v>64</c:v>
                </c:pt>
                <c:pt idx="3679">
                  <c:v>64</c:v>
                </c:pt>
                <c:pt idx="3680">
                  <c:v>88</c:v>
                </c:pt>
                <c:pt idx="3681">
                  <c:v>80</c:v>
                </c:pt>
                <c:pt idx="3682">
                  <c:v>83</c:v>
                </c:pt>
                <c:pt idx="3683">
                  <c:v>64</c:v>
                </c:pt>
                <c:pt idx="3684">
                  <c:v>71</c:v>
                </c:pt>
                <c:pt idx="3685">
                  <c:v>80</c:v>
                </c:pt>
                <c:pt idx="3686">
                  <c:v>71</c:v>
                </c:pt>
                <c:pt idx="3687">
                  <c:v>84</c:v>
                </c:pt>
                <c:pt idx="3688">
                  <c:v>63</c:v>
                </c:pt>
                <c:pt idx="3689">
                  <c:v>80</c:v>
                </c:pt>
                <c:pt idx="3690">
                  <c:v>80</c:v>
                </c:pt>
                <c:pt idx="3691">
                  <c:v>63</c:v>
                </c:pt>
                <c:pt idx="3692">
                  <c:v>87</c:v>
                </c:pt>
                <c:pt idx="3693">
                  <c:v>88</c:v>
                </c:pt>
                <c:pt idx="3694">
                  <c:v>67</c:v>
                </c:pt>
                <c:pt idx="3695">
                  <c:v>87</c:v>
                </c:pt>
                <c:pt idx="3696">
                  <c:v>68</c:v>
                </c:pt>
                <c:pt idx="3697">
                  <c:v>67</c:v>
                </c:pt>
                <c:pt idx="3698">
                  <c:v>87</c:v>
                </c:pt>
                <c:pt idx="3699">
                  <c:v>64</c:v>
                </c:pt>
                <c:pt idx="3700">
                  <c:v>67</c:v>
                </c:pt>
                <c:pt idx="3701">
                  <c:v>63</c:v>
                </c:pt>
                <c:pt idx="3702">
                  <c:v>47</c:v>
                </c:pt>
                <c:pt idx="3703">
                  <c:v>64</c:v>
                </c:pt>
                <c:pt idx="3704">
                  <c:v>80</c:v>
                </c:pt>
                <c:pt idx="3705">
                  <c:v>68</c:v>
                </c:pt>
                <c:pt idx="3706">
                  <c:v>47</c:v>
                </c:pt>
                <c:pt idx="3707">
                  <c:v>48</c:v>
                </c:pt>
                <c:pt idx="3708">
                  <c:v>63</c:v>
                </c:pt>
                <c:pt idx="3709">
                  <c:v>67</c:v>
                </c:pt>
                <c:pt idx="3710">
                  <c:v>63</c:v>
                </c:pt>
                <c:pt idx="3711">
                  <c:v>63</c:v>
                </c:pt>
                <c:pt idx="3712">
                  <c:v>67</c:v>
                </c:pt>
                <c:pt idx="3713">
                  <c:v>64</c:v>
                </c:pt>
                <c:pt idx="3714">
                  <c:v>71</c:v>
                </c:pt>
                <c:pt idx="3715">
                  <c:v>60</c:v>
                </c:pt>
                <c:pt idx="3716">
                  <c:v>63</c:v>
                </c:pt>
                <c:pt idx="3717">
                  <c:v>60</c:v>
                </c:pt>
                <c:pt idx="3718">
                  <c:v>63</c:v>
                </c:pt>
                <c:pt idx="3719">
                  <c:v>68</c:v>
                </c:pt>
                <c:pt idx="3720">
                  <c:v>80</c:v>
                </c:pt>
                <c:pt idx="3721">
                  <c:v>44</c:v>
                </c:pt>
                <c:pt idx="3722">
                  <c:v>63</c:v>
                </c:pt>
                <c:pt idx="3723">
                  <c:v>83</c:v>
                </c:pt>
                <c:pt idx="3724">
                  <c:v>80</c:v>
                </c:pt>
                <c:pt idx="3725">
                  <c:v>68</c:v>
                </c:pt>
                <c:pt idx="3726">
                  <c:v>64</c:v>
                </c:pt>
                <c:pt idx="3727">
                  <c:v>80</c:v>
                </c:pt>
                <c:pt idx="3728">
                  <c:v>63</c:v>
                </c:pt>
                <c:pt idx="3729">
                  <c:v>63</c:v>
                </c:pt>
                <c:pt idx="3730">
                  <c:v>67</c:v>
                </c:pt>
                <c:pt idx="3731">
                  <c:v>83</c:v>
                </c:pt>
                <c:pt idx="3732">
                  <c:v>64</c:v>
                </c:pt>
                <c:pt idx="3733">
                  <c:v>60</c:v>
                </c:pt>
                <c:pt idx="3734">
                  <c:v>63</c:v>
                </c:pt>
                <c:pt idx="3735">
                  <c:v>61</c:v>
                </c:pt>
                <c:pt idx="3736">
                  <c:v>71</c:v>
                </c:pt>
                <c:pt idx="3737">
                  <c:v>61</c:v>
                </c:pt>
                <c:pt idx="3738">
                  <c:v>60</c:v>
                </c:pt>
                <c:pt idx="3739">
                  <c:v>64</c:v>
                </c:pt>
                <c:pt idx="3740">
                  <c:v>67</c:v>
                </c:pt>
                <c:pt idx="3741">
                  <c:v>71</c:v>
                </c:pt>
                <c:pt idx="3742">
                  <c:v>67</c:v>
                </c:pt>
                <c:pt idx="3743">
                  <c:v>47</c:v>
                </c:pt>
                <c:pt idx="3744">
                  <c:v>64</c:v>
                </c:pt>
                <c:pt idx="3745">
                  <c:v>61</c:v>
                </c:pt>
                <c:pt idx="3746">
                  <c:v>64</c:v>
                </c:pt>
                <c:pt idx="3747">
                  <c:v>61</c:v>
                </c:pt>
                <c:pt idx="3748">
                  <c:v>64</c:v>
                </c:pt>
                <c:pt idx="3749">
                  <c:v>60</c:v>
                </c:pt>
                <c:pt idx="3750">
                  <c:v>64</c:v>
                </c:pt>
                <c:pt idx="3751">
                  <c:v>61</c:v>
                </c:pt>
                <c:pt idx="3752">
                  <c:v>67</c:v>
                </c:pt>
                <c:pt idx="3753">
                  <c:v>64</c:v>
                </c:pt>
                <c:pt idx="3754">
                  <c:v>68</c:v>
                </c:pt>
                <c:pt idx="3755">
                  <c:v>71</c:v>
                </c:pt>
                <c:pt idx="3756">
                  <c:v>60</c:v>
                </c:pt>
                <c:pt idx="3757">
                  <c:v>68</c:v>
                </c:pt>
                <c:pt idx="3758">
                  <c:v>67</c:v>
                </c:pt>
                <c:pt idx="3759">
                  <c:v>63</c:v>
                </c:pt>
                <c:pt idx="3760">
                  <c:v>63</c:v>
                </c:pt>
                <c:pt idx="3761">
                  <c:v>68</c:v>
                </c:pt>
                <c:pt idx="3762">
                  <c:v>63</c:v>
                </c:pt>
                <c:pt idx="3763">
                  <c:v>67</c:v>
                </c:pt>
                <c:pt idx="3764">
                  <c:v>91</c:v>
                </c:pt>
                <c:pt idx="3765">
                  <c:v>61</c:v>
                </c:pt>
                <c:pt idx="3766">
                  <c:v>61</c:v>
                </c:pt>
                <c:pt idx="3767">
                  <c:v>71</c:v>
                </c:pt>
                <c:pt idx="3768">
                  <c:v>64</c:v>
                </c:pt>
                <c:pt idx="3769">
                  <c:v>87</c:v>
                </c:pt>
                <c:pt idx="3770">
                  <c:v>68</c:v>
                </c:pt>
                <c:pt idx="3771">
                  <c:v>67</c:v>
                </c:pt>
                <c:pt idx="3772">
                  <c:v>84</c:v>
                </c:pt>
                <c:pt idx="3773">
                  <c:v>80</c:v>
                </c:pt>
                <c:pt idx="3774">
                  <c:v>81</c:v>
                </c:pt>
                <c:pt idx="3775">
                  <c:v>67</c:v>
                </c:pt>
                <c:pt idx="3776">
                  <c:v>60</c:v>
                </c:pt>
                <c:pt idx="3777">
                  <c:v>60</c:v>
                </c:pt>
                <c:pt idx="3778">
                  <c:v>67</c:v>
                </c:pt>
                <c:pt idx="3779">
                  <c:v>80</c:v>
                </c:pt>
                <c:pt idx="3780">
                  <c:v>67</c:v>
                </c:pt>
                <c:pt idx="3781">
                  <c:v>60</c:v>
                </c:pt>
                <c:pt idx="3782">
                  <c:v>63</c:v>
                </c:pt>
                <c:pt idx="3783">
                  <c:v>60</c:v>
                </c:pt>
                <c:pt idx="3784">
                  <c:v>71</c:v>
                </c:pt>
                <c:pt idx="3785">
                  <c:v>67</c:v>
                </c:pt>
                <c:pt idx="3786">
                  <c:v>64</c:v>
                </c:pt>
                <c:pt idx="3787">
                  <c:v>63</c:v>
                </c:pt>
                <c:pt idx="3788">
                  <c:v>67</c:v>
                </c:pt>
                <c:pt idx="3789">
                  <c:v>67</c:v>
                </c:pt>
                <c:pt idx="3790">
                  <c:v>67</c:v>
                </c:pt>
                <c:pt idx="3791">
                  <c:v>68</c:v>
                </c:pt>
                <c:pt idx="3792">
                  <c:v>40</c:v>
                </c:pt>
                <c:pt idx="3793">
                  <c:v>64</c:v>
                </c:pt>
                <c:pt idx="3794">
                  <c:v>64</c:v>
                </c:pt>
                <c:pt idx="3795">
                  <c:v>68</c:v>
                </c:pt>
                <c:pt idx="3796">
                  <c:v>71</c:v>
                </c:pt>
                <c:pt idx="3797">
                  <c:v>80</c:v>
                </c:pt>
                <c:pt idx="3798">
                  <c:v>87</c:v>
                </c:pt>
                <c:pt idx="3799">
                  <c:v>67</c:v>
                </c:pt>
                <c:pt idx="3800">
                  <c:v>64</c:v>
                </c:pt>
                <c:pt idx="3801">
                  <c:v>64</c:v>
                </c:pt>
                <c:pt idx="3802">
                  <c:v>84</c:v>
                </c:pt>
                <c:pt idx="3803">
                  <c:v>67</c:v>
                </c:pt>
                <c:pt idx="3804">
                  <c:v>67</c:v>
                </c:pt>
                <c:pt idx="3805">
                  <c:v>64</c:v>
                </c:pt>
                <c:pt idx="3806">
                  <c:v>60</c:v>
                </c:pt>
                <c:pt idx="3807">
                  <c:v>60</c:v>
                </c:pt>
                <c:pt idx="3808">
                  <c:v>68</c:v>
                </c:pt>
                <c:pt idx="3809">
                  <c:v>64</c:v>
                </c:pt>
                <c:pt idx="3810">
                  <c:v>67</c:v>
                </c:pt>
                <c:pt idx="3811">
                  <c:v>81</c:v>
                </c:pt>
                <c:pt idx="3812">
                  <c:v>60</c:v>
                </c:pt>
                <c:pt idx="3813">
                  <c:v>68</c:v>
                </c:pt>
                <c:pt idx="3814">
                  <c:v>68</c:v>
                </c:pt>
                <c:pt idx="3815">
                  <c:v>60</c:v>
                </c:pt>
                <c:pt idx="3816">
                  <c:v>63</c:v>
                </c:pt>
                <c:pt idx="3817">
                  <c:v>64</c:v>
                </c:pt>
                <c:pt idx="3818">
                  <c:v>71</c:v>
                </c:pt>
                <c:pt idx="3819">
                  <c:v>81</c:v>
                </c:pt>
                <c:pt idx="3820">
                  <c:v>67</c:v>
                </c:pt>
                <c:pt idx="3821">
                  <c:v>60</c:v>
                </c:pt>
                <c:pt idx="3822">
                  <c:v>64</c:v>
                </c:pt>
                <c:pt idx="3823">
                  <c:v>67</c:v>
                </c:pt>
                <c:pt idx="3824">
                  <c:v>60</c:v>
                </c:pt>
                <c:pt idx="3825">
                  <c:v>66</c:v>
                </c:pt>
                <c:pt idx="3826">
                  <c:v>64</c:v>
                </c:pt>
                <c:pt idx="3827">
                  <c:v>67</c:v>
                </c:pt>
                <c:pt idx="3828">
                  <c:v>80</c:v>
                </c:pt>
                <c:pt idx="3829">
                  <c:v>63</c:v>
                </c:pt>
                <c:pt idx="3830">
                  <c:v>67</c:v>
                </c:pt>
                <c:pt idx="3831">
                  <c:v>63</c:v>
                </c:pt>
                <c:pt idx="3832">
                  <c:v>80</c:v>
                </c:pt>
                <c:pt idx="3833">
                  <c:v>67</c:v>
                </c:pt>
                <c:pt idx="3834">
                  <c:v>91</c:v>
                </c:pt>
                <c:pt idx="3835">
                  <c:v>64</c:v>
                </c:pt>
                <c:pt idx="3836">
                  <c:v>61</c:v>
                </c:pt>
                <c:pt idx="3837">
                  <c:v>91</c:v>
                </c:pt>
                <c:pt idx="3838">
                  <c:v>60</c:v>
                </c:pt>
                <c:pt idx="3839">
                  <c:v>68</c:v>
                </c:pt>
                <c:pt idx="3840">
                  <c:v>60</c:v>
                </c:pt>
                <c:pt idx="3841">
                  <c:v>80</c:v>
                </c:pt>
                <c:pt idx="3842">
                  <c:v>67</c:v>
                </c:pt>
                <c:pt idx="3843">
                  <c:v>91</c:v>
                </c:pt>
                <c:pt idx="3844">
                  <c:v>80</c:v>
                </c:pt>
                <c:pt idx="3845">
                  <c:v>83</c:v>
                </c:pt>
                <c:pt idx="3846">
                  <c:v>67</c:v>
                </c:pt>
                <c:pt idx="3847">
                  <c:v>67</c:v>
                </c:pt>
                <c:pt idx="3848">
                  <c:v>80</c:v>
                </c:pt>
                <c:pt idx="3849">
                  <c:v>67</c:v>
                </c:pt>
                <c:pt idx="3850">
                  <c:v>80</c:v>
                </c:pt>
                <c:pt idx="3851">
                  <c:v>51</c:v>
                </c:pt>
                <c:pt idx="3852">
                  <c:v>60</c:v>
                </c:pt>
                <c:pt idx="3853">
                  <c:v>67</c:v>
                </c:pt>
                <c:pt idx="3854">
                  <c:v>66</c:v>
                </c:pt>
                <c:pt idx="3855">
                  <c:v>61</c:v>
                </c:pt>
                <c:pt idx="3856">
                  <c:v>83</c:v>
                </c:pt>
                <c:pt idx="3857">
                  <c:v>64</c:v>
                </c:pt>
                <c:pt idx="3858">
                  <c:v>64</c:v>
                </c:pt>
                <c:pt idx="3859">
                  <c:v>60</c:v>
                </c:pt>
                <c:pt idx="3860">
                  <c:v>80</c:v>
                </c:pt>
                <c:pt idx="3861">
                  <c:v>64</c:v>
                </c:pt>
                <c:pt idx="3862">
                  <c:v>67</c:v>
                </c:pt>
                <c:pt idx="3863">
                  <c:v>71</c:v>
                </c:pt>
                <c:pt idx="3864">
                  <c:v>60</c:v>
                </c:pt>
                <c:pt idx="3865">
                  <c:v>84</c:v>
                </c:pt>
                <c:pt idx="3866">
                  <c:v>71</c:v>
                </c:pt>
                <c:pt idx="3867">
                  <c:v>51</c:v>
                </c:pt>
                <c:pt idx="3868">
                  <c:v>64</c:v>
                </c:pt>
                <c:pt idx="3869">
                  <c:v>80</c:v>
                </c:pt>
                <c:pt idx="3870">
                  <c:v>60</c:v>
                </c:pt>
                <c:pt idx="3871">
                  <c:v>80</c:v>
                </c:pt>
                <c:pt idx="3872">
                  <c:v>47</c:v>
                </c:pt>
                <c:pt idx="3873">
                  <c:v>67</c:v>
                </c:pt>
                <c:pt idx="3874">
                  <c:v>80</c:v>
                </c:pt>
                <c:pt idx="3875">
                  <c:v>88</c:v>
                </c:pt>
                <c:pt idx="3876">
                  <c:v>63</c:v>
                </c:pt>
                <c:pt idx="3877">
                  <c:v>61</c:v>
                </c:pt>
                <c:pt idx="3878">
                  <c:v>80</c:v>
                </c:pt>
                <c:pt idx="3879">
                  <c:v>63</c:v>
                </c:pt>
                <c:pt idx="3880">
                  <c:v>80</c:v>
                </c:pt>
                <c:pt idx="3881">
                  <c:v>64</c:v>
                </c:pt>
                <c:pt idx="3882">
                  <c:v>63</c:v>
                </c:pt>
                <c:pt idx="3883">
                  <c:v>71</c:v>
                </c:pt>
                <c:pt idx="3884">
                  <c:v>83</c:v>
                </c:pt>
                <c:pt idx="3885">
                  <c:v>64</c:v>
                </c:pt>
                <c:pt idx="3886">
                  <c:v>68</c:v>
                </c:pt>
                <c:pt idx="3887">
                  <c:v>67</c:v>
                </c:pt>
                <c:pt idx="3888">
                  <c:v>48</c:v>
                </c:pt>
                <c:pt idx="3889">
                  <c:v>64</c:v>
                </c:pt>
                <c:pt idx="3890">
                  <c:v>47</c:v>
                </c:pt>
                <c:pt idx="3891">
                  <c:v>87</c:v>
                </c:pt>
                <c:pt idx="3892">
                  <c:v>71</c:v>
                </c:pt>
                <c:pt idx="3893">
                  <c:v>64</c:v>
                </c:pt>
                <c:pt idx="3894">
                  <c:v>63</c:v>
                </c:pt>
                <c:pt idx="3895">
                  <c:v>87</c:v>
                </c:pt>
                <c:pt idx="3896">
                  <c:v>67</c:v>
                </c:pt>
                <c:pt idx="3897">
                  <c:v>41</c:v>
                </c:pt>
                <c:pt idx="3898">
                  <c:v>60</c:v>
                </c:pt>
                <c:pt idx="3899">
                  <c:v>66</c:v>
                </c:pt>
                <c:pt idx="3900">
                  <c:v>64</c:v>
                </c:pt>
                <c:pt idx="3901">
                  <c:v>84</c:v>
                </c:pt>
                <c:pt idx="3902">
                  <c:v>91</c:v>
                </c:pt>
                <c:pt idx="3903">
                  <c:v>64</c:v>
                </c:pt>
                <c:pt idx="3904">
                  <c:v>87</c:v>
                </c:pt>
                <c:pt idx="3905">
                  <c:v>84</c:v>
                </c:pt>
                <c:pt idx="3906">
                  <c:v>64</c:v>
                </c:pt>
                <c:pt idx="3907">
                  <c:v>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675520"/>
        <c:axId val="77677696"/>
      </c:lineChart>
      <c:catAx>
        <c:axId val="77675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2-Theta-scale</a:t>
                </a:r>
              </a:p>
            </c:rich>
          </c:tx>
          <c:overlay val="0"/>
        </c:title>
        <c:numFmt formatCode="0.00" sourceLinked="0"/>
        <c:majorTickMark val="out"/>
        <c:minorTickMark val="none"/>
        <c:tickLblPos val="nextTo"/>
        <c:crossAx val="77677696"/>
        <c:crosses val="autoZero"/>
        <c:auto val="1"/>
        <c:lblAlgn val="ctr"/>
        <c:lblOffset val="100"/>
        <c:noMultiLvlLbl val="0"/>
      </c:catAx>
      <c:valAx>
        <c:axId val="776776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Intensity</a:t>
                </a:r>
              </a:p>
            </c:rich>
          </c:tx>
          <c:layout>
            <c:manualLayout>
              <c:xMode val="edge"/>
              <c:yMode val="edge"/>
              <c:x val="2.0272332448374201E-3"/>
              <c:y val="0.163499268402801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7675520"/>
        <c:crossesAt val="2"/>
        <c:crossBetween val="between"/>
      </c:valAx>
    </c:plotArea>
    <c:legend>
      <c:legendPos val="r"/>
      <c:layout>
        <c:manualLayout>
          <c:xMode val="edge"/>
          <c:yMode val="edge"/>
          <c:x val="0.4682725227209748"/>
          <c:y val="3.989775367748738E-2"/>
          <c:w val="0.52576661341587871"/>
          <c:h val="0.171991232652636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102738527934816"/>
          <c:y val="4.5794796070745471E-2"/>
          <c:w val="0.78649650043744523"/>
          <c:h val="0.7215084572761739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Sayfa13!$B$9</c:f>
              <c:strCache>
                <c:ptCount val="1"/>
                <c:pt idx="0">
                  <c:v>Free lipase (FL)</c:v>
                </c:pt>
              </c:strCache>
            </c:strRef>
          </c:tx>
          <c:spPr>
            <a:ln w="19050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19050"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stdErr"/>
            <c:noEndCap val="0"/>
          </c:errBars>
          <c:xVal>
            <c:numRef>
              <c:f>Sayfa13!$A$10:$A$13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xVal>
          <c:yVal>
            <c:numRef>
              <c:f>Sayfa13!$B$10:$B$13</c:f>
              <c:numCache>
                <c:formatCode>General</c:formatCode>
                <c:ptCount val="4"/>
                <c:pt idx="0">
                  <c:v>40</c:v>
                </c:pt>
                <c:pt idx="1">
                  <c:v>45</c:v>
                </c:pt>
                <c:pt idx="2">
                  <c:v>48</c:v>
                </c:pt>
                <c:pt idx="3">
                  <c:v>46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Sayfa13!$C$9</c:f>
              <c:strCache>
                <c:ptCount val="1"/>
                <c:pt idx="0">
                  <c:v>Immobilized lipase (IML)</c:v>
                </c:pt>
              </c:strCache>
            </c:strRef>
          </c:tx>
          <c:spPr>
            <a:ln w="19050">
              <a:solidFill>
                <a:srgbClr val="0000CC"/>
              </a:solidFill>
            </a:ln>
          </c:spPr>
          <c:marker>
            <c:symbol val="circle"/>
            <c:size val="5"/>
            <c:spPr>
              <a:solidFill>
                <a:srgbClr val="0000CC"/>
              </a:solidFill>
              <a:ln w="19050">
                <a:solidFill>
                  <a:srgbClr val="0000CC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Sayfa13!$A$10:$A$13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xVal>
          <c:yVal>
            <c:numRef>
              <c:f>Sayfa13!$C$10:$C$13</c:f>
              <c:numCache>
                <c:formatCode>General</c:formatCode>
                <c:ptCount val="4"/>
                <c:pt idx="0">
                  <c:v>50</c:v>
                </c:pt>
                <c:pt idx="1">
                  <c:v>58</c:v>
                </c:pt>
                <c:pt idx="2">
                  <c:v>65</c:v>
                </c:pt>
                <c:pt idx="3">
                  <c:v>55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Sayfa13!$D$9</c:f>
              <c:strCache>
                <c:ptCount val="1"/>
                <c:pt idx="0">
                  <c:v>Detergent + FL</c:v>
                </c:pt>
              </c:strCache>
            </c:strRef>
          </c:tx>
          <c:spPr>
            <a:ln w="19050">
              <a:solidFill>
                <a:srgbClr val="003300"/>
              </a:solidFill>
            </a:ln>
          </c:spPr>
          <c:marker>
            <c:symbol val="diamond"/>
            <c:size val="5"/>
            <c:spPr>
              <a:solidFill>
                <a:schemeClr val="bg1"/>
              </a:solidFill>
              <a:ln w="19050">
                <a:solidFill>
                  <a:srgbClr val="008000"/>
                </a:solidFill>
              </a:ln>
            </c:spPr>
          </c:marker>
          <c:errBars>
            <c:errDir val="y"/>
            <c:errBarType val="both"/>
            <c:errValType val="stdErr"/>
            <c:noEndCap val="0"/>
          </c:errBars>
          <c:xVal>
            <c:numRef>
              <c:f>Sayfa13!$A$10:$A$13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xVal>
          <c:yVal>
            <c:numRef>
              <c:f>Sayfa13!$D$10:$D$13</c:f>
              <c:numCache>
                <c:formatCode>General</c:formatCode>
                <c:ptCount val="4"/>
                <c:pt idx="0">
                  <c:v>45</c:v>
                </c:pt>
                <c:pt idx="1">
                  <c:v>48</c:v>
                </c:pt>
                <c:pt idx="2">
                  <c:v>50</c:v>
                </c:pt>
                <c:pt idx="3">
                  <c:v>48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Sayfa13!$E$9</c:f>
              <c:strCache>
                <c:ptCount val="1"/>
                <c:pt idx="0">
                  <c:v>Detergent + IML</c:v>
                </c:pt>
              </c:strCache>
            </c:strRef>
          </c:tx>
          <c:spPr>
            <a:ln w="19050">
              <a:solidFill>
                <a:schemeClr val="accent6">
                  <a:lumMod val="75000"/>
                </a:schemeClr>
              </a:solidFill>
            </a:ln>
          </c:spPr>
          <c:marker>
            <c:symbol val="diamond"/>
            <c:size val="5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3"/>
          </c:errBars>
          <c:xVal>
            <c:numRef>
              <c:f>Sayfa13!$A$10:$A$13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xVal>
          <c:yVal>
            <c:numRef>
              <c:f>Sayfa13!$E$10:$E$13</c:f>
              <c:numCache>
                <c:formatCode>General</c:formatCode>
                <c:ptCount val="4"/>
                <c:pt idx="0">
                  <c:v>53</c:v>
                </c:pt>
                <c:pt idx="1">
                  <c:v>60</c:v>
                </c:pt>
                <c:pt idx="2">
                  <c:v>72</c:v>
                </c:pt>
                <c:pt idx="3">
                  <c:v>67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465280"/>
        <c:axId val="78467456"/>
      </c:scatterChart>
      <c:valAx>
        <c:axId val="78465280"/>
        <c:scaling>
          <c:orientation val="minMax"/>
          <c:max val="8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(min)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8467456"/>
        <c:crosses val="autoZero"/>
        <c:crossBetween val="midCat"/>
        <c:majorUnit val="20"/>
        <c:minorUnit val="2"/>
      </c:valAx>
      <c:valAx>
        <c:axId val="784674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Olive oil removal (%)</a:t>
                </a:r>
              </a:p>
            </c:rich>
          </c:tx>
          <c:layout>
            <c:manualLayout>
              <c:xMode val="edge"/>
              <c:yMode val="edge"/>
              <c:x val="1.2484889245110339E-2"/>
              <c:y val="0.14659322466847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8465280"/>
        <c:crosses val="autoZero"/>
        <c:crossBetween val="midCat"/>
        <c:majorUnit val="20"/>
      </c:valAx>
    </c:plotArea>
    <c:legend>
      <c:legendPos val="r"/>
      <c:layout>
        <c:manualLayout>
          <c:xMode val="edge"/>
          <c:yMode val="edge"/>
          <c:x val="0.48899735914947901"/>
          <c:y val="0.44416904643342786"/>
          <c:w val="0.50470086657038116"/>
          <c:h val="0.2978173025591324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>
              <a:lumMod val="50000"/>
            </a:schemeClr>
          </a:solidFill>
          <a:latin typeface="Comic Sans MS" pitchFamily="66" charset="0"/>
          <a:cs typeface="Times New Roman" pitchFamily="18" charset="0"/>
        </a:defRPr>
      </a:pPr>
      <a:endParaRPr lang="tr-T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946A13-D039-4B19-940E-15E2A08D4C75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77A57A25-CA30-4199-9E8A-3F540660948F}">
      <dgm:prSet phldrT="[Metin]" custT="1"/>
      <dgm:spPr/>
      <dgm:t>
        <a:bodyPr/>
        <a:lstStyle/>
        <a:p>
          <a:r>
            <a:rPr lang="tr-TR" sz="1800" b="1" dirty="0" smtClean="0">
              <a:latin typeface="Comic Sans MS" pitchFamily="66" charset="0"/>
            </a:rPr>
            <a:t>1</a:t>
          </a:r>
          <a:endParaRPr lang="tr-TR" sz="1800" b="1" dirty="0">
            <a:latin typeface="Comic Sans MS" pitchFamily="66" charset="0"/>
          </a:endParaRPr>
        </a:p>
      </dgm:t>
    </dgm:pt>
    <dgm:pt modelId="{F0E4B5BA-0B6F-4990-BCB0-9AA2EEF07EBE}" type="parTrans" cxnId="{F514E6BC-AEA5-4DE0-8986-29078E676953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8ADB7ADB-AF81-41FE-BEB8-260B38033963}" type="sibTrans" cxnId="{F514E6BC-AEA5-4DE0-8986-29078E676953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E9DCFE13-5FA5-4D2F-9512-E65502D54E3E}">
      <dgm:prSet phldrT="[Metin]" custT="1"/>
      <dgm:spPr/>
      <dgm:t>
        <a:bodyPr/>
        <a:lstStyle/>
        <a:p>
          <a:r>
            <a:rPr lang="en-US" sz="1800" i="1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L. </a:t>
          </a:r>
          <a:r>
            <a:rPr lang="en-US" sz="1800" i="1" noProof="0" dirty="0" err="1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brevis</a:t>
          </a:r>
          <a:r>
            <a:rPr lang="en-US" sz="18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was incubated in MRS broth medium during 48 h at 30°C and 200 rpm at pH 7.0 containing (g/L): peptone (10.0 g); yeast extract (5.0 g); </a:t>
          </a:r>
          <a:r>
            <a:rPr lang="en-US" sz="1800" noProof="0" dirty="0" err="1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NaCl</a:t>
          </a:r>
          <a:r>
            <a:rPr lang="en-US" sz="18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(5.0 g) and 1% olive oil; (pH 7.0) (medium A). </a:t>
          </a:r>
          <a:endParaRPr lang="en-US" sz="1800" noProof="0" dirty="0">
            <a:solidFill>
              <a:schemeClr val="tx1">
                <a:lumMod val="50000"/>
              </a:schemeClr>
            </a:solidFill>
            <a:latin typeface="Comic Sans MS" pitchFamily="66" charset="0"/>
          </a:endParaRPr>
        </a:p>
      </dgm:t>
    </dgm:pt>
    <dgm:pt modelId="{9BDF131F-1532-4818-8B9E-B253DFED2DBD}" type="parTrans" cxnId="{B971F506-35D7-40C5-A498-0DF5789380BB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A13A2F72-0DBE-4247-80A6-CA5A1A63CEBA}" type="sibTrans" cxnId="{B971F506-35D7-40C5-A498-0DF5789380BB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9407F8BB-8B41-4B6A-865A-EE3981AA5F85}">
      <dgm:prSet phldrT="[Metin]" custT="1"/>
      <dgm:spPr/>
      <dgm:t>
        <a:bodyPr/>
        <a:lstStyle/>
        <a:p>
          <a:r>
            <a:rPr lang="tr-TR" sz="1800" b="1" dirty="0" smtClean="0">
              <a:latin typeface="Comic Sans MS" pitchFamily="66" charset="0"/>
            </a:rPr>
            <a:t>2</a:t>
          </a:r>
          <a:endParaRPr lang="tr-TR" sz="1800" b="1" dirty="0">
            <a:latin typeface="Comic Sans MS" pitchFamily="66" charset="0"/>
          </a:endParaRPr>
        </a:p>
      </dgm:t>
    </dgm:pt>
    <dgm:pt modelId="{3BAEFE60-F510-4432-984C-03D4AB8EFF36}" type="parTrans" cxnId="{F382A2F2-B9FA-4709-97A0-D059F6C6692B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DF784AB9-4725-4716-8CB3-508DA1F3F6C6}" type="sibTrans" cxnId="{F382A2F2-B9FA-4709-97A0-D059F6C6692B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1E1430D4-A76B-4662-B1FD-D6813FBBAED7}">
      <dgm:prSet phldrT="[Metin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After 48 h, olive oil (1%) (medium B) was added to medium A and this culture was produced in aerobic condition at 160 rpm and 30°C temperature during 36 h</a:t>
          </a:r>
          <a:r>
            <a:rPr lang="tr-TR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.</a:t>
          </a:r>
          <a:endParaRPr lang="tr-TR" sz="1800" dirty="0">
            <a:solidFill>
              <a:schemeClr val="tx1">
                <a:lumMod val="50000"/>
              </a:schemeClr>
            </a:solidFill>
            <a:latin typeface="Comic Sans MS" pitchFamily="66" charset="0"/>
          </a:endParaRPr>
        </a:p>
      </dgm:t>
    </dgm:pt>
    <dgm:pt modelId="{8CA8116F-5D3E-4F5D-9AA1-5F8ABAC77977}" type="parTrans" cxnId="{3CDB6490-A4E7-43F9-BE51-B1D4C1CDCF34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4EBCA125-068E-4E0D-83F6-E08DFC8EBA68}" type="sibTrans" cxnId="{3CDB6490-A4E7-43F9-BE51-B1D4C1CDCF34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BE72B927-2B49-4DF9-B34A-E025E05484E9}">
      <dgm:prSet phldrT="[Metin]" custT="1"/>
      <dgm:spPr/>
      <dgm:t>
        <a:bodyPr/>
        <a:lstStyle/>
        <a:p>
          <a:r>
            <a:rPr lang="tr-TR" sz="1800" b="1" dirty="0" smtClean="0">
              <a:latin typeface="Comic Sans MS" pitchFamily="66" charset="0"/>
            </a:rPr>
            <a:t>3</a:t>
          </a:r>
          <a:endParaRPr lang="tr-TR" sz="1800" b="1" dirty="0">
            <a:latin typeface="Comic Sans MS" pitchFamily="66" charset="0"/>
          </a:endParaRPr>
        </a:p>
      </dgm:t>
    </dgm:pt>
    <dgm:pt modelId="{60233CB3-CA94-4A84-A081-0AFDF1FD1158}" type="parTrans" cxnId="{8A984F76-C7D6-45B6-9B46-28E848C7D44F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DC1CC596-3D37-430C-822C-A84303B559BA}" type="sibTrans" cxnId="{8A984F76-C7D6-45B6-9B46-28E848C7D44F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9043A387-E40A-4E75-A23D-19CE12FAFF20}">
      <dgm:prSet phldrT="[Metin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Then, the obtained cultures were centrifuged at 12.000 </a:t>
          </a:r>
          <a:r>
            <a:rPr lang="en-US" sz="1800" i="1" dirty="0" err="1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xg</a:t>
          </a:r>
          <a:r>
            <a:rPr lang="en-US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for 15 min at 4°C and the supernatant w</a:t>
          </a:r>
          <a:r>
            <a:rPr lang="tr-TR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as</a:t>
          </a:r>
          <a:r>
            <a:rPr lang="en-US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used for </a:t>
          </a:r>
          <a:r>
            <a:rPr lang="en-US" sz="18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purification</a:t>
          </a:r>
          <a:r>
            <a:rPr lang="tr-TR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of </a:t>
          </a:r>
          <a:r>
            <a:rPr lang="en-US" sz="18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lipase</a:t>
          </a:r>
          <a:r>
            <a:rPr lang="tr-TR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</a:t>
          </a:r>
          <a:r>
            <a:rPr lang="en-US" sz="18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enzyme</a:t>
          </a:r>
          <a:r>
            <a:rPr lang="en-US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.</a:t>
          </a:r>
          <a:endParaRPr lang="tr-TR" sz="1800" dirty="0">
            <a:solidFill>
              <a:schemeClr val="tx1">
                <a:lumMod val="50000"/>
              </a:schemeClr>
            </a:solidFill>
            <a:latin typeface="Comic Sans MS" pitchFamily="66" charset="0"/>
          </a:endParaRPr>
        </a:p>
      </dgm:t>
    </dgm:pt>
    <dgm:pt modelId="{C762B474-674A-483C-8B63-6CEA84A9D659}" type="parTrans" cxnId="{BF6D3C68-FAA4-4909-9787-DCA4EE807CBD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33C48604-13A3-42CD-8599-696C57F7E0EE}" type="sibTrans" cxnId="{BF6D3C68-FAA4-4909-9787-DCA4EE807CBD}">
      <dgm:prSet/>
      <dgm:spPr/>
      <dgm:t>
        <a:bodyPr/>
        <a:lstStyle/>
        <a:p>
          <a:endParaRPr lang="tr-TR" sz="1800">
            <a:latin typeface="Comic Sans MS" pitchFamily="66" charset="0"/>
          </a:endParaRPr>
        </a:p>
      </dgm:t>
    </dgm:pt>
    <dgm:pt modelId="{CB5839BE-46B4-4BF2-9845-5A56BBB5D2B0}" type="pres">
      <dgm:prSet presAssocID="{BB946A13-D039-4B19-940E-15E2A08D4C7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4EF2601-CDEE-414C-BE0B-4055B3ABF099}" type="pres">
      <dgm:prSet presAssocID="{77A57A25-CA30-4199-9E8A-3F540660948F}" presName="composite" presStyleCnt="0"/>
      <dgm:spPr/>
    </dgm:pt>
    <dgm:pt modelId="{E21F55D1-359F-4A05-9902-010B77AE7763}" type="pres">
      <dgm:prSet presAssocID="{77A57A25-CA30-4199-9E8A-3F540660948F}" presName="parentText" presStyleLbl="alignNode1" presStyleIdx="0" presStyleCnt="3" custLinFactNeighborX="-12367" custLinFactNeighborY="-137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9AA5FB-8C9E-41FB-A736-282005C1CC76}" type="pres">
      <dgm:prSet presAssocID="{77A57A25-CA30-4199-9E8A-3F540660948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2F24A5-F554-476B-B4A3-6C73A42ECF41}" type="pres">
      <dgm:prSet presAssocID="{8ADB7ADB-AF81-41FE-BEB8-260B38033963}" presName="sp" presStyleCnt="0"/>
      <dgm:spPr/>
    </dgm:pt>
    <dgm:pt modelId="{3A6C0CCE-800D-49C2-840C-0299553BB8BD}" type="pres">
      <dgm:prSet presAssocID="{9407F8BB-8B41-4B6A-865A-EE3981AA5F85}" presName="composite" presStyleCnt="0"/>
      <dgm:spPr/>
    </dgm:pt>
    <dgm:pt modelId="{7E5359EB-8952-4098-A624-CF02F4215791}" type="pres">
      <dgm:prSet presAssocID="{9407F8BB-8B41-4B6A-865A-EE3981AA5F8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D5F586-E985-43D2-A134-A3BDC8F84440}" type="pres">
      <dgm:prSet presAssocID="{9407F8BB-8B41-4B6A-865A-EE3981AA5F8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18C8A3A-59D4-4432-A961-BA5A132CB55C}" type="pres">
      <dgm:prSet presAssocID="{DF784AB9-4725-4716-8CB3-508DA1F3F6C6}" presName="sp" presStyleCnt="0"/>
      <dgm:spPr/>
    </dgm:pt>
    <dgm:pt modelId="{EA21EB4E-02B2-43AF-A77F-E5BDA87E9E25}" type="pres">
      <dgm:prSet presAssocID="{BE72B927-2B49-4DF9-B34A-E025E05484E9}" presName="composite" presStyleCnt="0"/>
      <dgm:spPr/>
    </dgm:pt>
    <dgm:pt modelId="{C3654794-EE57-49BA-838E-8D3234078B4A}" type="pres">
      <dgm:prSet presAssocID="{BE72B927-2B49-4DF9-B34A-E025E05484E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D5C9C0F-2392-4B9B-A225-CC7E8DB3054D}" type="pres">
      <dgm:prSet presAssocID="{BE72B927-2B49-4DF9-B34A-E025E05484E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0FCC094-7B97-46BF-94D2-F266ED20297E}" type="presOf" srcId="{BB946A13-D039-4B19-940E-15E2A08D4C75}" destId="{CB5839BE-46B4-4BF2-9845-5A56BBB5D2B0}" srcOrd="0" destOrd="0" presId="urn:microsoft.com/office/officeart/2005/8/layout/chevron2"/>
    <dgm:cxn modelId="{BF6D3C68-FAA4-4909-9787-DCA4EE807CBD}" srcId="{BE72B927-2B49-4DF9-B34A-E025E05484E9}" destId="{9043A387-E40A-4E75-A23D-19CE12FAFF20}" srcOrd="0" destOrd="0" parTransId="{C762B474-674A-483C-8B63-6CEA84A9D659}" sibTransId="{33C48604-13A3-42CD-8599-696C57F7E0EE}"/>
    <dgm:cxn modelId="{EDA5F94A-78F3-4D88-B760-799070D8935E}" type="presOf" srcId="{BE72B927-2B49-4DF9-B34A-E025E05484E9}" destId="{C3654794-EE57-49BA-838E-8D3234078B4A}" srcOrd="0" destOrd="0" presId="urn:microsoft.com/office/officeart/2005/8/layout/chevron2"/>
    <dgm:cxn modelId="{8A984F76-C7D6-45B6-9B46-28E848C7D44F}" srcId="{BB946A13-D039-4B19-940E-15E2A08D4C75}" destId="{BE72B927-2B49-4DF9-B34A-E025E05484E9}" srcOrd="2" destOrd="0" parTransId="{60233CB3-CA94-4A84-A081-0AFDF1FD1158}" sibTransId="{DC1CC596-3D37-430C-822C-A84303B559BA}"/>
    <dgm:cxn modelId="{A9A2D3A2-F17D-4C0D-8505-090BF7AA8380}" type="presOf" srcId="{9407F8BB-8B41-4B6A-865A-EE3981AA5F85}" destId="{7E5359EB-8952-4098-A624-CF02F4215791}" srcOrd="0" destOrd="0" presId="urn:microsoft.com/office/officeart/2005/8/layout/chevron2"/>
    <dgm:cxn modelId="{370CB0AA-80DC-4F01-9877-378AE29B78B4}" type="presOf" srcId="{E9DCFE13-5FA5-4D2F-9512-E65502D54E3E}" destId="{6E9AA5FB-8C9E-41FB-A736-282005C1CC76}" srcOrd="0" destOrd="0" presId="urn:microsoft.com/office/officeart/2005/8/layout/chevron2"/>
    <dgm:cxn modelId="{8AEEE0F4-04B6-4241-9C08-087315E93819}" type="presOf" srcId="{77A57A25-CA30-4199-9E8A-3F540660948F}" destId="{E21F55D1-359F-4A05-9902-010B77AE7763}" srcOrd="0" destOrd="0" presId="urn:microsoft.com/office/officeart/2005/8/layout/chevron2"/>
    <dgm:cxn modelId="{CFDA6827-2D2A-45C0-B3B9-0195F20394EF}" type="presOf" srcId="{9043A387-E40A-4E75-A23D-19CE12FAFF20}" destId="{1D5C9C0F-2392-4B9B-A225-CC7E8DB3054D}" srcOrd="0" destOrd="0" presId="urn:microsoft.com/office/officeart/2005/8/layout/chevron2"/>
    <dgm:cxn modelId="{B971F506-35D7-40C5-A498-0DF5789380BB}" srcId="{77A57A25-CA30-4199-9E8A-3F540660948F}" destId="{E9DCFE13-5FA5-4D2F-9512-E65502D54E3E}" srcOrd="0" destOrd="0" parTransId="{9BDF131F-1532-4818-8B9E-B253DFED2DBD}" sibTransId="{A13A2F72-0DBE-4247-80A6-CA5A1A63CEBA}"/>
    <dgm:cxn modelId="{54600A57-2ADF-4258-8B36-3A3BE6285BAE}" type="presOf" srcId="{1E1430D4-A76B-4662-B1FD-D6813FBBAED7}" destId="{1BD5F586-E985-43D2-A134-A3BDC8F84440}" srcOrd="0" destOrd="0" presId="urn:microsoft.com/office/officeart/2005/8/layout/chevron2"/>
    <dgm:cxn modelId="{3CDB6490-A4E7-43F9-BE51-B1D4C1CDCF34}" srcId="{9407F8BB-8B41-4B6A-865A-EE3981AA5F85}" destId="{1E1430D4-A76B-4662-B1FD-D6813FBBAED7}" srcOrd="0" destOrd="0" parTransId="{8CA8116F-5D3E-4F5D-9AA1-5F8ABAC77977}" sibTransId="{4EBCA125-068E-4E0D-83F6-E08DFC8EBA68}"/>
    <dgm:cxn modelId="{F514E6BC-AEA5-4DE0-8986-29078E676953}" srcId="{BB946A13-D039-4B19-940E-15E2A08D4C75}" destId="{77A57A25-CA30-4199-9E8A-3F540660948F}" srcOrd="0" destOrd="0" parTransId="{F0E4B5BA-0B6F-4990-BCB0-9AA2EEF07EBE}" sibTransId="{8ADB7ADB-AF81-41FE-BEB8-260B38033963}"/>
    <dgm:cxn modelId="{F382A2F2-B9FA-4709-97A0-D059F6C6692B}" srcId="{BB946A13-D039-4B19-940E-15E2A08D4C75}" destId="{9407F8BB-8B41-4B6A-865A-EE3981AA5F85}" srcOrd="1" destOrd="0" parTransId="{3BAEFE60-F510-4432-984C-03D4AB8EFF36}" sibTransId="{DF784AB9-4725-4716-8CB3-508DA1F3F6C6}"/>
    <dgm:cxn modelId="{0288CB06-F7A4-4153-8A2E-8BA2ECAC4E62}" type="presParOf" srcId="{CB5839BE-46B4-4BF2-9845-5A56BBB5D2B0}" destId="{84EF2601-CDEE-414C-BE0B-4055B3ABF099}" srcOrd="0" destOrd="0" presId="urn:microsoft.com/office/officeart/2005/8/layout/chevron2"/>
    <dgm:cxn modelId="{6BB91C73-782B-4139-B0A9-28FC36C7B285}" type="presParOf" srcId="{84EF2601-CDEE-414C-BE0B-4055B3ABF099}" destId="{E21F55D1-359F-4A05-9902-010B77AE7763}" srcOrd="0" destOrd="0" presId="urn:microsoft.com/office/officeart/2005/8/layout/chevron2"/>
    <dgm:cxn modelId="{DA975AC7-5F52-45ED-9EAE-81473FBE80CC}" type="presParOf" srcId="{84EF2601-CDEE-414C-BE0B-4055B3ABF099}" destId="{6E9AA5FB-8C9E-41FB-A736-282005C1CC76}" srcOrd="1" destOrd="0" presId="urn:microsoft.com/office/officeart/2005/8/layout/chevron2"/>
    <dgm:cxn modelId="{29AFEA2F-4C5D-4BDA-9CB5-7456D8036B52}" type="presParOf" srcId="{CB5839BE-46B4-4BF2-9845-5A56BBB5D2B0}" destId="{942F24A5-F554-476B-B4A3-6C73A42ECF41}" srcOrd="1" destOrd="0" presId="urn:microsoft.com/office/officeart/2005/8/layout/chevron2"/>
    <dgm:cxn modelId="{180CE3C9-9C9F-4200-BE1F-F1EF657CDD6E}" type="presParOf" srcId="{CB5839BE-46B4-4BF2-9845-5A56BBB5D2B0}" destId="{3A6C0CCE-800D-49C2-840C-0299553BB8BD}" srcOrd="2" destOrd="0" presId="urn:microsoft.com/office/officeart/2005/8/layout/chevron2"/>
    <dgm:cxn modelId="{34F4C81F-49CB-4968-BEB4-D13A3E603772}" type="presParOf" srcId="{3A6C0CCE-800D-49C2-840C-0299553BB8BD}" destId="{7E5359EB-8952-4098-A624-CF02F4215791}" srcOrd="0" destOrd="0" presId="urn:microsoft.com/office/officeart/2005/8/layout/chevron2"/>
    <dgm:cxn modelId="{4FA6AEE4-E633-4250-8140-E0E7AB88D1F2}" type="presParOf" srcId="{3A6C0CCE-800D-49C2-840C-0299553BB8BD}" destId="{1BD5F586-E985-43D2-A134-A3BDC8F84440}" srcOrd="1" destOrd="0" presId="urn:microsoft.com/office/officeart/2005/8/layout/chevron2"/>
    <dgm:cxn modelId="{AE146583-681D-4135-8036-B7124DA1CE9A}" type="presParOf" srcId="{CB5839BE-46B4-4BF2-9845-5A56BBB5D2B0}" destId="{418C8A3A-59D4-4432-A961-BA5A132CB55C}" srcOrd="3" destOrd="0" presId="urn:microsoft.com/office/officeart/2005/8/layout/chevron2"/>
    <dgm:cxn modelId="{9E533620-86DD-4B5F-8AF9-39C46FC46650}" type="presParOf" srcId="{CB5839BE-46B4-4BF2-9845-5A56BBB5D2B0}" destId="{EA21EB4E-02B2-43AF-A77F-E5BDA87E9E25}" srcOrd="4" destOrd="0" presId="urn:microsoft.com/office/officeart/2005/8/layout/chevron2"/>
    <dgm:cxn modelId="{58DAFC1E-D44D-4E5C-9165-40FA8E7D9D12}" type="presParOf" srcId="{EA21EB4E-02B2-43AF-A77F-E5BDA87E9E25}" destId="{C3654794-EE57-49BA-838E-8D3234078B4A}" srcOrd="0" destOrd="0" presId="urn:microsoft.com/office/officeart/2005/8/layout/chevron2"/>
    <dgm:cxn modelId="{EFD39BEA-2866-49F6-B6CC-A595FE2EAB8C}" type="presParOf" srcId="{EA21EB4E-02B2-43AF-A77F-E5BDA87E9E25}" destId="{1D5C9C0F-2392-4B9B-A225-CC7E8DB305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1F55D1-359F-4A05-9902-010B77AE7763}">
      <dsp:nvSpPr>
        <dsp:cNvPr id="0" name=""/>
        <dsp:cNvSpPr/>
      </dsp:nvSpPr>
      <dsp:spPr>
        <a:xfrm rot="5400000">
          <a:off x="-249533" y="249539"/>
          <a:ext cx="1663558" cy="116449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latin typeface="Comic Sans MS" pitchFamily="66" charset="0"/>
            </a:rPr>
            <a:t>1</a:t>
          </a:r>
          <a:endParaRPr lang="tr-TR" sz="1800" b="1" kern="1200" dirty="0">
            <a:latin typeface="Comic Sans MS" pitchFamily="66" charset="0"/>
          </a:endParaRPr>
        </a:p>
      </dsp:txBody>
      <dsp:txXfrm rot="-5400000">
        <a:off x="1" y="582252"/>
        <a:ext cx="1164491" cy="499067"/>
      </dsp:txXfrm>
    </dsp:sp>
    <dsp:sp modelId="{6E9AA5FB-8C9E-41FB-A736-282005C1CC76}">
      <dsp:nvSpPr>
        <dsp:cNvPr id="0" name=""/>
        <dsp:cNvSpPr/>
      </dsp:nvSpPr>
      <dsp:spPr>
        <a:xfrm rot="5400000">
          <a:off x="3930020" y="-2763244"/>
          <a:ext cx="1081313" cy="6612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i="1" kern="12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L. </a:t>
          </a:r>
          <a:r>
            <a:rPr lang="en-US" sz="1800" i="1" kern="1200" noProof="0" dirty="0" err="1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brevis</a:t>
          </a:r>
          <a:r>
            <a:rPr lang="en-US" sz="1800" kern="12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was incubated in MRS broth medium during 48 h at 30°C and 200 rpm at pH 7.0 containing (g/L): peptone (10.0 g); yeast extract (5.0 g); </a:t>
          </a:r>
          <a:r>
            <a:rPr lang="en-US" sz="1800" kern="1200" noProof="0" dirty="0" err="1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NaCl</a:t>
          </a:r>
          <a:r>
            <a:rPr lang="en-US" sz="1800" kern="12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(5.0 g) and 1% olive oil; (pH 7.0) (medium A). </a:t>
          </a:r>
          <a:endParaRPr lang="en-US" sz="1800" kern="1200" noProof="0" dirty="0">
            <a:solidFill>
              <a:schemeClr val="tx1">
                <a:lumMod val="50000"/>
              </a:schemeClr>
            </a:solidFill>
            <a:latin typeface="Comic Sans MS" pitchFamily="66" charset="0"/>
          </a:endParaRPr>
        </a:p>
      </dsp:txBody>
      <dsp:txXfrm rot="-5400000">
        <a:off x="1164491" y="55070"/>
        <a:ext cx="6559587" cy="975743"/>
      </dsp:txXfrm>
    </dsp:sp>
    <dsp:sp modelId="{7E5359EB-8952-4098-A624-CF02F4215791}">
      <dsp:nvSpPr>
        <dsp:cNvPr id="0" name=""/>
        <dsp:cNvSpPr/>
      </dsp:nvSpPr>
      <dsp:spPr>
        <a:xfrm rot="5400000">
          <a:off x="-249533" y="1722010"/>
          <a:ext cx="1663558" cy="1164491"/>
        </a:xfrm>
        <a:prstGeom prst="chevron">
          <a:avLst/>
        </a:prstGeom>
        <a:solidFill>
          <a:schemeClr val="accent4">
            <a:hueOff val="6451942"/>
            <a:satOff val="48734"/>
            <a:lumOff val="29706"/>
            <a:alphaOff val="0"/>
          </a:schemeClr>
        </a:solidFill>
        <a:ln w="25400" cap="flat" cmpd="sng" algn="ctr">
          <a:solidFill>
            <a:schemeClr val="accent4">
              <a:hueOff val="6451942"/>
              <a:satOff val="48734"/>
              <a:lumOff val="29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latin typeface="Comic Sans MS" pitchFamily="66" charset="0"/>
            </a:rPr>
            <a:t>2</a:t>
          </a:r>
          <a:endParaRPr lang="tr-TR" sz="1800" b="1" kern="1200" dirty="0">
            <a:latin typeface="Comic Sans MS" pitchFamily="66" charset="0"/>
          </a:endParaRPr>
        </a:p>
      </dsp:txBody>
      <dsp:txXfrm rot="-5400000">
        <a:off x="1" y="2054723"/>
        <a:ext cx="1164491" cy="499067"/>
      </dsp:txXfrm>
    </dsp:sp>
    <dsp:sp modelId="{1BD5F586-E985-43D2-A134-A3BDC8F84440}">
      <dsp:nvSpPr>
        <dsp:cNvPr id="0" name=""/>
        <dsp:cNvSpPr/>
      </dsp:nvSpPr>
      <dsp:spPr>
        <a:xfrm rot="5400000">
          <a:off x="3930020" y="-1293053"/>
          <a:ext cx="1081313" cy="6612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6451942"/>
              <a:satOff val="48734"/>
              <a:lumOff val="29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After 48 h, olive oil (1%) (medium B) was added to medium A and this culture was produced in aerobic condition at 160 rpm and 30°C temperature during 36 h</a:t>
          </a:r>
          <a:r>
            <a:rPr lang="tr-TR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.</a:t>
          </a:r>
          <a:endParaRPr lang="tr-TR" sz="1800" kern="1200" dirty="0">
            <a:solidFill>
              <a:schemeClr val="tx1">
                <a:lumMod val="50000"/>
              </a:schemeClr>
            </a:solidFill>
            <a:latin typeface="Comic Sans MS" pitchFamily="66" charset="0"/>
          </a:endParaRPr>
        </a:p>
      </dsp:txBody>
      <dsp:txXfrm rot="-5400000">
        <a:off x="1164491" y="1525261"/>
        <a:ext cx="6559587" cy="975743"/>
      </dsp:txXfrm>
    </dsp:sp>
    <dsp:sp modelId="{C3654794-EE57-49BA-838E-8D3234078B4A}">
      <dsp:nvSpPr>
        <dsp:cNvPr id="0" name=""/>
        <dsp:cNvSpPr/>
      </dsp:nvSpPr>
      <dsp:spPr>
        <a:xfrm rot="5400000">
          <a:off x="-249533" y="3192202"/>
          <a:ext cx="1663558" cy="1164491"/>
        </a:xfrm>
        <a:prstGeom prst="chevron">
          <a:avLst/>
        </a:prstGeom>
        <a:solidFill>
          <a:schemeClr val="accent4">
            <a:hueOff val="12903885"/>
            <a:satOff val="97468"/>
            <a:lumOff val="59412"/>
            <a:alphaOff val="0"/>
          </a:schemeClr>
        </a:solidFill>
        <a:ln w="25400" cap="flat" cmpd="sng" algn="ctr">
          <a:solidFill>
            <a:schemeClr val="accent4">
              <a:hueOff val="12903885"/>
              <a:satOff val="97468"/>
              <a:lumOff val="5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latin typeface="Comic Sans MS" pitchFamily="66" charset="0"/>
            </a:rPr>
            <a:t>3</a:t>
          </a:r>
          <a:endParaRPr lang="tr-TR" sz="1800" b="1" kern="1200" dirty="0">
            <a:latin typeface="Comic Sans MS" pitchFamily="66" charset="0"/>
          </a:endParaRPr>
        </a:p>
      </dsp:txBody>
      <dsp:txXfrm rot="-5400000">
        <a:off x="1" y="3524915"/>
        <a:ext cx="1164491" cy="499067"/>
      </dsp:txXfrm>
    </dsp:sp>
    <dsp:sp modelId="{1D5C9C0F-2392-4B9B-A225-CC7E8DB3054D}">
      <dsp:nvSpPr>
        <dsp:cNvPr id="0" name=""/>
        <dsp:cNvSpPr/>
      </dsp:nvSpPr>
      <dsp:spPr>
        <a:xfrm rot="5400000">
          <a:off x="3930020" y="177138"/>
          <a:ext cx="1081313" cy="6612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12903885"/>
              <a:satOff val="97468"/>
              <a:lumOff val="5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Then, the obtained cultures were centrifuged at 12.000 </a:t>
          </a:r>
          <a:r>
            <a:rPr lang="en-US" sz="1800" i="1" kern="1200" dirty="0" err="1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xg</a:t>
          </a:r>
          <a:r>
            <a:rPr lang="en-US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for 15 min at 4°C and the supernatant w</a:t>
          </a:r>
          <a:r>
            <a:rPr lang="tr-TR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as</a:t>
          </a:r>
          <a:r>
            <a:rPr lang="en-US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used for </a:t>
          </a:r>
          <a:r>
            <a:rPr lang="en-US" sz="1800" kern="12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purification</a:t>
          </a:r>
          <a:r>
            <a:rPr lang="tr-TR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of </a:t>
          </a:r>
          <a:r>
            <a:rPr lang="en-US" sz="1800" kern="12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lipase</a:t>
          </a:r>
          <a:r>
            <a:rPr lang="tr-TR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 </a:t>
          </a:r>
          <a:r>
            <a:rPr lang="en-US" sz="1800" kern="1200" noProof="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enzyme</a:t>
          </a:r>
          <a:r>
            <a:rPr lang="en-US" sz="1800" kern="12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rPr>
            <a:t>.</a:t>
          </a:r>
          <a:endParaRPr lang="tr-TR" sz="1800" kern="1200" dirty="0">
            <a:solidFill>
              <a:schemeClr val="tx1">
                <a:lumMod val="50000"/>
              </a:schemeClr>
            </a:solidFill>
            <a:latin typeface="Comic Sans MS" pitchFamily="66" charset="0"/>
          </a:endParaRPr>
        </a:p>
      </dsp:txBody>
      <dsp:txXfrm rot="-5400000">
        <a:off x="1164491" y="2995453"/>
        <a:ext cx="6559587" cy="9757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0.315</cdr:x>
      <cdr:y>0.55729</cdr:y>
    </cdr:from>
    <cdr:to>
      <cdr:x>0.69</cdr:x>
      <cdr:y>0.67187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1440160" y="1528767"/>
          <a:ext cx="1714500" cy="3143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1400" b="1" dirty="0" err="1">
              <a:latin typeface="Comic Sans MS" pitchFamily="66" charset="0"/>
              <a:cs typeface="Times New Roman" pitchFamily="18" charset="0"/>
            </a:rPr>
            <a:t>Immobilized</a:t>
          </a:r>
          <a:r>
            <a:rPr lang="tr-TR" sz="1400" b="1" dirty="0">
              <a:latin typeface="Comic Sans MS" pitchFamily="66" charset="0"/>
              <a:cs typeface="Times New Roman" pitchFamily="18" charset="0"/>
            </a:rPr>
            <a:t> </a:t>
          </a:r>
          <a:r>
            <a:rPr lang="tr-TR" sz="1400" b="1" dirty="0" err="1">
              <a:latin typeface="Comic Sans MS" pitchFamily="66" charset="0"/>
              <a:cs typeface="Times New Roman" pitchFamily="18" charset="0"/>
            </a:rPr>
            <a:t>enzyme</a:t>
          </a:r>
          <a:endParaRPr lang="tr-TR" sz="1400" b="1" dirty="0">
            <a:latin typeface="Comic Sans MS" pitchFamily="66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0.32324</cdr:x>
      <cdr:y>0.60526</cdr:y>
    </cdr:from>
    <cdr:to>
      <cdr:x>0.69824</cdr:x>
      <cdr:y>0.71985</cdr:y>
    </cdr:to>
    <cdr:sp macro="" textlink="">
      <cdr:nvSpPr>
        <cdr:cNvPr id="2" name="Metin kutusu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547664" y="1656184"/>
          <a:ext cx="1795509" cy="3135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>
            <a:spcAft>
              <a:spcPts val="0"/>
            </a:spcAft>
          </a:pPr>
          <a:r>
            <a:rPr lang="tr-TR" sz="1100" b="1" dirty="0" err="1">
              <a:effectLst/>
              <a:latin typeface="Times New Roman"/>
              <a:ea typeface="Times New Roman"/>
            </a:rPr>
            <a:t>Free</a:t>
          </a:r>
          <a:r>
            <a:rPr lang="tr-TR" sz="1100" b="1" dirty="0">
              <a:effectLst/>
              <a:latin typeface="Times New Roman"/>
              <a:ea typeface="Times New Roman"/>
            </a:rPr>
            <a:t> </a:t>
          </a:r>
          <a:r>
            <a:rPr lang="tr-TR" sz="1100" b="1" dirty="0" err="1">
              <a:effectLst/>
              <a:latin typeface="Times New Roman"/>
              <a:ea typeface="Times New Roman"/>
            </a:rPr>
            <a:t>enzyme</a:t>
          </a:r>
          <a:endParaRPr lang="tr-TR" sz="1200" dirty="0">
            <a:effectLst/>
            <a:latin typeface="Times New Roman"/>
            <a:ea typeface="Times New Roman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0.16357</cdr:x>
      <cdr:y>0.55501</cdr:y>
    </cdr:from>
    <cdr:to>
      <cdr:x>0.24621</cdr:x>
      <cdr:y>0.62103</cdr:y>
    </cdr:to>
    <cdr:sp macro="" textlink="">
      <cdr:nvSpPr>
        <cdr:cNvPr id="2" name="1 Metin kutusu"/>
        <cdr:cNvSpPr txBox="1"/>
      </cdr:nvSpPr>
      <cdr:spPr>
        <a:xfrm xmlns:a="http://schemas.openxmlformats.org/drawingml/2006/main">
          <a:off x="923924" y="2162176"/>
          <a:ext cx="46672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800">
              <a:latin typeface="Times New Roman" pitchFamily="18" charset="0"/>
              <a:cs typeface="Times New Roman" pitchFamily="18" charset="0"/>
            </a:rPr>
            <a:t>3507</a:t>
          </a:r>
        </a:p>
      </cdr:txBody>
    </cdr:sp>
  </cdr:relSizeAnchor>
  <cdr:relSizeAnchor xmlns:cdr="http://schemas.openxmlformats.org/drawingml/2006/chartDrawing">
    <cdr:from>
      <cdr:x>0.18887</cdr:x>
      <cdr:y>0.48166</cdr:y>
    </cdr:from>
    <cdr:to>
      <cdr:x>0.19562</cdr:x>
      <cdr:y>0.53545</cdr:y>
    </cdr:to>
    <cdr:sp macro="" textlink="">
      <cdr:nvSpPr>
        <cdr:cNvPr id="4" name="3 Düz Bağlayıcı"/>
        <cdr:cNvSpPr/>
      </cdr:nvSpPr>
      <cdr:spPr>
        <a:xfrm xmlns:a="http://schemas.openxmlformats.org/drawingml/2006/main">
          <a:off x="1066799" y="1876426"/>
          <a:ext cx="38100" cy="2095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0.20405</cdr:x>
      <cdr:y>0.56235</cdr:y>
    </cdr:from>
    <cdr:to>
      <cdr:x>0.28668</cdr:x>
      <cdr:y>0.62836</cdr:y>
    </cdr:to>
    <cdr:sp macro="" textlink="">
      <cdr:nvSpPr>
        <cdr:cNvPr id="5" name="1 Metin kutusu"/>
        <cdr:cNvSpPr txBox="1"/>
      </cdr:nvSpPr>
      <cdr:spPr>
        <a:xfrm xmlns:a="http://schemas.openxmlformats.org/drawingml/2006/main">
          <a:off x="1152525" y="2190750"/>
          <a:ext cx="46672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tr-TR" sz="800">
              <a:latin typeface="Times New Roman" pitchFamily="18" charset="0"/>
              <a:cs typeface="Times New Roman" pitchFamily="18" charset="0"/>
            </a:rPr>
            <a:t>3441.4</a:t>
          </a:r>
        </a:p>
      </cdr:txBody>
    </cdr:sp>
  </cdr:relSizeAnchor>
  <cdr:relSizeAnchor xmlns:cdr="http://schemas.openxmlformats.org/drawingml/2006/chartDrawing">
    <cdr:from>
      <cdr:x>0.21754</cdr:x>
      <cdr:y>0.43521</cdr:y>
    </cdr:from>
    <cdr:to>
      <cdr:x>0.22766</cdr:x>
      <cdr:y>0.55746</cdr:y>
    </cdr:to>
    <cdr:sp macro="" textlink="">
      <cdr:nvSpPr>
        <cdr:cNvPr id="6" name="2 Düz Bağlayıcı"/>
        <cdr:cNvSpPr/>
      </cdr:nvSpPr>
      <cdr:spPr>
        <a:xfrm xmlns:a="http://schemas.openxmlformats.org/drawingml/2006/main" flipH="1">
          <a:off x="1228724" y="1695452"/>
          <a:ext cx="57150" cy="476248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0.21079</cdr:x>
      <cdr:y>0.66748</cdr:y>
    </cdr:from>
    <cdr:to>
      <cdr:x>0.29342</cdr:x>
      <cdr:y>0.7335</cdr:y>
    </cdr:to>
    <cdr:sp macro="" textlink="">
      <cdr:nvSpPr>
        <cdr:cNvPr id="7" name="1 Metin kutusu"/>
        <cdr:cNvSpPr txBox="1"/>
      </cdr:nvSpPr>
      <cdr:spPr>
        <a:xfrm xmlns:a="http://schemas.openxmlformats.org/drawingml/2006/main">
          <a:off x="1190625" y="2600325"/>
          <a:ext cx="46672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800">
              <a:latin typeface="Times New Roman" pitchFamily="18" charset="0"/>
              <a:cs typeface="Times New Roman" pitchFamily="18" charset="0"/>
            </a:rPr>
            <a:t>3378.15</a:t>
          </a:r>
        </a:p>
      </cdr:txBody>
    </cdr:sp>
  </cdr:relSizeAnchor>
  <cdr:relSizeAnchor xmlns:cdr="http://schemas.openxmlformats.org/drawingml/2006/chartDrawing">
    <cdr:from>
      <cdr:x>0.23946</cdr:x>
      <cdr:y>0.44743</cdr:y>
    </cdr:from>
    <cdr:to>
      <cdr:x>0.25295</cdr:x>
      <cdr:y>0.54279</cdr:y>
    </cdr:to>
    <cdr:sp macro="" textlink="">
      <cdr:nvSpPr>
        <cdr:cNvPr id="8" name="2 Düz Bağlayıcı"/>
        <cdr:cNvSpPr/>
      </cdr:nvSpPr>
      <cdr:spPr>
        <a:xfrm xmlns:a="http://schemas.openxmlformats.org/drawingml/2006/main" flipH="1">
          <a:off x="1352549" y="1743076"/>
          <a:ext cx="76200" cy="371473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0.6172</cdr:x>
      <cdr:y>0.45721</cdr:y>
    </cdr:from>
    <cdr:to>
      <cdr:x>0.64755</cdr:x>
      <cdr:y>0.61858</cdr:y>
    </cdr:to>
    <cdr:sp macro="" textlink="">
      <cdr:nvSpPr>
        <cdr:cNvPr id="9" name="2 Düz Bağlayıcı"/>
        <cdr:cNvSpPr/>
      </cdr:nvSpPr>
      <cdr:spPr>
        <a:xfrm xmlns:a="http://schemas.openxmlformats.org/drawingml/2006/main">
          <a:off x="3486150" y="1781176"/>
          <a:ext cx="171450" cy="628650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0.53626</cdr:x>
      <cdr:y>0.40098</cdr:y>
    </cdr:from>
    <cdr:to>
      <cdr:x>0.63575</cdr:x>
      <cdr:y>0.46699</cdr:y>
    </cdr:to>
    <cdr:sp macro="" textlink="">
      <cdr:nvSpPr>
        <cdr:cNvPr id="10" name="1 Metin kutusu"/>
        <cdr:cNvSpPr txBox="1"/>
      </cdr:nvSpPr>
      <cdr:spPr>
        <a:xfrm xmlns:a="http://schemas.openxmlformats.org/drawingml/2006/main">
          <a:off x="3028950" y="1562100"/>
          <a:ext cx="5619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tr-TR" sz="800">
              <a:latin typeface="Times New Roman" pitchFamily="18" charset="0"/>
              <a:cs typeface="Times New Roman" pitchFamily="18" charset="0"/>
            </a:rPr>
            <a:t>1644.53</a:t>
          </a:r>
        </a:p>
      </cdr:txBody>
    </cdr:sp>
  </cdr:relSizeAnchor>
  <cdr:relSizeAnchor xmlns:cdr="http://schemas.openxmlformats.org/drawingml/2006/chartDrawing">
    <cdr:from>
      <cdr:x>0.72681</cdr:x>
      <cdr:y>0.55012</cdr:y>
    </cdr:from>
    <cdr:to>
      <cdr:x>0.80944</cdr:x>
      <cdr:y>0.61614</cdr:y>
    </cdr:to>
    <cdr:sp macro="" textlink="">
      <cdr:nvSpPr>
        <cdr:cNvPr id="11" name="1 Metin kutusu"/>
        <cdr:cNvSpPr txBox="1"/>
      </cdr:nvSpPr>
      <cdr:spPr>
        <a:xfrm xmlns:a="http://schemas.openxmlformats.org/drawingml/2006/main">
          <a:off x="4105275" y="2143125"/>
          <a:ext cx="46672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tr-TR" sz="800">
              <a:latin typeface="Times New Roman" pitchFamily="18" charset="0"/>
              <a:cs typeface="Times New Roman" pitchFamily="18" charset="0"/>
            </a:rPr>
            <a:t>1071.71</a:t>
          </a:r>
        </a:p>
      </cdr:txBody>
    </cdr:sp>
  </cdr:relSizeAnchor>
  <cdr:relSizeAnchor xmlns:cdr="http://schemas.openxmlformats.org/drawingml/2006/chartDrawing">
    <cdr:from>
      <cdr:x>0.76897</cdr:x>
      <cdr:y>0.61614</cdr:y>
    </cdr:from>
    <cdr:to>
      <cdr:x>0.77909</cdr:x>
      <cdr:y>0.76773</cdr:y>
    </cdr:to>
    <cdr:sp macro="" textlink="">
      <cdr:nvSpPr>
        <cdr:cNvPr id="13" name="12 Düz Bağlayıcı"/>
        <cdr:cNvSpPr/>
      </cdr:nvSpPr>
      <cdr:spPr>
        <a:xfrm xmlns:a="http://schemas.openxmlformats.org/drawingml/2006/main">
          <a:off x="4343399" y="2400301"/>
          <a:ext cx="57150" cy="5905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0.13659</cdr:x>
      <cdr:y>0.41565</cdr:y>
    </cdr:from>
    <cdr:to>
      <cdr:x>0.23609</cdr:x>
      <cdr:y>0.48166</cdr:y>
    </cdr:to>
    <cdr:sp macro="" textlink="">
      <cdr:nvSpPr>
        <cdr:cNvPr id="14" name="1 Metin kutusu"/>
        <cdr:cNvSpPr txBox="1"/>
      </cdr:nvSpPr>
      <cdr:spPr>
        <a:xfrm xmlns:a="http://schemas.openxmlformats.org/drawingml/2006/main">
          <a:off x="771525" y="1619250"/>
          <a:ext cx="5619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tr-TR" sz="800">
              <a:latin typeface="Times New Roman" pitchFamily="18" charset="0"/>
              <a:cs typeface="Times New Roman" pitchFamily="18" charset="0"/>
            </a:rPr>
            <a:t>3512.6</a:t>
          </a:r>
        </a:p>
      </cdr:txBody>
    </cdr:sp>
  </cdr:relSizeAnchor>
  <cdr:relSizeAnchor xmlns:cdr="http://schemas.openxmlformats.org/drawingml/2006/chartDrawing">
    <cdr:from>
      <cdr:x>0.19562</cdr:x>
      <cdr:y>0.58924</cdr:y>
    </cdr:from>
    <cdr:to>
      <cdr:x>0.20742</cdr:x>
      <cdr:y>0.65037</cdr:y>
    </cdr:to>
    <cdr:sp macro="" textlink="">
      <cdr:nvSpPr>
        <cdr:cNvPr id="16" name="15 Düz Bağlayıcı"/>
        <cdr:cNvSpPr/>
      </cdr:nvSpPr>
      <cdr:spPr>
        <a:xfrm xmlns:a="http://schemas.openxmlformats.org/drawingml/2006/main">
          <a:off x="1104899" y="2295526"/>
          <a:ext cx="66675" cy="23812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0.5312</cdr:x>
      <cdr:y>0.61369</cdr:y>
    </cdr:from>
    <cdr:to>
      <cdr:x>0.63069</cdr:x>
      <cdr:y>0.67971</cdr:y>
    </cdr:to>
    <cdr:sp macro="" textlink="">
      <cdr:nvSpPr>
        <cdr:cNvPr id="17" name="1 Metin kutusu"/>
        <cdr:cNvSpPr txBox="1"/>
      </cdr:nvSpPr>
      <cdr:spPr>
        <a:xfrm xmlns:a="http://schemas.openxmlformats.org/drawingml/2006/main">
          <a:off x="3000375" y="2390775"/>
          <a:ext cx="5619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tr-TR" sz="800">
              <a:latin typeface="Times New Roman" pitchFamily="18" charset="0"/>
              <a:cs typeface="Times New Roman" pitchFamily="18" charset="0"/>
            </a:rPr>
            <a:t>1630.68</a:t>
          </a:r>
        </a:p>
      </cdr:txBody>
    </cdr:sp>
  </cdr:relSizeAnchor>
  <cdr:relSizeAnchor xmlns:cdr="http://schemas.openxmlformats.org/drawingml/2006/chartDrawing">
    <cdr:from>
      <cdr:x>0.6054</cdr:x>
      <cdr:y>0.61858</cdr:y>
    </cdr:from>
    <cdr:to>
      <cdr:x>0.64081</cdr:x>
      <cdr:y>0.62836</cdr:y>
    </cdr:to>
    <cdr:sp macro="" textlink="">
      <cdr:nvSpPr>
        <cdr:cNvPr id="19" name="18 Düz Bağlayıcı"/>
        <cdr:cNvSpPr/>
      </cdr:nvSpPr>
      <cdr:spPr>
        <a:xfrm xmlns:a="http://schemas.openxmlformats.org/drawingml/2006/main" flipV="1">
          <a:off x="3419474" y="2409826"/>
          <a:ext cx="200025" cy="381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0.21922</cdr:x>
      <cdr:y>0.59902</cdr:y>
    </cdr:from>
    <cdr:to>
      <cdr:x>0.24452</cdr:x>
      <cdr:y>0.64548</cdr:y>
    </cdr:to>
    <cdr:sp macro="" textlink="">
      <cdr:nvSpPr>
        <cdr:cNvPr id="21" name="20 Düz Bağlayıcı"/>
        <cdr:cNvSpPr/>
      </cdr:nvSpPr>
      <cdr:spPr>
        <a:xfrm xmlns:a="http://schemas.openxmlformats.org/drawingml/2006/main" flipH="1">
          <a:off x="1238249" y="2333626"/>
          <a:ext cx="142874" cy="18097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0.23103</cdr:x>
      <cdr:y>0.65037</cdr:y>
    </cdr:from>
    <cdr:to>
      <cdr:x>0.24789</cdr:x>
      <cdr:y>0.6846</cdr:y>
    </cdr:to>
    <cdr:sp macro="" textlink="">
      <cdr:nvSpPr>
        <cdr:cNvPr id="23" name="22 Düz Bağlayıcı"/>
        <cdr:cNvSpPr/>
      </cdr:nvSpPr>
      <cdr:spPr>
        <a:xfrm xmlns:a="http://schemas.openxmlformats.org/drawingml/2006/main" flipH="1" flipV="1">
          <a:off x="1304924" y="2533651"/>
          <a:ext cx="95250" cy="1333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0.18718</cdr:x>
      <cdr:y>0.39609</cdr:y>
    </cdr:from>
    <cdr:to>
      <cdr:x>0.28668</cdr:x>
      <cdr:y>0.4621</cdr:y>
    </cdr:to>
    <cdr:sp macro="" textlink="">
      <cdr:nvSpPr>
        <cdr:cNvPr id="24" name="1 Metin kutusu"/>
        <cdr:cNvSpPr txBox="1"/>
      </cdr:nvSpPr>
      <cdr:spPr>
        <a:xfrm xmlns:a="http://schemas.openxmlformats.org/drawingml/2006/main">
          <a:off x="1057275" y="1543050"/>
          <a:ext cx="5619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tr-TR" sz="800" dirty="0">
              <a:latin typeface="Times New Roman" pitchFamily="18" charset="0"/>
              <a:cs typeface="Times New Roman" pitchFamily="18" charset="0"/>
            </a:rPr>
            <a:t>3441.07</a:t>
          </a:r>
        </a:p>
      </cdr:txBody>
    </cdr:sp>
  </cdr:relSizeAnchor>
  <cdr:relSizeAnchor xmlns:cdr="http://schemas.openxmlformats.org/drawingml/2006/chartDrawing">
    <cdr:from>
      <cdr:x>0.58516</cdr:x>
      <cdr:y>0.43521</cdr:y>
    </cdr:from>
    <cdr:to>
      <cdr:x>0.64587</cdr:x>
      <cdr:y>0.53301</cdr:y>
    </cdr:to>
    <cdr:sp macro="" textlink="">
      <cdr:nvSpPr>
        <cdr:cNvPr id="26" name="25 Düz Bağlayıcı"/>
        <cdr:cNvSpPr/>
      </cdr:nvSpPr>
      <cdr:spPr>
        <a:xfrm xmlns:a="http://schemas.openxmlformats.org/drawingml/2006/main">
          <a:off x="3305174" y="1695451"/>
          <a:ext cx="342900" cy="3810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0.18887</cdr:x>
      <cdr:y>0.72616</cdr:y>
    </cdr:from>
    <cdr:to>
      <cdr:x>0.28836</cdr:x>
      <cdr:y>0.79218</cdr:y>
    </cdr:to>
    <cdr:sp macro="" textlink="">
      <cdr:nvSpPr>
        <cdr:cNvPr id="27" name="1 Metin kutusu"/>
        <cdr:cNvSpPr txBox="1"/>
      </cdr:nvSpPr>
      <cdr:spPr>
        <a:xfrm xmlns:a="http://schemas.openxmlformats.org/drawingml/2006/main">
          <a:off x="1066800" y="2828925"/>
          <a:ext cx="5619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tr-TR" sz="800" dirty="0">
              <a:latin typeface="Times New Roman" pitchFamily="18" charset="0"/>
              <a:cs typeface="Times New Roman" pitchFamily="18" charset="0"/>
            </a:rPr>
            <a:t>3367.27</a:t>
          </a:r>
        </a:p>
      </cdr:txBody>
    </cdr:sp>
  </cdr:relSizeAnchor>
  <cdr:relSizeAnchor xmlns:cdr="http://schemas.openxmlformats.org/drawingml/2006/chartDrawing">
    <cdr:from>
      <cdr:x>0.89376</cdr:x>
      <cdr:y>0.7335</cdr:y>
    </cdr:from>
    <cdr:to>
      <cdr:x>0.99325</cdr:x>
      <cdr:y>0.79951</cdr:y>
    </cdr:to>
    <cdr:sp macro="" textlink="">
      <cdr:nvSpPr>
        <cdr:cNvPr id="28" name="1 Metin kutusu"/>
        <cdr:cNvSpPr txBox="1"/>
      </cdr:nvSpPr>
      <cdr:spPr>
        <a:xfrm xmlns:a="http://schemas.openxmlformats.org/drawingml/2006/main">
          <a:off x="5048250" y="2857500"/>
          <a:ext cx="5619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tr-TR" sz="800">
              <a:latin typeface="Times New Roman" pitchFamily="18" charset="0"/>
              <a:cs typeface="Times New Roman" pitchFamily="18" charset="0"/>
            </a:rPr>
            <a:t>563.06</a:t>
          </a:r>
        </a:p>
      </cdr:txBody>
    </cdr:sp>
  </cdr:relSizeAnchor>
  <cdr:relSizeAnchor xmlns:cdr="http://schemas.openxmlformats.org/drawingml/2006/chartDrawing">
    <cdr:from>
      <cdr:x>0.90051</cdr:x>
      <cdr:y>0.65526</cdr:y>
    </cdr:from>
    <cdr:to>
      <cdr:x>1</cdr:x>
      <cdr:y>0.72127</cdr:y>
    </cdr:to>
    <cdr:sp macro="" textlink="">
      <cdr:nvSpPr>
        <cdr:cNvPr id="29" name="1 Metin kutusu"/>
        <cdr:cNvSpPr txBox="1"/>
      </cdr:nvSpPr>
      <cdr:spPr>
        <a:xfrm xmlns:a="http://schemas.openxmlformats.org/drawingml/2006/main">
          <a:off x="5172075" y="2552700"/>
          <a:ext cx="561975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tr-TR" sz="800">
              <a:latin typeface="Times New Roman" pitchFamily="18" charset="0"/>
              <a:cs typeface="Times New Roman" pitchFamily="18" charset="0"/>
            </a:rPr>
            <a:t>487.49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6C4951-FE97-4C11-AB57-BEEE408BD0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22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113A07-7C6C-4A96-B0F1-DFA5AF2BF9D6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A2E93A-9BF2-4DBF-B748-2D8C1ED5F32A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noProof="0" smtClean="0"/>
              <a:t>Asıl başlık stili için tıklatın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noProof="0" smtClean="0"/>
              <a:t>Asıl alt başlık stilini düzenlemek için tıklatın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856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080233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572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635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814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43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057316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7631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133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378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m.tr/url?sa=i&amp;rct=j&amp;q=&amp;esrc=s&amp;frm=1&amp;source=images&amp;cd=&amp;cad=rja&amp;uact=8&amp;docid=vxahDKdNCbax4M&amp;tbnid=x2WApcsOYAHtzM:&amp;ved=0CAUQjRw&amp;url=http://gundem25.com/Erzurum-ataturk-universitesi-ozel-yetenekle-ogrenci-alacak-4107.html&amp;ei=4317U_vUEMKyPIjtgbgB&amp;bvm=bv.67229260,d.ZGU&amp;psig=AFQjCNFMq7C5oawVi5ePN7_3PsGTMH6B_g&amp;ust=1400688334082292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79512" y="332656"/>
            <a:ext cx="8856984" cy="2592288"/>
          </a:xfrm>
          <a:effectLst>
            <a:outerShdw dist="17961" dir="2700000" algn="ctr" rotWithShape="0">
              <a:schemeClr val="accent1"/>
            </a:outerShdw>
          </a:effectLst>
        </p:spPr>
        <p:txBody>
          <a:bodyPr/>
          <a:lstStyle/>
          <a:p>
            <a:pPr algn="l"/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Purification, Characterization of Lipase </a:t>
            </a:r>
            <a:r>
              <a:rPr lang="tr-TR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</a:t>
            </a:r>
            <a:r>
              <a:rPr lang="en-US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nzyme</a:t>
            </a:r>
            <a:r>
              <a:rPr lang="en-US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from </a:t>
            </a:r>
            <a:r>
              <a:rPr lang="en-US" b="1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Lactobacillus </a:t>
            </a:r>
            <a:r>
              <a:rPr lang="en-US" b="1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brevis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and Immobilization onto Magnetic </a:t>
            </a:r>
            <a:r>
              <a:rPr lang="en-US" b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Florosil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NPs</a:t>
            </a:r>
            <a:r>
              <a:rPr lang="tr-TR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tr-TR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</a:br>
            <a:endParaRPr lang="ru-RU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-468560" y="3068960"/>
            <a:ext cx="9505056" cy="533400"/>
          </a:xfrm>
          <a:effectLst>
            <a:outerShdw dist="17961" dir="2700000" algn="ctr" rotWithShape="0">
              <a:schemeClr val="accent1"/>
            </a:outerShdw>
          </a:effectLst>
        </p:spPr>
        <p:txBody>
          <a:bodyPr/>
          <a:lstStyle/>
          <a:p>
            <a:r>
              <a:rPr lang="en-US" sz="1900" b="1" u="sng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Hayrunnisa</a:t>
            </a:r>
            <a:r>
              <a:rPr lang="en-US" sz="1900" b="1" u="sng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NADAROGLU</a:t>
            </a:r>
            <a:r>
              <a:rPr lang="en-US" sz="1900" b="1" u="sng" baseline="30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1,2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1900" b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Seyedeh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Sara SOLEIMANI</a:t>
            </a:r>
            <a:r>
              <a:rPr lang="en-US" sz="1900" b="1" baseline="30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2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sz="1900" b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Zulal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KESMEN</a:t>
            </a:r>
            <a:r>
              <a:rPr lang="en-US" sz="1900" b="1" baseline="30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3</a:t>
            </a:r>
            <a:endParaRPr lang="tr-TR" sz="19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67544" y="3803556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baseline="30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1</a:t>
            </a:r>
            <a:r>
              <a:rPr lang="en-US" sz="1600" b="1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Ataturk University, Erzurum Vocational School, Department of Food Technology, Erzurum Turkey</a:t>
            </a:r>
            <a:endParaRPr lang="tr-TR" sz="1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1600" b="1" i="1" baseline="30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2</a:t>
            </a:r>
            <a:r>
              <a:rPr lang="en-US" sz="1600" b="1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Ataturk University, Faculty of Engineering, Department of Nano-Science and Nano-Engineering, 25240 Erzurum, TURKEY</a:t>
            </a:r>
            <a:endParaRPr lang="tr-TR" sz="1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1600" b="1" i="1" baseline="30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3</a:t>
            </a:r>
            <a:r>
              <a:rPr lang="en-US" sz="1600" b="1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Erciyes University, Faculty of Faculty of Engineering, Department of Food Engineering, 38280 Kayseri, TURKEY</a:t>
            </a:r>
            <a:endParaRPr lang="tr-TR" sz="1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5445224"/>
            <a:ext cx="5580620" cy="13792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0160" y="5359563"/>
            <a:ext cx="1468104" cy="14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274638"/>
            <a:ext cx="7315200" cy="715962"/>
          </a:xfrm>
          <a:effectLst>
            <a:outerShdw dist="17961" dir="2700000" algn="ctr" rotWithShape="0">
              <a:schemeClr val="accent1"/>
            </a:outerShdw>
          </a:effectLst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endParaRPr lang="ru-RU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55576" y="1686272"/>
            <a:ext cx="7315200" cy="41910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Lipases (E.C.3.1.1.3;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triglycerol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acylhydrolases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) enzymes can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catalyze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hydrolysis,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interesterification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esterification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alcoholysis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acidolysis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 </a:t>
            </a: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aminolysis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reaction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686272"/>
            <a:ext cx="7315200" cy="4191000"/>
          </a:xfrm>
        </p:spPr>
        <p:txBody>
          <a:bodyPr/>
          <a:lstStyle/>
          <a:p>
            <a:pPr marL="0" indent="0">
              <a:lnSpc>
                <a:spcPct val="80000"/>
              </a:lnSpc>
              <a:buClr>
                <a:srgbClr val="0028D2"/>
              </a:buClr>
              <a:buSzPct val="90000"/>
              <a:buNone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Lipases are used for many applications such as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>
              <a:lnSpc>
                <a:spcPct val="80000"/>
              </a:lnSpc>
              <a:buClr>
                <a:srgbClr val="0028D2"/>
              </a:buClr>
              <a:buSzPct val="90000"/>
              <a:buNone/>
            </a:pP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detergent,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food,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synthesis of pharmaceutics,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paper industry,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cosmetics,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leather and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Clr>
                <a:srgbClr val="0028D2"/>
              </a:buClr>
              <a:buSzPct val="90000"/>
              <a:buFont typeface="Wingdings" pitchFamily="2" charset="2"/>
              <a:buChar char="q"/>
            </a:pP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ther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numerous industrial fields. </a:t>
            </a:r>
            <a:endParaRPr lang="ru-RU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70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412776"/>
            <a:ext cx="8424936" cy="5256584"/>
          </a:xfrm>
        </p:spPr>
        <p:txBody>
          <a:bodyPr/>
          <a:lstStyle/>
          <a:p>
            <a:pPr marL="360000"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Lipases constitute approximately 75% of industrial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enzymes.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360000"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largest commercial application of lipases is in laundry detergents.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360000"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Approximately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1.000 tons of lipase has been added to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1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2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billion tons of detergent produced every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year. </a:t>
            </a: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0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264766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988840"/>
            <a:ext cx="8640960" cy="3240360"/>
          </a:xfrm>
        </p:spPr>
        <p:txBody>
          <a:bodyPr/>
          <a:lstStyle/>
          <a:p>
            <a:pPr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Industrial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lipases are generally provided from species of 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microorganisms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producing extracellular lipase.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This is because catalytic activities of microorganism derived enzymes are much higher than plant or animal-based enzymes.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52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rgbClr val="000000"/>
                </a:solidFill>
                <a:latin typeface="Comic Sans MS" pitchFamily="66" charset="0"/>
              </a:rPr>
              <a:t>Enzyme</a:t>
            </a:r>
            <a:r>
              <a:rPr lang="tr-TR" sz="36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rgbClr val="000000"/>
                </a:solidFill>
                <a:latin typeface="Comic Sans MS" pitchFamily="66" charset="0"/>
              </a:rPr>
              <a:t>immobilization</a:t>
            </a:r>
            <a:endParaRPr lang="tr-TR" sz="36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772816"/>
            <a:ext cx="8424936" cy="4176464"/>
          </a:xfrm>
        </p:spPr>
        <p:txBody>
          <a:bodyPr/>
          <a:lstStyle/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Reuse of free enzyme in industrial areas without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los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ing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its activity is difficult.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It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is quite hard to remove enzyme from medium at any time and to control formation of undesirable side products in studies conducted with free enzyme.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In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order to reuse enzyme, it is required to be obtained again from reaction medium. 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71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immobilization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916832"/>
            <a:ext cx="8424936" cy="2952328"/>
          </a:xfrm>
        </p:spPr>
        <p:txBody>
          <a:bodyPr/>
          <a:lstStyle/>
          <a:p>
            <a:pPr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immobilization techniques are developed in order to eliminate such problems.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Especially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immobilization of enzyme to magnetic support materials ensures to remove easily enzyme from reaction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medium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when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desired.</a:t>
            </a: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4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480790"/>
            <a:ext cx="6696744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Support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material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=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0451433"/>
              </p:ext>
            </p:extLst>
          </p:nvPr>
        </p:nvGraphicFramePr>
        <p:xfrm>
          <a:off x="7380312" y="1622743"/>
          <a:ext cx="1296144" cy="2022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95" name="CS ChemDraw Drawing" r:id="rId3" imgW="830338" imgH="1295141" progId="MDLDrawOLE.MDLDrawObject.1">
                  <p:embed/>
                </p:oleObj>
              </mc:Choice>
              <mc:Fallback>
                <p:oleObj name="CS ChemDraw Drawing" r:id="rId3" imgW="830338" imgH="1295141" progId="MDLDrawOLE.MDLDrawObject.1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1622743"/>
                        <a:ext cx="1296144" cy="2022281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5E9EFF"/>
                          </a:gs>
                          <a:gs pos="39999">
                            <a:srgbClr val="85C2FF"/>
                          </a:gs>
                          <a:gs pos="70000">
                            <a:srgbClr val="C4D6EB"/>
                          </a:gs>
                          <a:gs pos="100000">
                            <a:srgbClr val="FFEBFA"/>
                          </a:gs>
                        </a:gsLst>
                        <a:path path="rect">
                          <a:fillToRect r="100000" b="100000"/>
                        </a:path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323529" y="1412776"/>
            <a:ext cx="6912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rgbClr val="0000CC"/>
              </a:buClr>
              <a:buSzPct val="90000"/>
            </a:pP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   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is </a:t>
            </a:r>
          </a:p>
          <a:p>
            <a:pPr marL="342900" indent="-342900" algn="l"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magnesia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silica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gel, </a:t>
            </a:r>
          </a:p>
          <a:p>
            <a:pPr marL="342900" indent="-342900" algn="l"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 polar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sorbent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capable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to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extract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polar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compounds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from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non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-polar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matrix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pPr marL="342900" indent="-342900">
              <a:buFont typeface="Wingdings" pitchFamily="2" charset="2"/>
              <a:buChar char="q"/>
            </a:pP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972388"/>
              </p:ext>
            </p:extLst>
          </p:nvPr>
        </p:nvGraphicFramePr>
        <p:xfrm>
          <a:off x="1763688" y="4005064"/>
          <a:ext cx="5184576" cy="1855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2592288"/>
              </a:tblGrid>
              <a:tr h="381086">
                <a:tc gridSpan="2">
                  <a:txBody>
                    <a:bodyPr/>
                    <a:lstStyle/>
                    <a:p>
                      <a:pPr algn="ctr"/>
                      <a:r>
                        <a:rPr lang="tr-TR" sz="2000" dirty="0" err="1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Florisil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tr-TR" sz="2000" b="1" i="0" u="sng" kern="1200" dirty="0" err="1" smtClean="0"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ea typeface="+mn-ea"/>
                          <a:cs typeface="+mn-cs"/>
                        </a:rPr>
                        <a:t>characteristic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</a:t>
                      </a:r>
                      <a:endParaRPr lang="tr-TR" sz="20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20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860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Surface</a:t>
                      </a:r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area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300 m</a:t>
                      </a:r>
                      <a:r>
                        <a:rPr lang="tr-TR" sz="2000" baseline="30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/g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860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Mesh 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60-100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666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Silica</a:t>
                      </a:r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base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Irregular</a:t>
                      </a:r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shaped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30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480790"/>
            <a:ext cx="6696744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Support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material</a:t>
            </a:r>
            <a:r>
              <a:rPr lang="tr-TR" sz="36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= </a:t>
            </a:r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234811"/>
              </p:ext>
            </p:extLst>
          </p:nvPr>
        </p:nvGraphicFramePr>
        <p:xfrm>
          <a:off x="7380312" y="1478727"/>
          <a:ext cx="1296144" cy="2022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12" name="CS ChemDraw Drawing" r:id="rId3" imgW="830338" imgH="1295141" progId="MDLDrawOLE.MDLDrawObject.1">
                  <p:embed/>
                </p:oleObj>
              </mc:Choice>
              <mc:Fallback>
                <p:oleObj name="CS ChemDraw Drawing" r:id="rId3" imgW="830338" imgH="1295141" progId="MDLDrawOLE.MDLDrawObject.1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1478727"/>
                        <a:ext cx="1296144" cy="2022281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5E9EFF"/>
                          </a:gs>
                          <a:gs pos="39999">
                            <a:srgbClr val="85C2FF"/>
                          </a:gs>
                          <a:gs pos="70000">
                            <a:srgbClr val="C4D6EB"/>
                          </a:gs>
                          <a:gs pos="100000">
                            <a:srgbClr val="FFEBFA"/>
                          </a:gs>
                        </a:gsLst>
                        <a:path path="rect">
                          <a:fillToRect r="100000" b="100000"/>
                        </a:path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179512" y="1524848"/>
            <a:ext cx="71287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rgbClr val="0000CC"/>
              </a:buClr>
            </a:pP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has been used for the cleanup of </a:t>
            </a:r>
            <a:endParaRPr lang="tr-TR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algn="l">
              <a:buClr>
                <a:srgbClr val="0000CC"/>
              </a:buClr>
            </a:pPr>
            <a:endParaRPr lang="tr-TR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342900" indent="-342900" algn="l">
              <a:buClr>
                <a:srgbClr val="0000CC"/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pesticide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residues and other chlorinated hydrocarbons; </a:t>
            </a:r>
            <a:endParaRPr lang="tr-TR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342900" indent="-342900" algn="l">
              <a:buClr>
                <a:srgbClr val="0000CC"/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nitrogen compounds; </a:t>
            </a:r>
            <a:endParaRPr lang="tr-TR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342900" indent="-342900" algn="l">
              <a:buClr>
                <a:srgbClr val="0000CC"/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aromatic compounds; </a:t>
            </a:r>
            <a:endParaRPr lang="tr-TR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342900" indent="-342900" algn="l">
              <a:buClr>
                <a:srgbClr val="0000CC"/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fats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oils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waxes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;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tr-TR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342900" indent="-342900" algn="l">
              <a:buClr>
                <a:srgbClr val="0000CC"/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steroids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esters, ketones, glycerides,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alkaloids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 some carbohydrates. </a:t>
            </a:r>
            <a:endParaRPr lang="tr-TR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85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rgbClr val="000000"/>
                </a:solidFill>
                <a:latin typeface="Comic Sans MS" pitchFamily="66" charset="0"/>
              </a:rPr>
              <a:t>Aim</a:t>
            </a:r>
            <a:endParaRPr lang="tr-TR" sz="36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176464"/>
          </a:xfrm>
        </p:spPr>
        <p:txBody>
          <a:bodyPr/>
          <a:lstStyle/>
          <a:p>
            <a:pPr marL="0" indent="0">
              <a:buClr>
                <a:schemeClr val="bg2"/>
              </a:buClr>
              <a:buSzPct val="80000"/>
              <a:buNone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For this reason, lipase enzyme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>
              <a:buClr>
                <a:schemeClr val="bg2"/>
              </a:buClr>
              <a:buSzPct val="80000"/>
              <a:buNone/>
            </a:pP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 extracellular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ly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produced from </a:t>
            </a:r>
            <a:r>
              <a:rPr lang="en-US" sz="28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L. </a:t>
            </a:r>
            <a:r>
              <a:rPr lang="en-US" sz="2800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brevis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bacteria,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purified by using (NH</a:t>
            </a:r>
            <a:r>
              <a:rPr lang="en-US" sz="2800" baseline="-25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4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)</a:t>
            </a:r>
            <a:r>
              <a:rPr lang="en-US" sz="2800" baseline="-25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2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SO</a:t>
            </a:r>
            <a:r>
              <a:rPr lang="en-US" sz="2800" baseline="-25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4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precipitation, ion-exchange chromatography (DEAE-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Sephadex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)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 gel filtration chromatography (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Sephacryl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S200) techniques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rgbClr val="000000"/>
                </a:solidFill>
                <a:latin typeface="Comic Sans MS" pitchFamily="66" charset="0"/>
              </a:rPr>
              <a:t>Aim</a:t>
            </a:r>
            <a:endParaRPr lang="tr-TR" sz="36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4392488"/>
          </a:xfrm>
        </p:spPr>
        <p:txBody>
          <a:bodyPr/>
          <a:lstStyle/>
          <a:p>
            <a:pPr marL="0" indent="0">
              <a:buClr>
                <a:schemeClr val="bg2"/>
              </a:buClr>
              <a:buSzPct val="80000"/>
              <a:buNone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In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addition, it was aimed to investigate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>
              <a:buClr>
                <a:schemeClr val="bg2"/>
              </a:buClr>
              <a:buSzPct val="80000"/>
              <a:buNone/>
            </a:pP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covalent immobilization of purified lipase enzyme onto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support material magnetized with 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Symbol" pitchFamily="18" charset="2"/>
              </a:rPr>
              <a:t>g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-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Fe</a:t>
            </a:r>
            <a:r>
              <a:rPr lang="en-US" sz="2800" baseline="-250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3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</a:t>
            </a:r>
            <a:r>
              <a:rPr lang="en-US" sz="2800" baseline="-250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4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NPs through L-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glutaraldehyde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spacer arm as well as its usability as a detergent additive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 algn="ctr">
              <a:buClr>
                <a:schemeClr val="bg2"/>
              </a:buClr>
              <a:buSzPct val="80000"/>
              <a:buNone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its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washing performance was tested for removing olive oil from cotton cloths. </a:t>
            </a: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chemeClr val="bg2"/>
              </a:buClr>
              <a:buSzPct val="80000"/>
              <a:buFont typeface="Wingdings" pitchFamily="2" charset="2"/>
              <a:buChar char="q"/>
            </a:pP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7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23728" y="476672"/>
            <a:ext cx="4824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MATERIALS &amp; METHODS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87694" y="1940639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L. </a:t>
            </a:r>
            <a:r>
              <a:rPr lang="en-US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brevis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 isolated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characterize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from the Turkish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sausage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using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16 S </a:t>
            </a:r>
            <a:r>
              <a:rPr lang="tr-TR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rRNA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gene </a:t>
            </a:r>
            <a:r>
              <a:rPr lang="tr-TR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squence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method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by</a:t>
            </a:r>
            <a:r>
              <a:rPr lang="tr-TR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Dr. Z. Kesmen. </a:t>
            </a:r>
          </a:p>
          <a:p>
            <a:pPr marL="342900" indent="-342900" algn="l">
              <a:buClr>
                <a:srgbClr val="0000CC"/>
              </a:buClr>
              <a:buSzPct val="90000"/>
              <a:buFont typeface="Wingdings" pitchFamily="2" charset="2"/>
              <a:buChar char="q"/>
            </a:pPr>
            <a:endParaRPr lang="tr-TR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3131" y="5541039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Kesmen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Z.,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Yetiman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A.E.,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Gulluce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A.,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Kacmaz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N.,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Sagdic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O., Cetin, B.,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Adiguzel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A.,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Sahin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F.,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Yetim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H. Combination of culture - dependent and culture - independent molecular methods for the determination of lactic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microbiota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in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sucuk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 Int. J. Food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Microbiol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 153(3) (2012) 428-435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06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315200" cy="715962"/>
          </a:xfrm>
        </p:spPr>
        <p:txBody>
          <a:bodyPr/>
          <a:lstStyle/>
          <a:p>
            <a:r>
              <a:rPr lang="en-US" sz="3600" b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 enzyme production</a:t>
            </a:r>
            <a:endParaRPr lang="en-US" sz="3600" b="1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1958427218"/>
              </p:ext>
            </p:extLst>
          </p:nvPr>
        </p:nvGraphicFramePr>
        <p:xfrm>
          <a:off x="683568" y="1628800"/>
          <a:ext cx="777686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733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/>
          <p:cNvGrpSpPr/>
          <p:nvPr/>
        </p:nvGrpSpPr>
        <p:grpSpPr>
          <a:xfrm>
            <a:off x="323528" y="1412776"/>
            <a:ext cx="4651716" cy="907300"/>
            <a:chOff x="-34073" y="0"/>
            <a:chExt cx="4651716" cy="907300"/>
          </a:xfrm>
        </p:grpSpPr>
        <p:sp>
          <p:nvSpPr>
            <p:cNvPr id="5" name="Yuvarlatılmış Dikdörtgen 4"/>
            <p:cNvSpPr/>
            <p:nvPr/>
          </p:nvSpPr>
          <p:spPr>
            <a:xfrm>
              <a:off x="-34073" y="0"/>
              <a:ext cx="4651716" cy="907300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Yuvarlatılmış Dikdörtgen 4"/>
            <p:cNvSpPr/>
            <p:nvPr/>
          </p:nvSpPr>
          <p:spPr>
            <a:xfrm>
              <a:off x="-7499" y="26574"/>
              <a:ext cx="4516770" cy="8541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S</a:t>
              </a:r>
              <a:r>
                <a:rPr lang="en-US" sz="1800" kern="1200" dirty="0" err="1" smtClean="0">
                  <a:solidFill>
                    <a:srgbClr val="000000"/>
                  </a:solidFill>
                  <a:latin typeface="Comic Sans MS" pitchFamily="66" charset="0"/>
                </a:rPr>
                <a:t>upernatant</a:t>
              </a:r>
              <a:r>
                <a:rPr lang="en-US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 was precipitated using </a:t>
              </a:r>
              <a:r>
                <a:rPr lang="tr-TR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0</a:t>
              </a:r>
              <a:r>
                <a:rPr lang="en-US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-20% saturation with (NH</a:t>
              </a:r>
              <a:r>
                <a:rPr lang="en-US" sz="1800" kern="1200" baseline="-25000" dirty="0" smtClean="0">
                  <a:solidFill>
                    <a:srgbClr val="000000"/>
                  </a:solidFill>
                  <a:latin typeface="Comic Sans MS" pitchFamily="66" charset="0"/>
                </a:rPr>
                <a:t>4</a:t>
              </a:r>
              <a:r>
                <a:rPr lang="en-US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)</a:t>
              </a:r>
              <a:r>
                <a:rPr lang="en-US" sz="1800" kern="1200" baseline="-25000" dirty="0" smtClean="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SO</a:t>
              </a:r>
              <a:r>
                <a:rPr lang="en-US" sz="1800" kern="1200" baseline="-25000" dirty="0" smtClean="0">
                  <a:solidFill>
                    <a:srgbClr val="000000"/>
                  </a:solidFill>
                  <a:latin typeface="Comic Sans MS" pitchFamily="66" charset="0"/>
                </a:rPr>
                <a:t>4</a:t>
              </a:r>
              <a:endParaRPr lang="tr-TR" sz="1800" kern="1200" dirty="0"/>
            </a:p>
          </p:txBody>
        </p:sp>
      </p:grpSp>
      <p:sp>
        <p:nvSpPr>
          <p:cNvPr id="7" name="Dikdörtgen 6"/>
          <p:cNvSpPr/>
          <p:nvPr/>
        </p:nvSpPr>
        <p:spPr>
          <a:xfrm>
            <a:off x="251520" y="332656"/>
            <a:ext cx="84825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Comic Sans MS" pitchFamily="66" charset="0"/>
              </a:rPr>
              <a:t>Lipase enzyme was purified in 3 steps by using supernatant part of centrifuged culture. </a:t>
            </a:r>
            <a:endParaRPr lang="tr-TR" sz="22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grpSp>
        <p:nvGrpSpPr>
          <p:cNvPr id="8" name="Grup 7"/>
          <p:cNvGrpSpPr/>
          <p:nvPr/>
        </p:nvGrpSpPr>
        <p:grpSpPr>
          <a:xfrm>
            <a:off x="971600" y="2428090"/>
            <a:ext cx="4651716" cy="907300"/>
            <a:chOff x="498804" y="1011010"/>
            <a:chExt cx="4651716" cy="907300"/>
          </a:xfrm>
        </p:grpSpPr>
        <p:sp>
          <p:nvSpPr>
            <p:cNvPr id="9" name="Yuvarlatılmış Dikdörtgen 8"/>
            <p:cNvSpPr/>
            <p:nvPr/>
          </p:nvSpPr>
          <p:spPr>
            <a:xfrm>
              <a:off x="498804" y="1011010"/>
              <a:ext cx="4651716" cy="9073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6451942"/>
                <a:satOff val="48734"/>
                <a:lumOff val="29706"/>
                <a:alphaOff val="0"/>
              </a:schemeClr>
            </a:fillRef>
            <a:effectRef idx="0">
              <a:schemeClr val="accent4">
                <a:hueOff val="6451942"/>
                <a:satOff val="48734"/>
                <a:lumOff val="2970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Yuvarlatılmış Dikdörtgen 4"/>
            <p:cNvSpPr/>
            <p:nvPr/>
          </p:nvSpPr>
          <p:spPr>
            <a:xfrm>
              <a:off x="525378" y="1037584"/>
              <a:ext cx="3598377" cy="8541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T</a:t>
              </a:r>
              <a:r>
                <a:rPr lang="en-US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he precipitate was dissolved</a:t>
              </a:r>
              <a:r>
                <a:rPr lang="tr-TR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 </a:t>
              </a:r>
              <a:r>
                <a:rPr lang="tr-TR" sz="1800" kern="1200" dirty="0" err="1" smtClean="0">
                  <a:solidFill>
                    <a:srgbClr val="000000"/>
                  </a:solidFill>
                  <a:latin typeface="Comic Sans MS" pitchFamily="66" charset="0"/>
                </a:rPr>
                <a:t>and</a:t>
              </a:r>
              <a:r>
                <a:rPr lang="tr-TR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 </a:t>
              </a:r>
              <a:r>
                <a:rPr lang="tr-TR" sz="1800" kern="1200" dirty="0" err="1" smtClean="0">
                  <a:solidFill>
                    <a:srgbClr val="000000"/>
                  </a:solidFill>
                  <a:latin typeface="Comic Sans MS" pitchFamily="66" charset="0"/>
                </a:rPr>
                <a:t>dialyzed</a:t>
              </a:r>
              <a:r>
                <a:rPr lang="en-US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 by using 0.05 M </a:t>
              </a:r>
              <a:r>
                <a:rPr lang="en-US" sz="1800" kern="1200" dirty="0" err="1" smtClean="0">
                  <a:solidFill>
                    <a:srgbClr val="000000"/>
                  </a:solidFill>
                  <a:latin typeface="Comic Sans MS" pitchFamily="66" charset="0"/>
                </a:rPr>
                <a:t>Tris</a:t>
              </a:r>
              <a:r>
                <a:rPr lang="en-US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 / </a:t>
              </a:r>
              <a:r>
                <a:rPr lang="en-US" sz="1800" kern="1200" dirty="0" err="1" smtClean="0">
                  <a:solidFill>
                    <a:srgbClr val="000000"/>
                  </a:solidFill>
                  <a:latin typeface="Comic Sans MS" pitchFamily="66" charset="0"/>
                </a:rPr>
                <a:t>HCl</a:t>
              </a:r>
              <a:r>
                <a:rPr lang="en-US" sz="1800" kern="1200" dirty="0" smtClean="0">
                  <a:solidFill>
                    <a:srgbClr val="000000"/>
                  </a:solidFill>
                  <a:latin typeface="Comic Sans MS" pitchFamily="66" charset="0"/>
                </a:rPr>
                <a:t> (pH:8.0) buffer </a:t>
              </a:r>
              <a:endParaRPr lang="tr-TR" sz="1800" kern="1200" dirty="0"/>
            </a:p>
          </p:txBody>
        </p:sp>
      </p:grpSp>
      <p:grpSp>
        <p:nvGrpSpPr>
          <p:cNvPr id="11" name="Grup 10"/>
          <p:cNvGrpSpPr/>
          <p:nvPr/>
        </p:nvGrpSpPr>
        <p:grpSpPr>
          <a:xfrm>
            <a:off x="1440172" y="3457804"/>
            <a:ext cx="4788012" cy="907300"/>
            <a:chOff x="650522" y="1975359"/>
            <a:chExt cx="4788012" cy="907300"/>
          </a:xfrm>
        </p:grpSpPr>
        <p:sp>
          <p:nvSpPr>
            <p:cNvPr id="12" name="Yuvarlatılmış Dikdörtgen 11"/>
            <p:cNvSpPr/>
            <p:nvPr/>
          </p:nvSpPr>
          <p:spPr>
            <a:xfrm>
              <a:off x="650522" y="1975359"/>
              <a:ext cx="4788012" cy="9073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2903885"/>
                <a:satOff val="97468"/>
                <a:lumOff val="59412"/>
                <a:alphaOff val="0"/>
              </a:schemeClr>
            </a:fillRef>
            <a:effectRef idx="0">
              <a:schemeClr val="accent4">
                <a:hueOff val="12903885"/>
                <a:satOff val="97468"/>
                <a:lumOff val="5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Yuvarlatılmış Dikdörtgen 4"/>
            <p:cNvSpPr/>
            <p:nvPr/>
          </p:nvSpPr>
          <p:spPr>
            <a:xfrm>
              <a:off x="677096" y="2001933"/>
              <a:ext cx="3705367" cy="8541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800" kern="1200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D</a:t>
              </a:r>
              <a:r>
                <a:rPr lang="en-US" sz="1800" kern="1200" dirty="0" err="1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ialyzed</a:t>
              </a:r>
              <a:r>
                <a:rPr lang="en-US" sz="1800" kern="1200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 concentrate was loaded to ion exchange column (DEAE-</a:t>
              </a:r>
              <a:r>
                <a:rPr lang="en-US" sz="1800" kern="1200" dirty="0" err="1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Sephadex</a:t>
              </a:r>
              <a:r>
                <a:rPr lang="en-US" sz="1800" kern="1200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; 2.5 cm x 30 cm)</a:t>
              </a:r>
              <a:endParaRPr lang="tr-TR" sz="1800" kern="12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up 13"/>
          <p:cNvGrpSpPr/>
          <p:nvPr/>
        </p:nvGrpSpPr>
        <p:grpSpPr>
          <a:xfrm>
            <a:off x="2267744" y="4437112"/>
            <a:ext cx="4651716" cy="1080120"/>
            <a:chOff x="-926973" y="-172820"/>
            <a:chExt cx="4651716" cy="1080120"/>
          </a:xfrm>
          <a:solidFill>
            <a:srgbClr val="FF0066"/>
          </a:solidFill>
        </p:grpSpPr>
        <p:sp>
          <p:nvSpPr>
            <p:cNvPr id="15" name="Yuvarlatılmış Dikdörtgen 14"/>
            <p:cNvSpPr/>
            <p:nvPr/>
          </p:nvSpPr>
          <p:spPr>
            <a:xfrm>
              <a:off x="-926973" y="-172820"/>
              <a:ext cx="4651716" cy="108012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Yuvarlatılmış Dikdörtgen 4"/>
            <p:cNvSpPr/>
            <p:nvPr/>
          </p:nvSpPr>
          <p:spPr>
            <a:xfrm>
              <a:off x="-854965" y="-100812"/>
              <a:ext cx="4003608" cy="9411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l"/>
              <a:r>
                <a:rPr lang="tr-TR" sz="1800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A</a:t>
              </a:r>
              <a:r>
                <a:rPr lang="en-US" sz="1800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fter</a:t>
              </a:r>
              <a:r>
                <a:rPr lang="en-US" sz="1800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 active fractions obtained from ion exchange chromatography were concentrated by using 10 </a:t>
              </a:r>
              <a:r>
                <a:rPr lang="en-US" sz="1800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kDa-Amicon</a:t>
              </a:r>
              <a:r>
                <a:rPr lang="en-US" sz="1800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 membrane concentrator</a:t>
              </a:r>
              <a:endParaRPr lang="tr-TR" sz="18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7" name="Grup 16"/>
          <p:cNvGrpSpPr/>
          <p:nvPr/>
        </p:nvGrpSpPr>
        <p:grpSpPr>
          <a:xfrm>
            <a:off x="3808716" y="5618044"/>
            <a:ext cx="4651716" cy="907300"/>
            <a:chOff x="498804" y="1011010"/>
            <a:chExt cx="4651716" cy="907300"/>
          </a:xfrm>
          <a:solidFill>
            <a:srgbClr val="FFFF66"/>
          </a:solidFill>
        </p:grpSpPr>
        <p:sp>
          <p:nvSpPr>
            <p:cNvPr id="18" name="Yuvarlatılmış Dikdörtgen 17"/>
            <p:cNvSpPr/>
            <p:nvPr/>
          </p:nvSpPr>
          <p:spPr>
            <a:xfrm>
              <a:off x="498804" y="1011010"/>
              <a:ext cx="4651716" cy="90730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6451942"/>
                <a:satOff val="48734"/>
                <a:lumOff val="29706"/>
                <a:alphaOff val="0"/>
              </a:schemeClr>
            </a:fillRef>
            <a:effectRef idx="0">
              <a:schemeClr val="accent4">
                <a:hueOff val="6451942"/>
                <a:satOff val="48734"/>
                <a:lumOff val="2970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Yuvarlatılmış Dikdörtgen 4"/>
            <p:cNvSpPr/>
            <p:nvPr/>
          </p:nvSpPr>
          <p:spPr>
            <a:xfrm>
              <a:off x="525378" y="1037584"/>
              <a:ext cx="3977070" cy="8541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l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tr-TR" sz="1800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T</a:t>
              </a:r>
              <a:r>
                <a:rPr lang="en-US" sz="1800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hey </a:t>
              </a:r>
              <a:r>
                <a:rPr lang="en-US" sz="1800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were applied to </a:t>
              </a:r>
              <a:r>
                <a:rPr lang="en-US" sz="1800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Sephacryl</a:t>
              </a:r>
              <a:r>
                <a:rPr lang="en-US" sz="1800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 S-200 column (20 cm × 1.2 cm) gel filtration </a:t>
              </a:r>
              <a:r>
                <a:rPr lang="en-US" sz="1800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column</a:t>
              </a:r>
              <a:endParaRPr lang="tr-TR" sz="18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20" name="Grup 19"/>
          <p:cNvGrpSpPr/>
          <p:nvPr/>
        </p:nvGrpSpPr>
        <p:grpSpPr>
          <a:xfrm>
            <a:off x="4277127" y="2133217"/>
            <a:ext cx="589745" cy="589745"/>
            <a:chOff x="4027897" y="688036"/>
            <a:chExt cx="589745" cy="589745"/>
          </a:xfrm>
          <a:solidFill>
            <a:srgbClr val="92D050"/>
          </a:solidFill>
        </p:grpSpPr>
        <p:sp>
          <p:nvSpPr>
            <p:cNvPr id="21" name="Aşağı Ok 20"/>
            <p:cNvSpPr/>
            <p:nvPr/>
          </p:nvSpPr>
          <p:spPr>
            <a:xfrm>
              <a:off x="4027897" y="688036"/>
              <a:ext cx="589745" cy="589745"/>
            </a:xfrm>
            <a:prstGeom prst="downArrow">
              <a:avLst>
                <a:gd name="adj1" fmla="val 55000"/>
                <a:gd name="adj2" fmla="val 45000"/>
              </a:avLst>
            </a:prstGeom>
            <a:grpFill/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Aşağı Ok 4"/>
            <p:cNvSpPr/>
            <p:nvPr/>
          </p:nvSpPr>
          <p:spPr>
            <a:xfrm>
              <a:off x="4160590" y="688036"/>
              <a:ext cx="324359" cy="4437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800" kern="1200"/>
            </a:p>
          </p:txBody>
        </p:sp>
      </p:grpSp>
      <p:grpSp>
        <p:nvGrpSpPr>
          <p:cNvPr id="23" name="Grup 22"/>
          <p:cNvGrpSpPr/>
          <p:nvPr/>
        </p:nvGrpSpPr>
        <p:grpSpPr>
          <a:xfrm>
            <a:off x="5023552" y="3090923"/>
            <a:ext cx="589745" cy="589745"/>
            <a:chOff x="4438343" y="1740504"/>
            <a:chExt cx="589745" cy="589745"/>
          </a:xfrm>
          <a:solidFill>
            <a:srgbClr val="00B0F0"/>
          </a:solidFill>
        </p:grpSpPr>
        <p:sp>
          <p:nvSpPr>
            <p:cNvPr id="24" name="Aşağı Ok 23"/>
            <p:cNvSpPr/>
            <p:nvPr/>
          </p:nvSpPr>
          <p:spPr>
            <a:xfrm>
              <a:off x="4438343" y="1740504"/>
              <a:ext cx="589745" cy="589745"/>
            </a:xfrm>
            <a:prstGeom prst="downArrow">
              <a:avLst>
                <a:gd name="adj1" fmla="val 55000"/>
                <a:gd name="adj2" fmla="val 45000"/>
              </a:avLst>
            </a:prstGeom>
            <a:grpFill/>
          </p:spPr>
          <p:style>
            <a:lnRef idx="2">
              <a:schemeClr val="accent4">
                <a:tint val="40000"/>
                <a:alpha val="90000"/>
                <a:hueOff val="13046271"/>
                <a:satOff val="97084"/>
                <a:lumOff val="13653"/>
                <a:alphaOff val="0"/>
              </a:schemeClr>
            </a:lnRef>
            <a:fillRef idx="1">
              <a:schemeClr val="accent4">
                <a:tint val="40000"/>
                <a:alpha val="90000"/>
                <a:hueOff val="13046271"/>
                <a:satOff val="97084"/>
                <a:lumOff val="13653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13046271"/>
                <a:satOff val="97084"/>
                <a:lumOff val="13653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Aşağı Ok 4"/>
            <p:cNvSpPr/>
            <p:nvPr/>
          </p:nvSpPr>
          <p:spPr>
            <a:xfrm>
              <a:off x="4571036" y="1740504"/>
              <a:ext cx="324359" cy="4437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800" kern="1200"/>
            </a:p>
          </p:txBody>
        </p:sp>
      </p:grpSp>
      <p:grpSp>
        <p:nvGrpSpPr>
          <p:cNvPr id="26" name="Grup 25"/>
          <p:cNvGrpSpPr/>
          <p:nvPr/>
        </p:nvGrpSpPr>
        <p:grpSpPr>
          <a:xfrm>
            <a:off x="5886307" y="4072913"/>
            <a:ext cx="589745" cy="589745"/>
            <a:chOff x="4027897" y="688036"/>
            <a:chExt cx="589745" cy="589745"/>
          </a:xfrm>
          <a:solidFill>
            <a:srgbClr val="CCECFF"/>
          </a:solidFill>
        </p:grpSpPr>
        <p:sp>
          <p:nvSpPr>
            <p:cNvPr id="27" name="Aşağı Ok 26"/>
            <p:cNvSpPr/>
            <p:nvPr/>
          </p:nvSpPr>
          <p:spPr>
            <a:xfrm>
              <a:off x="4027897" y="688036"/>
              <a:ext cx="589745" cy="589745"/>
            </a:xfrm>
            <a:prstGeom prst="downArrow">
              <a:avLst>
                <a:gd name="adj1" fmla="val 55000"/>
                <a:gd name="adj2" fmla="val 45000"/>
              </a:avLst>
            </a:prstGeom>
            <a:grpFill/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Aşağı Ok 4"/>
            <p:cNvSpPr/>
            <p:nvPr/>
          </p:nvSpPr>
          <p:spPr>
            <a:xfrm>
              <a:off x="4160590" y="688036"/>
              <a:ext cx="324359" cy="44378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800" kern="1200"/>
            </a:p>
          </p:txBody>
        </p:sp>
      </p:grpSp>
      <p:grpSp>
        <p:nvGrpSpPr>
          <p:cNvPr id="29" name="Grup 28"/>
          <p:cNvGrpSpPr/>
          <p:nvPr/>
        </p:nvGrpSpPr>
        <p:grpSpPr>
          <a:xfrm>
            <a:off x="6360267" y="5061853"/>
            <a:ext cx="589745" cy="589745"/>
            <a:chOff x="4438343" y="1740504"/>
            <a:chExt cx="589745" cy="589745"/>
          </a:xfrm>
        </p:grpSpPr>
        <p:sp>
          <p:nvSpPr>
            <p:cNvPr id="30" name="Aşağı Ok 29"/>
            <p:cNvSpPr/>
            <p:nvPr/>
          </p:nvSpPr>
          <p:spPr>
            <a:xfrm>
              <a:off x="4438343" y="1740504"/>
              <a:ext cx="589745" cy="589745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4">
                <a:tint val="40000"/>
                <a:alpha val="90000"/>
                <a:hueOff val="13046271"/>
                <a:satOff val="97084"/>
                <a:lumOff val="13653"/>
                <a:alphaOff val="0"/>
              </a:schemeClr>
            </a:lnRef>
            <a:fillRef idx="1">
              <a:schemeClr val="accent4">
                <a:tint val="40000"/>
                <a:alpha val="90000"/>
                <a:hueOff val="13046271"/>
                <a:satOff val="97084"/>
                <a:lumOff val="13653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13046271"/>
                <a:satOff val="97084"/>
                <a:lumOff val="13653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Aşağı Ok 4"/>
            <p:cNvSpPr/>
            <p:nvPr/>
          </p:nvSpPr>
          <p:spPr>
            <a:xfrm>
              <a:off x="4571036" y="1740504"/>
              <a:ext cx="324359" cy="4437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800" kern="1200"/>
            </a:p>
          </p:txBody>
        </p:sp>
      </p:grpSp>
      <p:sp>
        <p:nvSpPr>
          <p:cNvPr id="32" name="Metin kutusu 31"/>
          <p:cNvSpPr txBox="1"/>
          <p:nvPr/>
        </p:nvSpPr>
        <p:spPr>
          <a:xfrm>
            <a:off x="4801523" y="2103239"/>
            <a:ext cx="89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latin typeface="Comic Sans MS" pitchFamily="66" charset="0"/>
              </a:rPr>
              <a:t>First</a:t>
            </a:r>
            <a:endParaRPr lang="tr-TR" b="1" dirty="0">
              <a:latin typeface="Comic Sans MS" pitchFamily="66" charset="0"/>
            </a:endParaRPr>
          </a:p>
        </p:txBody>
      </p:sp>
      <p:sp>
        <p:nvSpPr>
          <p:cNvPr id="33" name="Metin kutusu 32"/>
          <p:cNvSpPr txBox="1"/>
          <p:nvPr/>
        </p:nvSpPr>
        <p:spPr>
          <a:xfrm>
            <a:off x="5388804" y="3104557"/>
            <a:ext cx="1233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latin typeface="Comic Sans MS" pitchFamily="66" charset="0"/>
              </a:rPr>
              <a:t>Second</a:t>
            </a:r>
            <a:endParaRPr lang="tr-TR" b="1" dirty="0">
              <a:latin typeface="Comic Sans MS" pitchFamily="66" charset="0"/>
            </a:endParaRPr>
          </a:p>
        </p:txBody>
      </p:sp>
      <p:sp>
        <p:nvSpPr>
          <p:cNvPr id="34" name="Metin kutusu 33"/>
          <p:cNvSpPr txBox="1"/>
          <p:nvPr/>
        </p:nvSpPr>
        <p:spPr>
          <a:xfrm>
            <a:off x="6891789" y="5157192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latin typeface="Comic Sans MS" pitchFamily="66" charset="0"/>
              </a:rPr>
              <a:t>Third</a:t>
            </a:r>
            <a:endParaRPr lang="tr-TR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13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552798"/>
            <a:ext cx="7315200" cy="715962"/>
          </a:xfrm>
        </p:spPr>
        <p:txBody>
          <a:bodyPr/>
          <a:lstStyle/>
          <a:p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 Assay</a:t>
            </a:r>
            <a:r>
              <a:rPr lang="tr-TR" sz="3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tr-TR" sz="3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</a:br>
            <a:endParaRPr lang="tr-TR" sz="32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9592" y="1628800"/>
            <a:ext cx="7315200" cy="2016224"/>
          </a:xfrm>
        </p:spPr>
        <p:txBody>
          <a:bodyPr/>
          <a:lstStyle/>
          <a:p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Lipolytic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activity was determined by using a spectrophotometric method in which </a:t>
            </a:r>
            <a:r>
              <a:rPr lang="en-US" sz="28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-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nitrophenyl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acetate (</a:t>
            </a:r>
            <a:r>
              <a:rPr lang="en-US" sz="28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-NPA) was used as 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substrate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 </a:t>
            </a: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590307"/>
              </p:ext>
            </p:extLst>
          </p:nvPr>
        </p:nvGraphicFramePr>
        <p:xfrm>
          <a:off x="485850" y="4156377"/>
          <a:ext cx="8190606" cy="143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31" name="CS ChemDraw Drawing" r:id="rId3" imgW="6587907" imgH="1153156" progId="MDLDrawOLE.MDLDrawObject.1">
                  <p:embed/>
                </p:oleObj>
              </mc:Choice>
              <mc:Fallback>
                <p:oleObj name="CS ChemDraw Drawing" r:id="rId3" imgW="6587907" imgH="1153156" progId="MDLDrawOLE.MDLDrawObject.1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850" y="4156377"/>
                        <a:ext cx="8190606" cy="1432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784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820472" cy="1076002"/>
          </a:xfrm>
        </p:spPr>
        <p:txBody>
          <a:bodyPr/>
          <a:lstStyle/>
          <a:p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Preparation of Magnetic </a:t>
            </a:r>
            <a:r>
              <a:rPr lang="en-US" sz="3200" b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NPs and Lipase Immobilization</a:t>
            </a:r>
            <a:r>
              <a:rPr lang="tr-TR" sz="3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tr-TR" sz="3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</a:br>
            <a:endParaRPr lang="tr-TR" sz="32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300435"/>
              </p:ext>
            </p:extLst>
          </p:nvPr>
        </p:nvGraphicFramePr>
        <p:xfrm>
          <a:off x="1516077" y="1111721"/>
          <a:ext cx="6512307" cy="5629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02" name="CS ChemDraw Drawing" r:id="rId3" imgW="6685356" imgH="5781707" progId="MDLDrawOLE.MDLDrawObject.1">
                  <p:embed/>
                </p:oleObj>
              </mc:Choice>
              <mc:Fallback>
                <p:oleObj name="CS ChemDraw Drawing" r:id="rId3" imgW="6685356" imgH="5781707" progId="MDLDrawOLE.MDLDrawObject.1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77" y="1111721"/>
                        <a:ext cx="6512307" cy="56296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6979" name="6 Resim" descr="Açıklama: IMG-20160503-WA00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96752"/>
            <a:ext cx="925513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80" name="13 Resim" descr="Açıklama: IMG-20160503-WA00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4509120"/>
            <a:ext cx="925513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3"/>
          <p:cNvSpPr txBox="1">
            <a:spLocks noChangeArrowheads="1"/>
          </p:cNvSpPr>
          <p:nvPr/>
        </p:nvSpPr>
        <p:spPr bwMode="auto">
          <a:xfrm>
            <a:off x="8172400" y="2855913"/>
            <a:ext cx="946150" cy="3508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Symbol" pitchFamily="18" charset="2"/>
                <a:cs typeface="Arial" pitchFamily="34" charset="0"/>
              </a:rPr>
              <a:t>g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cs typeface="Arial" pitchFamily="34" charset="0"/>
              </a:rPr>
              <a:t>-Fe</a:t>
            </a:r>
            <a:r>
              <a:rPr kumimoji="0" lang="tr-TR" sz="1400" b="0" i="0" u="none" strike="noStrike" cap="none" normalizeH="0" baseline="-2500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cs typeface="Arial" pitchFamily="34" charset="0"/>
              </a:rPr>
              <a:t>3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cs typeface="Arial" pitchFamily="34" charset="0"/>
              </a:rPr>
              <a:t>O</a:t>
            </a:r>
            <a:r>
              <a:rPr kumimoji="0" lang="tr-TR" sz="1400" b="0" i="0" u="none" strike="noStrike" cap="none" normalizeH="0" baseline="-2500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cs typeface="Arial" pitchFamily="34" charset="0"/>
              </a:rPr>
              <a:t>4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7596336" y="6165304"/>
            <a:ext cx="1512168" cy="3571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cs typeface="Arial" pitchFamily="34" charset="0"/>
              </a:rPr>
              <a:t>IML </a:t>
            </a:r>
            <a:r>
              <a:rPr kumimoji="0" lang="tr-TR" sz="14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cs typeface="Arial" pitchFamily="34" charset="0"/>
              </a:rPr>
              <a:t>onto</a:t>
            </a:r>
            <a:r>
              <a:rPr kumimoji="0" lang="tr-TR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itchFamily="18" charset="0"/>
                <a:cs typeface="Arial" pitchFamily="34" charset="0"/>
              </a:rPr>
              <a:t> MF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05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12968" cy="1368152"/>
          </a:xfrm>
        </p:spPr>
        <p:txBody>
          <a:bodyPr/>
          <a:lstStyle/>
          <a:p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Determination of Optimum Conditions For Immobilization of Purified Lipase Enzyme Onto </a:t>
            </a: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Magnetite-FL-NPs</a:t>
            </a:r>
            <a:endParaRPr lang="tr-TR" sz="24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00808"/>
            <a:ext cx="8568952" cy="4191000"/>
          </a:xfrm>
        </p:spPr>
        <p:txBody>
          <a:bodyPr/>
          <a:lstStyle/>
          <a:p>
            <a:pPr marL="0" indent="0">
              <a:buClr>
                <a:srgbClr val="0000CC"/>
              </a:buClr>
              <a:buSzPct val="90000"/>
              <a:buNone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To determine the most suitable immobilization conditions of lipase enzyme to support material,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following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studies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were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performed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:</a:t>
            </a:r>
          </a:p>
          <a:p>
            <a:pPr marL="0" indent="0">
              <a:buClr>
                <a:srgbClr val="0000CC"/>
              </a:buClr>
              <a:buSzPct val="90000"/>
              <a:buNone/>
            </a:pP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Optimum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pH and Stable pH</a:t>
            </a: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Optimum Temperature and Stable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Temperature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07504" y="5685055"/>
            <a:ext cx="9036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 err="1">
                <a:latin typeface="Comic Sans MS" pitchFamily="66" charset="0"/>
              </a:rPr>
              <a:t>Nadaroglu</a:t>
            </a:r>
            <a:r>
              <a:rPr lang="tr-TR" sz="1200" dirty="0">
                <a:latin typeface="Comic Sans MS" pitchFamily="66" charset="0"/>
              </a:rPr>
              <a:t> H, </a:t>
            </a:r>
            <a:r>
              <a:rPr lang="tr-TR" sz="1200" dirty="0" err="1">
                <a:latin typeface="Comic Sans MS" pitchFamily="66" charset="0"/>
              </a:rPr>
              <a:t>Onem</a:t>
            </a:r>
            <a:r>
              <a:rPr lang="tr-TR" sz="1200" dirty="0">
                <a:latin typeface="Comic Sans MS" pitchFamily="66" charset="0"/>
              </a:rPr>
              <a:t> H, J </a:t>
            </a:r>
            <a:r>
              <a:rPr lang="tr-TR" sz="1200" dirty="0" err="1">
                <a:latin typeface="Comic Sans MS" pitchFamily="66" charset="0"/>
              </a:rPr>
              <a:t>Food</a:t>
            </a:r>
            <a:r>
              <a:rPr lang="tr-TR" sz="1200" dirty="0">
                <a:latin typeface="Comic Sans MS" pitchFamily="66" charset="0"/>
              </a:rPr>
              <a:t> </a:t>
            </a:r>
            <a:r>
              <a:rPr lang="tr-TR" sz="1200" dirty="0" err="1">
                <a:latin typeface="Comic Sans MS" pitchFamily="66" charset="0"/>
              </a:rPr>
              <a:t>Nut</a:t>
            </a:r>
            <a:r>
              <a:rPr lang="tr-TR" sz="1200" dirty="0">
                <a:latin typeface="Comic Sans MS" pitchFamily="66" charset="0"/>
              </a:rPr>
              <a:t> </a:t>
            </a:r>
            <a:r>
              <a:rPr lang="tr-TR" sz="1200" dirty="0" err="1">
                <a:latin typeface="Comic Sans MS" pitchFamily="66" charset="0"/>
              </a:rPr>
              <a:t>Res</a:t>
            </a:r>
            <a:r>
              <a:rPr lang="tr-TR" sz="1200" dirty="0">
                <a:latin typeface="Comic Sans MS" pitchFamily="66" charset="0"/>
              </a:rPr>
              <a:t>, 2014; 2(12): 938-945.</a:t>
            </a:r>
          </a:p>
          <a:p>
            <a:r>
              <a:rPr lang="tr-TR" sz="1200" dirty="0" err="1">
                <a:latin typeface="Comic Sans MS" pitchFamily="66" charset="0"/>
              </a:rPr>
              <a:t>Onem</a:t>
            </a:r>
            <a:r>
              <a:rPr lang="tr-TR" sz="1200" dirty="0">
                <a:latin typeface="Comic Sans MS" pitchFamily="66" charset="0"/>
              </a:rPr>
              <a:t> H, </a:t>
            </a:r>
            <a:r>
              <a:rPr lang="tr-TR" sz="1200" dirty="0" err="1">
                <a:latin typeface="Comic Sans MS" pitchFamily="66" charset="0"/>
              </a:rPr>
              <a:t>Cicek</a:t>
            </a:r>
            <a:r>
              <a:rPr lang="tr-TR" sz="1200" dirty="0">
                <a:latin typeface="Comic Sans MS" pitchFamily="66" charset="0"/>
              </a:rPr>
              <a:t> S, </a:t>
            </a:r>
            <a:r>
              <a:rPr lang="tr-TR" sz="1200" dirty="0" err="1">
                <a:latin typeface="Comic Sans MS" pitchFamily="66" charset="0"/>
              </a:rPr>
              <a:t>Nadaroglu</a:t>
            </a:r>
            <a:r>
              <a:rPr lang="tr-TR" sz="1200" dirty="0">
                <a:latin typeface="Comic Sans MS" pitchFamily="66" charset="0"/>
              </a:rPr>
              <a:t> H,  CYTA - J </a:t>
            </a:r>
            <a:r>
              <a:rPr lang="tr-TR" sz="1200" dirty="0" err="1">
                <a:latin typeface="Comic Sans MS" pitchFamily="66" charset="0"/>
              </a:rPr>
              <a:t>Food</a:t>
            </a:r>
            <a:r>
              <a:rPr lang="tr-TR" sz="1200" dirty="0">
                <a:latin typeface="Comic Sans MS" pitchFamily="66" charset="0"/>
              </a:rPr>
              <a:t>, 2016;  50(5) 1158-1165.</a:t>
            </a:r>
          </a:p>
          <a:p>
            <a:r>
              <a:rPr lang="tr-TR" sz="1200" dirty="0" err="1">
                <a:latin typeface="Comic Sans MS" pitchFamily="66" charset="0"/>
              </a:rPr>
              <a:t>Nadaroglu</a:t>
            </a:r>
            <a:r>
              <a:rPr lang="tr-TR" sz="1200" dirty="0">
                <a:latin typeface="Comic Sans MS" pitchFamily="66" charset="0"/>
              </a:rPr>
              <a:t> H., </a:t>
            </a:r>
            <a:r>
              <a:rPr lang="tr-TR" sz="1200" dirty="0" err="1">
                <a:latin typeface="Comic Sans MS" pitchFamily="66" charset="0"/>
              </a:rPr>
              <a:t>Sonmez</a:t>
            </a:r>
            <a:r>
              <a:rPr lang="tr-TR" sz="1200" dirty="0">
                <a:latin typeface="Comic Sans MS" pitchFamily="66" charset="0"/>
              </a:rPr>
              <a:t>, Z., Digest </a:t>
            </a:r>
            <a:r>
              <a:rPr lang="tr-TR" sz="1200" dirty="0" err="1">
                <a:latin typeface="Comic Sans MS" pitchFamily="66" charset="0"/>
              </a:rPr>
              <a:t>Journal</a:t>
            </a:r>
            <a:r>
              <a:rPr lang="tr-TR" sz="1200" dirty="0">
                <a:latin typeface="Comic Sans MS" pitchFamily="66" charset="0"/>
              </a:rPr>
              <a:t> of </a:t>
            </a:r>
            <a:r>
              <a:rPr lang="tr-TR" sz="1200" dirty="0" err="1">
                <a:latin typeface="Comic Sans MS" pitchFamily="66" charset="0"/>
              </a:rPr>
              <a:t>Nanomaterials</a:t>
            </a:r>
            <a:r>
              <a:rPr lang="tr-TR" sz="1200" dirty="0">
                <a:latin typeface="Comic Sans MS" pitchFamily="66" charset="0"/>
              </a:rPr>
              <a:t> </a:t>
            </a:r>
            <a:r>
              <a:rPr lang="tr-TR" sz="1200" dirty="0" err="1">
                <a:latin typeface="Comic Sans MS" pitchFamily="66" charset="0"/>
              </a:rPr>
              <a:t>and</a:t>
            </a:r>
            <a:r>
              <a:rPr lang="tr-TR" sz="1200" dirty="0">
                <a:latin typeface="Comic Sans MS" pitchFamily="66" charset="0"/>
              </a:rPr>
              <a:t> </a:t>
            </a:r>
            <a:r>
              <a:rPr lang="tr-TR" sz="1200" dirty="0" err="1">
                <a:latin typeface="Comic Sans MS" pitchFamily="66" charset="0"/>
              </a:rPr>
              <a:t>Biostructures</a:t>
            </a:r>
            <a:r>
              <a:rPr lang="tr-TR" sz="1200" dirty="0">
                <a:latin typeface="Comic Sans MS" pitchFamily="66" charset="0"/>
              </a:rPr>
              <a:t>, 2016;  11(2) 685 – 697.</a:t>
            </a:r>
          </a:p>
          <a:p>
            <a:r>
              <a:rPr lang="tr-TR" sz="1200" dirty="0" err="1">
                <a:latin typeface="Comic Sans MS" pitchFamily="66" charset="0"/>
              </a:rPr>
              <a:t>Onem</a:t>
            </a:r>
            <a:r>
              <a:rPr lang="tr-TR" sz="1200" dirty="0">
                <a:latin typeface="Comic Sans MS" pitchFamily="66" charset="0"/>
              </a:rPr>
              <a:t> H, </a:t>
            </a:r>
            <a:r>
              <a:rPr lang="tr-TR" sz="1200" dirty="0" err="1">
                <a:latin typeface="Comic Sans MS" pitchFamily="66" charset="0"/>
              </a:rPr>
              <a:t>Nadaroglu</a:t>
            </a:r>
            <a:r>
              <a:rPr lang="tr-TR" sz="1200" dirty="0">
                <a:latin typeface="Comic Sans MS" pitchFamily="66" charset="0"/>
              </a:rPr>
              <a:t> H</a:t>
            </a:r>
            <a:r>
              <a:rPr lang="tr-TR" sz="1200" baseline="30000" dirty="0">
                <a:latin typeface="Comic Sans MS" pitchFamily="66" charset="0"/>
              </a:rPr>
              <a:t> </a:t>
            </a:r>
            <a:r>
              <a:rPr lang="tr-TR" sz="1200" dirty="0">
                <a:latin typeface="Comic Sans MS" pitchFamily="66" charset="0"/>
              </a:rPr>
              <a:t> </a:t>
            </a:r>
            <a:r>
              <a:rPr lang="tr-TR" sz="1200" dirty="0" smtClean="0">
                <a:latin typeface="Comic Sans MS" pitchFamily="66" charset="0"/>
              </a:rPr>
              <a:t>I</a:t>
            </a:r>
            <a:r>
              <a:rPr lang="tr-TR" sz="1200" dirty="0">
                <a:latin typeface="Comic Sans MS" pitchFamily="66" charset="0"/>
              </a:rPr>
              <a:t> </a:t>
            </a:r>
            <a:r>
              <a:rPr lang="tr-TR" sz="1200" dirty="0" err="1">
                <a:latin typeface="Comic Sans MS" pitchFamily="66" charset="0"/>
              </a:rPr>
              <a:t>I</a:t>
            </a:r>
            <a:r>
              <a:rPr lang="tr-TR" sz="1200" dirty="0">
                <a:latin typeface="Comic Sans MS" pitchFamily="66" charset="0"/>
              </a:rPr>
              <a:t> J. </a:t>
            </a:r>
            <a:r>
              <a:rPr lang="tr-TR" sz="1200" dirty="0" err="1">
                <a:latin typeface="Comic Sans MS" pitchFamily="66" charset="0"/>
              </a:rPr>
              <a:t>Sci</a:t>
            </a:r>
            <a:r>
              <a:rPr lang="tr-TR" sz="1200" dirty="0">
                <a:latin typeface="Comic Sans MS" pitchFamily="66" charset="0"/>
              </a:rPr>
              <a:t> </a:t>
            </a:r>
            <a:r>
              <a:rPr lang="tr-TR" sz="1200" dirty="0" err="1">
                <a:latin typeface="Comic Sans MS" pitchFamily="66" charset="0"/>
              </a:rPr>
              <a:t>Tech</a:t>
            </a:r>
            <a:r>
              <a:rPr lang="tr-TR" sz="1200" dirty="0">
                <a:latin typeface="Comic Sans MS" pitchFamily="66" charset="0"/>
              </a:rPr>
              <a:t> Trans A: </a:t>
            </a:r>
            <a:r>
              <a:rPr lang="tr-TR" sz="1200" dirty="0" err="1">
                <a:latin typeface="Comic Sans MS" pitchFamily="66" charset="0"/>
              </a:rPr>
              <a:t>Sci</a:t>
            </a:r>
            <a:r>
              <a:rPr lang="tr-TR" sz="1200" dirty="0">
                <a:latin typeface="Comic Sans MS" pitchFamily="66" charset="0"/>
              </a:rPr>
              <a:t> </a:t>
            </a:r>
            <a:r>
              <a:rPr lang="tr-TR" sz="1200" dirty="0" smtClean="0">
                <a:latin typeface="Comic Sans MS" pitchFamily="66" charset="0"/>
              </a:rPr>
              <a:t>2016</a:t>
            </a:r>
            <a:r>
              <a:rPr lang="tr-TR" sz="1200" dirty="0">
                <a:latin typeface="Comic Sans MS" pitchFamily="66" charset="0"/>
              </a:rPr>
              <a:t>; </a:t>
            </a:r>
            <a:r>
              <a:rPr lang="tr-TR" sz="1200" dirty="0" smtClean="0">
                <a:latin typeface="Comic Sans MS" pitchFamily="66" charset="0"/>
              </a:rPr>
              <a:t>DOI</a:t>
            </a:r>
            <a:r>
              <a:rPr lang="tr-TR" sz="1200" dirty="0">
                <a:latin typeface="Comic Sans MS" pitchFamily="66" charset="0"/>
              </a:rPr>
              <a:t>: 10.1007/s40995-016-0111-y.</a:t>
            </a:r>
          </a:p>
          <a:p>
            <a:r>
              <a:rPr lang="tr-TR" sz="1200" dirty="0">
                <a:latin typeface="Comic Sans MS" pitchFamily="66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4808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315200" cy="715962"/>
          </a:xfrm>
        </p:spPr>
        <p:txBody>
          <a:bodyPr/>
          <a:lstStyle/>
          <a:p>
            <a:r>
              <a:rPr lang="tr-TR" sz="32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Also</a:t>
            </a:r>
            <a:r>
              <a:rPr lang="tr-TR" sz="32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it </a:t>
            </a:r>
            <a:r>
              <a:rPr lang="tr-TR" sz="32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</a:t>
            </a:r>
            <a:r>
              <a:rPr lang="tr-TR" sz="32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32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investigated</a:t>
            </a:r>
            <a:endParaRPr lang="tr-TR" sz="32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772816"/>
            <a:ext cx="7315200" cy="2592288"/>
          </a:xfrm>
        </p:spPr>
        <p:txBody>
          <a:bodyPr/>
          <a:lstStyle/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Effect of Some Effectors on Free and Immobilized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 </a:t>
            </a:r>
            <a:r>
              <a:rPr lang="tr-TR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U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sability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of Immobilized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as A </a:t>
            </a:r>
            <a:r>
              <a:rPr lang="tr-TR" sz="2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Detergent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Additive Agent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07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-27384"/>
            <a:ext cx="8496944" cy="1728936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Surface Characterization of Native and </a:t>
            </a:r>
            <a:r>
              <a:rPr lang="tr-TR" sz="32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32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 Magnetite </a:t>
            </a:r>
            <a:r>
              <a:rPr lang="en-US" sz="32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NPs</a:t>
            </a:r>
            <a:r>
              <a:rPr lang="tr-TR" sz="32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tr-TR" sz="32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</a:br>
            <a:endParaRPr lang="tr-TR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14264"/>
            <a:ext cx="8568952" cy="4191000"/>
          </a:xfrm>
        </p:spPr>
        <p:txBody>
          <a:bodyPr/>
          <a:lstStyle/>
          <a:p>
            <a:pPr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chemicals compositions of native and IML on MF NPs samples were determined by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canning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electron microscopy (SEM),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X-ray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diffraction (XRD) and </a:t>
            </a:r>
            <a:endParaRPr lang="tr-TR" sz="2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Fourier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transform infrared (FTIR) spectroscopy, spectral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analyses</a:t>
            </a:r>
            <a:r>
              <a:rPr lang="tr-TR" sz="2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bg2"/>
              </a:buClr>
              <a:buSzPct val="80000"/>
              <a:buFont typeface="Wingdings" pitchFamily="2" charset="2"/>
              <a:buChar char="q"/>
            </a:pP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1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281695"/>
              </p:ext>
            </p:extLst>
          </p:nvPr>
        </p:nvGraphicFramePr>
        <p:xfrm>
          <a:off x="179512" y="1412776"/>
          <a:ext cx="8856984" cy="30203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481862"/>
                <a:gridCol w="1140760"/>
                <a:gridCol w="1140760"/>
                <a:gridCol w="1061154"/>
                <a:gridCol w="882483"/>
                <a:gridCol w="1133741"/>
                <a:gridCol w="864096"/>
                <a:gridCol w="1152128"/>
              </a:tblGrid>
              <a:tr h="45534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Purification steps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Volume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Activity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Total activity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Protein amount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Spesific</a:t>
                      </a: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Activity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34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mL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EU/mL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EU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%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(mg/mL)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EU/mg protein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Purification fold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6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Crude extract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50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79.0 ± 0.11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3.95x10</a:t>
                      </a:r>
                      <a:r>
                        <a:rPr lang="en-US" sz="14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100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283.6±0.66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0.28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0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(NH</a:t>
                      </a:r>
                      <a:r>
                        <a:rPr lang="en-US" sz="1400" baseline="-25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)</a:t>
                      </a:r>
                      <a:r>
                        <a:rPr lang="en-US" sz="1400" baseline="-25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SO</a:t>
                      </a:r>
                      <a:r>
                        <a:rPr lang="en-US" sz="1400" baseline="-250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(0-20%)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30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54.8 ± 0.11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1.64x10</a:t>
                      </a:r>
                      <a:r>
                        <a:rPr lang="en-US" sz="14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41.6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24.7±0.08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2.22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7.92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DEAE-</a:t>
                      </a:r>
                      <a:r>
                        <a:rPr lang="en-US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Sephadex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30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35.5 ± 1.3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1.07 x10</a:t>
                      </a:r>
                      <a:r>
                        <a:rPr lang="en-US" sz="14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26.96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6.2±0. 33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5.72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20.44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6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Sephacryl</a:t>
                      </a: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S 200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20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24.6±1.5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4.92x10</a:t>
                      </a:r>
                      <a:r>
                        <a:rPr lang="en-US" sz="14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12.45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0.65±2.4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37.85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135.2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694437"/>
            <a:ext cx="621676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Table</a:t>
            </a:r>
            <a:r>
              <a:rPr kumimoji="0" lang="tr-TR" sz="1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1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Purification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steps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tr-TR" sz="1800" b="0" i="1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Lactobacillus</a:t>
            </a:r>
            <a:r>
              <a:rPr kumimoji="0" lang="tr-TR" sz="1800" b="0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1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brevis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lipase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07753" y="4797152"/>
            <a:ext cx="89287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 enzyme was purified from 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Lactobacillus </a:t>
            </a:r>
            <a:r>
              <a:rPr lang="en-US" sz="1800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brevis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bacteria by using ammonium 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sulphate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precipitation, DEAE-</a:t>
            </a:r>
            <a:r>
              <a:rPr lang="en-US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Sephadex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ion-exchange chromatography and gel filtration chromatography techniques. Purification coefficient and yield were calculated by performing lipase enzyme activity assay and protein determination in fractions. 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 purified </a:t>
            </a: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135.2 fold with a yield of 12.45%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(Table 1).  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Metin kutusu 1"/>
          <p:cNvSpPr txBox="1"/>
          <p:nvPr/>
        </p:nvSpPr>
        <p:spPr>
          <a:xfrm>
            <a:off x="433714" y="46365"/>
            <a:ext cx="1762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Results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3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5" name="Grafik 4"/>
          <p:cNvGraphicFramePr/>
          <p:nvPr>
            <p:extLst>
              <p:ext uri="{D42A27DB-BD31-4B8C-83A1-F6EECF244321}">
                <p14:modId xmlns:p14="http://schemas.microsoft.com/office/powerpoint/2010/main" val="490354725"/>
              </p:ext>
            </p:extLst>
          </p:nvPr>
        </p:nvGraphicFramePr>
        <p:xfrm>
          <a:off x="16899" y="1340768"/>
          <a:ext cx="45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Dikdörtgen 6"/>
          <p:cNvSpPr/>
          <p:nvPr/>
        </p:nvSpPr>
        <p:spPr>
          <a:xfrm>
            <a:off x="-6109" y="443711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1.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(A) DEAE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sephadex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ion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exchange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chromatography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(B)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Sephacry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 200 gel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filtration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cromatography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graphicFrame>
        <p:nvGraphicFramePr>
          <p:cNvPr id="6" name="Grafik 5"/>
          <p:cNvGraphicFramePr/>
          <p:nvPr>
            <p:extLst>
              <p:ext uri="{D42A27DB-BD31-4B8C-83A1-F6EECF244321}">
                <p14:modId xmlns:p14="http://schemas.microsoft.com/office/powerpoint/2010/main" val="953225732"/>
              </p:ext>
            </p:extLst>
          </p:nvPr>
        </p:nvGraphicFramePr>
        <p:xfrm>
          <a:off x="4552243" y="1268760"/>
          <a:ext cx="45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Dikdörtgen 7"/>
          <p:cNvSpPr/>
          <p:nvPr/>
        </p:nvSpPr>
        <p:spPr>
          <a:xfrm>
            <a:off x="1979712" y="2780928"/>
            <a:ext cx="72008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220072" y="2983983"/>
            <a:ext cx="72008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3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23528" y="4825900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</a:t>
            </a:r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ure</a:t>
            </a:r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2.</a:t>
            </a:r>
            <a:r>
              <a:rPr lang="en-US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SDS-PAGE electrophoretic pattern of lipase [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Lane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(I);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high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protein marker (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Sigma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),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bands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marked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: 205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kDa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myosin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116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kDa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β-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galactosidase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97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kDa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phosporylase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b; 66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kDa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bovine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serum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albumin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; 55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kDa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glutamic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dehydrogenase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45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kDa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ovoalbumin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; 36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kDa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glyceraldehyde-3-phosphate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dehydrogenase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; 29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kDa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;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carbonic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anhydrase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)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line (II); purified lipase enzyme from </a:t>
            </a:r>
            <a:r>
              <a:rPr lang="tr-TR" sz="1800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Lactobacillus</a:t>
            </a:r>
            <a:r>
              <a:rPr lang="tr-TR" sz="18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brevis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]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499992" y="2413337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000CC"/>
                </a:solidFill>
                <a:latin typeface="Comic Sans MS" pitchFamily="66" charset="0"/>
              </a:rPr>
              <a:t>The molecular weight was measured as 57 </a:t>
            </a:r>
            <a:r>
              <a:rPr lang="en-US" sz="2000" dirty="0" err="1">
                <a:solidFill>
                  <a:srgbClr val="0000CC"/>
                </a:solidFill>
                <a:latin typeface="Comic Sans MS" pitchFamily="66" charset="0"/>
              </a:rPr>
              <a:t>kDa</a:t>
            </a:r>
            <a:r>
              <a:rPr lang="en-US" sz="2000" dirty="0">
                <a:solidFill>
                  <a:srgbClr val="0000CC"/>
                </a:solidFill>
                <a:latin typeface="Comic Sans MS" pitchFamily="66" charset="0"/>
              </a:rPr>
              <a:t> by SDS-PAGE for lipase purified from </a:t>
            </a:r>
            <a:r>
              <a:rPr lang="en-US" sz="2000" i="1" dirty="0">
                <a:solidFill>
                  <a:srgbClr val="0000CC"/>
                </a:solidFill>
                <a:latin typeface="Comic Sans MS" pitchFamily="66" charset="0"/>
              </a:rPr>
              <a:t>L. </a:t>
            </a:r>
            <a:r>
              <a:rPr lang="en-US" sz="2000" i="1" dirty="0" err="1">
                <a:solidFill>
                  <a:srgbClr val="0000CC"/>
                </a:solidFill>
                <a:latin typeface="Comic Sans MS" pitchFamily="66" charset="0"/>
              </a:rPr>
              <a:t>brevis</a:t>
            </a:r>
            <a:endParaRPr lang="tr-TR" sz="20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667" y="1268710"/>
            <a:ext cx="145732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2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/>
          <p:nvPr>
            <p:extLst>
              <p:ext uri="{D42A27DB-BD31-4B8C-83A1-F6EECF244321}">
                <p14:modId xmlns:p14="http://schemas.microsoft.com/office/powerpoint/2010/main" val="3578616420"/>
              </p:ext>
            </p:extLst>
          </p:nvPr>
        </p:nvGraphicFramePr>
        <p:xfrm>
          <a:off x="107504" y="1196786"/>
          <a:ext cx="4608512" cy="309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ikdörtgen 4"/>
          <p:cNvSpPr/>
          <p:nvPr/>
        </p:nvSpPr>
        <p:spPr>
          <a:xfrm>
            <a:off x="323528" y="4296578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3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changes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percentage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binding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(○)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activity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(●)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depending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on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pH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temperature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07504" y="5336048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I</a:t>
            </a:r>
            <a:r>
              <a:rPr lang="en-US" sz="1800" dirty="0" err="1" smtClean="0">
                <a:solidFill>
                  <a:srgbClr val="0000CC"/>
                </a:solidFill>
                <a:latin typeface="Comic Sans MS" pitchFamily="66" charset="0"/>
              </a:rPr>
              <a:t>mmobilization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process carried out at different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pH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rgbClr val="0000CC"/>
                </a:solidFill>
                <a:latin typeface="Comic Sans MS" pitchFamily="66" charset="0"/>
              </a:rPr>
              <a:t>and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rgbClr val="0000CC"/>
                </a:solidFill>
                <a:latin typeface="Comic Sans MS" pitchFamily="66" charset="0"/>
              </a:rPr>
              <a:t>temperature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values and activity of immobilized </a:t>
            </a:r>
            <a:r>
              <a:rPr lang="en-US" sz="1800" i="1" dirty="0">
                <a:solidFill>
                  <a:srgbClr val="0000CC"/>
                </a:solidFill>
                <a:latin typeface="Comic Sans MS" pitchFamily="66" charset="0"/>
              </a:rPr>
              <a:t>L. </a:t>
            </a:r>
            <a:r>
              <a:rPr lang="en-US" sz="1800" i="1" dirty="0" err="1">
                <a:solidFill>
                  <a:srgbClr val="0000CC"/>
                </a:solidFill>
                <a:latin typeface="Comic Sans MS" pitchFamily="66" charset="0"/>
              </a:rPr>
              <a:t>brevis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lipase enzyme was determined.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As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was seen from Figure 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3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, </a:t>
            </a:r>
            <a:r>
              <a:rPr lang="en-US" sz="1800" i="1" dirty="0" smtClean="0">
                <a:solidFill>
                  <a:srgbClr val="0000CC"/>
                </a:solidFill>
                <a:latin typeface="Comic Sans MS" pitchFamily="66" charset="0"/>
              </a:rPr>
              <a:t>L</a:t>
            </a:r>
            <a:r>
              <a:rPr lang="en-US" sz="1800" i="1" dirty="0">
                <a:solidFill>
                  <a:srgbClr val="0000CC"/>
                </a:solidFill>
                <a:latin typeface="Comic Sans MS" pitchFamily="66" charset="0"/>
              </a:rPr>
              <a:t>. </a:t>
            </a:r>
            <a:r>
              <a:rPr lang="en-US" sz="1800" i="1" dirty="0" err="1">
                <a:solidFill>
                  <a:srgbClr val="0000CC"/>
                </a:solidFill>
                <a:latin typeface="Comic Sans MS" pitchFamily="66" charset="0"/>
              </a:rPr>
              <a:t>brevis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lipase showed the maximum lipase enzyme activity and attached to immobilized material at the highest rate in pH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6.0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rgbClr val="0000CC"/>
                </a:solidFill>
                <a:latin typeface="Comic Sans MS" pitchFamily="66" charset="0"/>
              </a:rPr>
              <a:t>and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20 </a:t>
            </a:r>
            <a:r>
              <a:rPr lang="en-US" sz="1800" baseline="30000" dirty="0" err="1">
                <a:solidFill>
                  <a:srgbClr val="0000CC"/>
                </a:solidFill>
                <a:latin typeface="Comic Sans MS" pitchFamily="66" charset="0"/>
              </a:rPr>
              <a:t>o</a:t>
            </a:r>
            <a:r>
              <a:rPr lang="en-US" sz="1800" dirty="0" err="1">
                <a:solidFill>
                  <a:srgbClr val="0000CC"/>
                </a:solidFill>
                <a:latin typeface="Comic Sans MS" pitchFamily="66" charset="0"/>
              </a:rPr>
              <a:t>C.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</a:t>
            </a:r>
            <a:endParaRPr lang="tr-TR" sz="18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aphicFrame>
        <p:nvGraphicFramePr>
          <p:cNvPr id="6" name="Grafik 5"/>
          <p:cNvGraphicFramePr/>
          <p:nvPr>
            <p:extLst>
              <p:ext uri="{D42A27DB-BD31-4B8C-83A1-F6EECF244321}">
                <p14:modId xmlns:p14="http://schemas.microsoft.com/office/powerpoint/2010/main" val="3536322482"/>
              </p:ext>
            </p:extLst>
          </p:nvPr>
        </p:nvGraphicFramePr>
        <p:xfrm>
          <a:off x="4644008" y="1061846"/>
          <a:ext cx="4520784" cy="323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201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/>
          <p:nvPr>
            <p:extLst>
              <p:ext uri="{D42A27DB-BD31-4B8C-83A1-F6EECF244321}">
                <p14:modId xmlns:p14="http://schemas.microsoft.com/office/powerpoint/2010/main" val="3164371831"/>
              </p:ext>
            </p:extLst>
          </p:nvPr>
        </p:nvGraphicFramePr>
        <p:xfrm>
          <a:off x="1952836" y="1124744"/>
          <a:ext cx="5094312" cy="3243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ikdörtgen 4"/>
          <p:cNvSpPr/>
          <p:nvPr/>
        </p:nvSpPr>
        <p:spPr>
          <a:xfrm>
            <a:off x="539552" y="4005064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4.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changes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percentage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binding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(○)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activity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(●)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depending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on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time</a:t>
            </a:r>
          </a:p>
        </p:txBody>
      </p:sp>
      <p:sp>
        <p:nvSpPr>
          <p:cNvPr id="2" name="Dikdörtgen 1"/>
          <p:cNvSpPr/>
          <p:nvPr/>
        </p:nvSpPr>
        <p:spPr>
          <a:xfrm>
            <a:off x="0" y="501317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Immobilization was performed at pre-determined pH 6.0 and 20 </a:t>
            </a:r>
            <a:r>
              <a:rPr lang="en-US" sz="1800" baseline="30000" dirty="0" err="1">
                <a:solidFill>
                  <a:srgbClr val="0000CC"/>
                </a:solidFill>
                <a:latin typeface="Comic Sans MS" pitchFamily="66" charset="0"/>
              </a:rPr>
              <a:t>o</a:t>
            </a:r>
            <a:r>
              <a:rPr lang="en-US" sz="1800" dirty="0" err="1">
                <a:solidFill>
                  <a:srgbClr val="0000CC"/>
                </a:solidFill>
                <a:latin typeface="Comic Sans MS" pitchFamily="66" charset="0"/>
              </a:rPr>
              <a:t>C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for 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4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hours in order to determine the period of covalent immobilization of pure </a:t>
            </a:r>
            <a:r>
              <a:rPr lang="en-US" sz="1800" i="1" dirty="0">
                <a:solidFill>
                  <a:srgbClr val="0000CC"/>
                </a:solidFill>
                <a:latin typeface="Comic Sans MS" pitchFamily="66" charset="0"/>
              </a:rPr>
              <a:t>L. </a:t>
            </a:r>
            <a:r>
              <a:rPr lang="en-US" sz="1800" i="1" dirty="0" err="1">
                <a:solidFill>
                  <a:srgbClr val="0000CC"/>
                </a:solidFill>
                <a:latin typeface="Comic Sans MS" pitchFamily="66" charset="0"/>
              </a:rPr>
              <a:t>brevis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lipase onto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MG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 FL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NPs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. </a:t>
            </a:r>
            <a:endParaRPr lang="tr-TR" sz="1800" dirty="0" smtClean="0">
              <a:solidFill>
                <a:srgbClr val="0000CC"/>
              </a:solidFill>
              <a:latin typeface="Comic Sans MS" pitchFamily="66" charset="0"/>
            </a:endParaRPr>
          </a:p>
          <a:p>
            <a:r>
              <a:rPr lang="en-US" sz="1800" b="1" dirty="0" smtClean="0">
                <a:solidFill>
                  <a:srgbClr val="0000CC"/>
                </a:solidFill>
                <a:latin typeface="Comic Sans MS" pitchFamily="66" charset="0"/>
              </a:rPr>
              <a:t>Pure </a:t>
            </a:r>
            <a:r>
              <a:rPr lang="en-US" sz="1800" b="1" dirty="0">
                <a:solidFill>
                  <a:srgbClr val="0000CC"/>
                </a:solidFill>
                <a:latin typeface="Comic Sans MS" pitchFamily="66" charset="0"/>
              </a:rPr>
              <a:t>lipase enzyme was bound to the support material at a maximum rate of 83.1% at the end of the 1-hour immobilization period and there was no increase in binding percentage as immobilization </a:t>
            </a:r>
            <a:r>
              <a:rPr lang="en-US" sz="1800" b="1" dirty="0" smtClean="0">
                <a:solidFill>
                  <a:srgbClr val="0000CC"/>
                </a:solidFill>
                <a:latin typeface="Comic Sans MS" pitchFamily="66" charset="0"/>
              </a:rPr>
              <a:t>period</a:t>
            </a:r>
            <a:r>
              <a:rPr lang="tr-TR" sz="1800" b="1" dirty="0" smtClean="0">
                <a:solidFill>
                  <a:srgbClr val="0000CC"/>
                </a:solidFill>
                <a:latin typeface="Comic Sans MS" pitchFamily="66" charset="0"/>
              </a:rPr>
              <a:t>.</a:t>
            </a:r>
            <a:endParaRPr lang="tr-TR" sz="18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7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/>
          <p:nvPr>
            <p:extLst>
              <p:ext uri="{D42A27DB-BD31-4B8C-83A1-F6EECF244321}">
                <p14:modId xmlns:p14="http://schemas.microsoft.com/office/powerpoint/2010/main" val="3415764720"/>
              </p:ext>
            </p:extLst>
          </p:nvPr>
        </p:nvGraphicFramePr>
        <p:xfrm>
          <a:off x="1691680" y="1052736"/>
          <a:ext cx="558011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ikdörtgen 4"/>
          <p:cNvSpPr/>
          <p:nvPr/>
        </p:nvSpPr>
        <p:spPr>
          <a:xfrm>
            <a:off x="755576" y="4509120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5.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changes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percentage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binding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(○)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activity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(●)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depending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on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amount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0" y="546903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T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o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determine optimum lipase enzyme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concentration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,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immobilization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studies were conducted at 0.25, 0.5, 1.0, 1.5 and 2 mg/mL of protein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concentrations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.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The maximum lipase activity was obtained in immobilization study performed at 1 mg/mL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concentration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.</a:t>
            </a:r>
            <a:endParaRPr lang="tr-TR" sz="1800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94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/>
          <p:nvPr>
            <p:extLst>
              <p:ext uri="{D42A27DB-BD31-4B8C-83A1-F6EECF244321}">
                <p14:modId xmlns:p14="http://schemas.microsoft.com/office/powerpoint/2010/main" val="2771541294"/>
              </p:ext>
            </p:extLst>
          </p:nvPr>
        </p:nvGraphicFramePr>
        <p:xfrm>
          <a:off x="1979712" y="1124744"/>
          <a:ext cx="486003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ikdörtgen 4"/>
          <p:cNvSpPr/>
          <p:nvPr/>
        </p:nvSpPr>
        <p:spPr>
          <a:xfrm>
            <a:off x="899592" y="4365104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6.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effects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pHs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on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free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07504" y="5180999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T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he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optimum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pH</a:t>
            </a:r>
            <a:r>
              <a:rPr lang="tr-TR" sz="1800" dirty="0">
                <a:solidFill>
                  <a:srgbClr val="0000CC"/>
                </a:solidFill>
                <a:latin typeface="Comic Sans MS" pitchFamily="66" charset="0"/>
              </a:rPr>
              <a:t>s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of </a:t>
            </a:r>
            <a:r>
              <a:rPr lang="en-US" sz="1800" i="1" dirty="0">
                <a:solidFill>
                  <a:srgbClr val="0000CC"/>
                </a:solidFill>
                <a:latin typeface="Comic Sans MS" pitchFamily="66" charset="0"/>
              </a:rPr>
              <a:t>L. </a:t>
            </a:r>
            <a:r>
              <a:rPr lang="en-US" sz="1800" i="1" dirty="0" err="1">
                <a:solidFill>
                  <a:srgbClr val="0000CC"/>
                </a:solidFill>
                <a:latin typeface="Comic Sans MS" pitchFamily="66" charset="0"/>
              </a:rPr>
              <a:t>brevis</a:t>
            </a:r>
            <a:r>
              <a:rPr lang="en-US" sz="1800" i="1" dirty="0">
                <a:solidFill>
                  <a:srgbClr val="0000CC"/>
                </a:solidFill>
                <a:latin typeface="Comic Sans MS" pitchFamily="66" charset="0"/>
              </a:rPr>
              <a:t> lipase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which is free and immobilized onto MF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NPs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rgbClr val="0000CC"/>
                </a:solidFill>
                <a:latin typeface="Comic Sans MS" pitchFamily="66" charset="0"/>
              </a:rPr>
              <a:t>were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determine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d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and Figure 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6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show</a:t>
            </a:r>
            <a:r>
              <a:rPr lang="tr-TR" sz="1800" dirty="0" err="1" smtClean="0">
                <a:solidFill>
                  <a:srgbClr val="0000CC"/>
                </a:solidFill>
                <a:latin typeface="Comic Sans MS" pitchFamily="66" charset="0"/>
              </a:rPr>
              <a:t>ed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the results. </a:t>
            </a:r>
            <a:r>
              <a:rPr lang="en-US" sz="1800" b="1" dirty="0">
                <a:solidFill>
                  <a:srgbClr val="0000CC"/>
                </a:solidFill>
                <a:latin typeface="Comic Sans MS" pitchFamily="66" charset="0"/>
              </a:rPr>
              <a:t>It was determined that FL and IML enzyme did not show activity below pH 6.00 and above pH 10.00. Also, they showed maximum activity at pH </a:t>
            </a:r>
            <a:r>
              <a:rPr lang="en-US" sz="1800" b="1" dirty="0" smtClean="0">
                <a:solidFill>
                  <a:srgbClr val="0000CC"/>
                </a:solidFill>
                <a:latin typeface="Comic Sans MS" pitchFamily="66" charset="0"/>
              </a:rPr>
              <a:t>9.00</a:t>
            </a:r>
            <a:r>
              <a:rPr lang="tr-TR" sz="1800" b="1" dirty="0" smtClean="0">
                <a:solidFill>
                  <a:srgbClr val="0000CC"/>
                </a:solidFill>
                <a:latin typeface="Comic Sans MS" pitchFamily="66" charset="0"/>
              </a:rPr>
              <a:t>.</a:t>
            </a:r>
            <a:r>
              <a:rPr lang="en-US" sz="1800" b="1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endParaRPr lang="tr-TR" sz="18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51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323528" y="4077072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7.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effects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pHs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on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free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stabilities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graphicFrame>
        <p:nvGraphicFramePr>
          <p:cNvPr id="8" name="Grafik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6184577"/>
              </p:ext>
            </p:extLst>
          </p:nvPr>
        </p:nvGraphicFramePr>
        <p:xfrm>
          <a:off x="0" y="12687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Metin kutusu 1"/>
          <p:cNvSpPr txBox="1">
            <a:spLocks/>
          </p:cNvSpPr>
          <p:nvPr/>
        </p:nvSpPr>
        <p:spPr>
          <a:xfrm>
            <a:off x="1691680" y="2965680"/>
            <a:ext cx="1714500" cy="314325"/>
          </a:xfrm>
          <a:prstGeom prst="rect">
            <a:avLst/>
          </a:prstGeom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tr-TR" sz="1400" b="1" dirty="0" err="1">
                <a:effectLst/>
                <a:latin typeface="Comic Sans MS" pitchFamily="66" charset="0"/>
                <a:ea typeface="Times New Roman"/>
              </a:rPr>
              <a:t>Free</a:t>
            </a:r>
            <a:r>
              <a:rPr lang="tr-TR" sz="1400" b="1" dirty="0">
                <a:effectLst/>
                <a:latin typeface="Comic Sans MS" pitchFamily="66" charset="0"/>
                <a:ea typeface="Times New Roman"/>
              </a:rPr>
              <a:t> </a:t>
            </a:r>
            <a:r>
              <a:rPr lang="tr-TR" sz="1400" b="1" dirty="0" err="1">
                <a:effectLst/>
                <a:latin typeface="Comic Sans MS" pitchFamily="66" charset="0"/>
                <a:ea typeface="Times New Roman"/>
              </a:rPr>
              <a:t>enzyme</a:t>
            </a:r>
            <a:endParaRPr lang="tr-TR" sz="1400" dirty="0">
              <a:effectLst/>
              <a:latin typeface="Comic Sans MS" pitchFamily="66" charset="0"/>
              <a:ea typeface="Times New Roman"/>
            </a:endParaRPr>
          </a:p>
        </p:txBody>
      </p:sp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792140"/>
              </p:ext>
            </p:extLst>
          </p:nvPr>
        </p:nvGraphicFramePr>
        <p:xfrm>
          <a:off x="4601760" y="12687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Dikdörtgen 1"/>
          <p:cNvSpPr/>
          <p:nvPr/>
        </p:nvSpPr>
        <p:spPr>
          <a:xfrm>
            <a:off x="107504" y="4820959"/>
            <a:ext cx="89289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Both FL and immobilized </a:t>
            </a:r>
            <a:r>
              <a:rPr lang="en-US" sz="1800" i="1" dirty="0">
                <a:solidFill>
                  <a:srgbClr val="0000CC"/>
                </a:solidFill>
                <a:latin typeface="Comic Sans MS" pitchFamily="66" charset="0"/>
              </a:rPr>
              <a:t>L. </a:t>
            </a:r>
            <a:r>
              <a:rPr lang="en-US" sz="1800" i="1" dirty="0" err="1">
                <a:solidFill>
                  <a:srgbClr val="0000CC"/>
                </a:solidFill>
                <a:latin typeface="Comic Sans MS" pitchFamily="66" charset="0"/>
              </a:rPr>
              <a:t>brevis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lipase enzymes were determined to be very stable in the range of 5.0-11.0 </a:t>
            </a:r>
            <a:r>
              <a:rPr lang="en-US" sz="1800" dirty="0" err="1">
                <a:solidFill>
                  <a:srgbClr val="0000CC"/>
                </a:solidFill>
                <a:latin typeface="Comic Sans MS" pitchFamily="66" charset="0"/>
              </a:rPr>
              <a:t>pH.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 </a:t>
            </a:r>
            <a:r>
              <a:rPr lang="tr-TR" sz="1800" dirty="0" err="1" smtClean="0">
                <a:solidFill>
                  <a:srgbClr val="0000CC"/>
                </a:solidFill>
                <a:latin typeface="Comic Sans MS" pitchFamily="66" charset="0"/>
              </a:rPr>
              <a:t>Also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,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IML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enzyme activity was more stable after 7 days compared to FL enzyme and maintained 89.2% of its activity at pH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9.0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.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endParaRPr lang="tr-TR" sz="1800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6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/>
          <p:nvPr>
            <p:extLst>
              <p:ext uri="{D42A27DB-BD31-4B8C-83A1-F6EECF244321}">
                <p14:modId xmlns:p14="http://schemas.microsoft.com/office/powerpoint/2010/main" val="2268966089"/>
              </p:ext>
            </p:extLst>
          </p:nvPr>
        </p:nvGraphicFramePr>
        <p:xfrm>
          <a:off x="2051720" y="1196752"/>
          <a:ext cx="500404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ikdörtgen 4"/>
          <p:cNvSpPr/>
          <p:nvPr/>
        </p:nvSpPr>
        <p:spPr>
          <a:xfrm>
            <a:off x="467544" y="4581128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8.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effect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temperature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on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free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activities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0" y="5397023"/>
            <a:ext cx="9252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Activity measurements were performed by using borate buffer prepared in the range 10 - 90°C and at pH 9.00 in order to determine the effect of temperature on activity of FL and IML onto MF NPs. </a:t>
            </a:r>
            <a:endParaRPr lang="tr-TR" sz="1800" dirty="0" smtClean="0">
              <a:solidFill>
                <a:srgbClr val="0000CC"/>
              </a:solidFill>
              <a:latin typeface="Comic Sans MS" pitchFamily="66" charset="0"/>
            </a:endParaRPr>
          </a:p>
          <a:p>
            <a:r>
              <a:rPr lang="en-US" sz="1800" b="1" dirty="0" smtClean="0">
                <a:solidFill>
                  <a:srgbClr val="0000CC"/>
                </a:solidFill>
                <a:latin typeface="Comic Sans MS" pitchFamily="66" charset="0"/>
              </a:rPr>
              <a:t>Optimum </a:t>
            </a:r>
            <a:r>
              <a:rPr lang="en-US" sz="1800" b="1" dirty="0">
                <a:solidFill>
                  <a:srgbClr val="0000CC"/>
                </a:solidFill>
                <a:latin typeface="Comic Sans MS" pitchFamily="66" charset="0"/>
              </a:rPr>
              <a:t>temperatures of both FL and IML enzymes were determined </a:t>
            </a:r>
            <a:r>
              <a:rPr lang="tr-TR" sz="1800" b="1" dirty="0" smtClean="0">
                <a:solidFill>
                  <a:srgbClr val="0000CC"/>
                </a:solidFill>
                <a:latin typeface="Comic Sans MS" pitchFamily="66" charset="0"/>
              </a:rPr>
              <a:t>as </a:t>
            </a:r>
            <a:r>
              <a:rPr lang="en-US" sz="1800" b="1" dirty="0" smtClean="0">
                <a:solidFill>
                  <a:srgbClr val="0000CC"/>
                </a:solidFill>
                <a:latin typeface="Comic Sans MS" pitchFamily="66" charset="0"/>
              </a:rPr>
              <a:t>60 </a:t>
            </a:r>
            <a:r>
              <a:rPr lang="en-US" sz="1800" b="1" baseline="30000" dirty="0" err="1" smtClean="0">
                <a:solidFill>
                  <a:srgbClr val="0000CC"/>
                </a:solidFill>
                <a:latin typeface="Comic Sans MS" pitchFamily="66" charset="0"/>
              </a:rPr>
              <a:t>o</a:t>
            </a:r>
            <a:r>
              <a:rPr lang="en-US" sz="1800" b="1" dirty="0" err="1" smtClean="0">
                <a:solidFill>
                  <a:srgbClr val="0000CC"/>
                </a:solidFill>
                <a:latin typeface="Comic Sans MS" pitchFamily="66" charset="0"/>
              </a:rPr>
              <a:t>C</a:t>
            </a:r>
            <a:r>
              <a:rPr lang="en-US" sz="1800" dirty="0" err="1" smtClean="0">
                <a:solidFill>
                  <a:srgbClr val="0000CC"/>
                </a:solidFill>
                <a:latin typeface="Comic Sans MS" pitchFamily="66" charset="0"/>
              </a:rPr>
              <a:t>.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endParaRPr lang="tr-TR" sz="1800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4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/>
          <p:nvPr>
            <p:extLst>
              <p:ext uri="{D42A27DB-BD31-4B8C-83A1-F6EECF244321}">
                <p14:modId xmlns:p14="http://schemas.microsoft.com/office/powerpoint/2010/main" val="2121531962"/>
              </p:ext>
            </p:extLst>
          </p:nvPr>
        </p:nvGraphicFramePr>
        <p:xfrm>
          <a:off x="0" y="1124744"/>
          <a:ext cx="4788024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k 4"/>
          <p:cNvGraphicFramePr/>
          <p:nvPr>
            <p:extLst>
              <p:ext uri="{D42A27DB-BD31-4B8C-83A1-F6EECF244321}">
                <p14:modId xmlns:p14="http://schemas.microsoft.com/office/powerpoint/2010/main" val="1446089127"/>
              </p:ext>
            </p:extLst>
          </p:nvPr>
        </p:nvGraphicFramePr>
        <p:xfrm>
          <a:off x="4716016" y="1124744"/>
          <a:ext cx="428396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Metin kutusu 1"/>
          <p:cNvSpPr txBox="1">
            <a:spLocks/>
          </p:cNvSpPr>
          <p:nvPr/>
        </p:nvSpPr>
        <p:spPr>
          <a:xfrm>
            <a:off x="6241876" y="2682627"/>
            <a:ext cx="1714500" cy="314325"/>
          </a:xfrm>
          <a:prstGeom prst="rect">
            <a:avLst/>
          </a:prstGeom>
        </p:spPr>
        <p:txBody>
          <a:bodyPr wrap="square" rtlCol="0"/>
          <a:lstStyle/>
          <a:p>
            <a:pPr algn="ctr">
              <a:spcAft>
                <a:spcPts val="0"/>
              </a:spcAft>
            </a:pPr>
            <a:r>
              <a:rPr lang="tr-TR" sz="1100" b="1">
                <a:effectLst/>
                <a:latin typeface="Times New Roman"/>
                <a:ea typeface="Times New Roman"/>
              </a:rPr>
              <a:t>Immobilized enzyme</a:t>
            </a:r>
            <a:endParaRPr lang="tr-TR" sz="1200">
              <a:effectLst/>
              <a:latin typeface="Times New Roman"/>
              <a:ea typeface="Times New Roman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395536" y="3966155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9.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effects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temperature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on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free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stabilities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51520" y="4725144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Activity determination of both FL and IML enzyme was performed at temperature range of 50-90 </a:t>
            </a:r>
            <a:r>
              <a:rPr lang="en-US" sz="1800" baseline="30000" dirty="0" err="1">
                <a:solidFill>
                  <a:srgbClr val="0000CC"/>
                </a:solidFill>
                <a:latin typeface="Comic Sans MS" pitchFamily="66" charset="0"/>
              </a:rPr>
              <a:t>o</a:t>
            </a:r>
            <a:r>
              <a:rPr lang="en-US" sz="1800" dirty="0" err="1">
                <a:solidFill>
                  <a:srgbClr val="0000CC"/>
                </a:solidFill>
                <a:latin typeface="Comic Sans MS" pitchFamily="66" charset="0"/>
              </a:rPr>
              <a:t>C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for 2 hours and Figure 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9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show 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related results. </a:t>
            </a:r>
            <a:endParaRPr lang="tr-TR" sz="1800" dirty="0" smtClean="0">
              <a:solidFill>
                <a:srgbClr val="0000CC"/>
              </a:solidFill>
              <a:latin typeface="Comic Sans MS" pitchFamily="66" charset="0"/>
            </a:endParaRPr>
          </a:p>
          <a:p>
            <a:r>
              <a:rPr lang="en-US" sz="1800" b="1" dirty="0" smtClean="0">
                <a:solidFill>
                  <a:srgbClr val="0000CC"/>
                </a:solidFill>
                <a:latin typeface="Comic Sans MS" pitchFamily="66" charset="0"/>
              </a:rPr>
              <a:t>It </a:t>
            </a:r>
            <a:r>
              <a:rPr lang="en-US" sz="1800" b="1" dirty="0">
                <a:solidFill>
                  <a:srgbClr val="0000CC"/>
                </a:solidFill>
                <a:latin typeface="Comic Sans MS" pitchFamily="66" charset="0"/>
              </a:rPr>
              <a:t>was observed from results that IML enzyme was more stable at all temperatures compared to FL enzyme. </a:t>
            </a:r>
            <a:r>
              <a:rPr lang="en-US" sz="1800" dirty="0">
                <a:solidFill>
                  <a:srgbClr val="FF0000"/>
                </a:solidFill>
                <a:latin typeface="Comic Sans MS" pitchFamily="66" charset="0"/>
              </a:rPr>
              <a:t>It was observed that its activity remained at rate of 82% at the end of 2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66" charset="0"/>
              </a:rPr>
              <a:t>hours</a:t>
            </a:r>
            <a:r>
              <a:rPr lang="tr-TR" sz="18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tr-TR" sz="18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060931"/>
              </p:ext>
            </p:extLst>
          </p:nvPr>
        </p:nvGraphicFramePr>
        <p:xfrm>
          <a:off x="899588" y="561264"/>
          <a:ext cx="7200804" cy="531600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224140"/>
                <a:gridCol w="1152128"/>
                <a:gridCol w="1728192"/>
                <a:gridCol w="1152128"/>
                <a:gridCol w="1944216"/>
              </a:tblGrid>
              <a:tr h="24781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Free lipase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75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Metal ions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Concentration (mM)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Relative activity (%)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Concentration (mM)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Relative activity (%)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None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100 ± 0.005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100 ± 0.005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Cu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125.47 ± 0.87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147.17 ± 2.2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Zn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124.5 ± 0.53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171.69 ± 4.8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Mg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128.3 ± 0.89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143.39 ± 4.01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Fe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40.57 ± 0.6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10.38 ± 3.3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Ca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116.04 ± 0.35 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127.36 ± 0.43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Hg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40.57 ± 0.14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4.25 ± 2.54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Immobilized lipase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75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Metal ions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Concentration (mM)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Relative activity (%)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Concentration (</a:t>
                      </a:r>
                      <a:r>
                        <a:rPr lang="en-US" sz="12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mM</a:t>
                      </a: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)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Relative activity (%)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None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100 ± 0.0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100 ± 0.0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Cu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134.9 ± 4.56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180.2 ± 6.31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Zn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167.92 ± 0.2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187.02 ± 2.6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Mg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151.89 ± 0.14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183.02 ± 2.33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Fe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64.15 ± 2.05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11.13 ± 0.13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Ca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122.64 ± 0.22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131.13 ± 0.96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  <a:tr h="24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Hg</a:t>
                      </a:r>
                      <a:r>
                        <a:rPr lang="en-US" sz="1200" baseline="300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2+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69.81 ± 0.23</a:t>
                      </a:r>
                      <a:endParaRPr lang="tr-TR" sz="12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12.26 ± 0.18</a:t>
                      </a:r>
                      <a:endParaRPr lang="tr-TR" sz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5352" marR="45352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44624"/>
            <a:ext cx="81628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Table</a:t>
            </a:r>
            <a:r>
              <a:rPr kumimoji="0" lang="tr-TR" sz="1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2.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The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effects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some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metal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ions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onto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free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immobilized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lipase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79512" y="5949280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The effects of certain metal ions on activities of FL and IML enzymes were investigated and it was seen from Table 2 that IML onto MF NPs maintained its activity against all metal ions at higher rate. </a:t>
            </a:r>
            <a:endParaRPr lang="tr-TR" sz="1600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47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251044"/>
              </p:ext>
            </p:extLst>
          </p:nvPr>
        </p:nvGraphicFramePr>
        <p:xfrm>
          <a:off x="1115616" y="1196752"/>
          <a:ext cx="7200799" cy="430611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626390"/>
                <a:gridCol w="1412984"/>
                <a:gridCol w="1278771"/>
                <a:gridCol w="1441327"/>
                <a:gridCol w="1441327"/>
              </a:tblGrid>
              <a:tr h="496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Substrate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Free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lang="tr-TR" sz="14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lipase</a:t>
                      </a:r>
                      <a:r>
                        <a:rPr lang="tr-TR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(FL)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Immobilized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lang="tr-TR" sz="14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lipase</a:t>
                      </a:r>
                      <a:r>
                        <a:rPr lang="tr-TR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(IML)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753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 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Vmax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(</a:t>
                      </a: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mol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/</a:t>
                      </a: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L.dak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)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Km (mM)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Vmax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(</a:t>
                      </a: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Symbol" pitchFamily="18" charset="2"/>
                        </a:rPr>
                        <a:t>m</a:t>
                      </a: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mol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/</a:t>
                      </a: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L.dak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)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Km (mM)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6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p-nitrophenyl acetate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1.175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0.376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6.28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0.25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31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p-</a:t>
                      </a: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nitrophenyl</a:t>
                      </a: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palmitate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0.476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0.47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0.63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0.84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31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p-nitrophenyl laurate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0.7085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1.18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1.761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0.36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31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Methyl heptanoate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2.91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1.108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3.15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2.89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31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Methyl propionate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0.558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0.62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1.39</a:t>
                      </a:r>
                      <a:endParaRPr lang="tr-TR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omic Sans MS" pitchFamily="66" charset="0"/>
                        </a:rPr>
                        <a:t>0.85</a:t>
                      </a:r>
                      <a:endParaRPr lang="tr-TR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4321" y="633462"/>
            <a:ext cx="75480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Table</a:t>
            </a:r>
            <a:r>
              <a:rPr kumimoji="0" lang="tr-TR" sz="1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3.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Vmax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Km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values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for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free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immobilized</a:t>
            </a: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800" b="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lipase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20265" y="5664150"/>
            <a:ext cx="88442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For both FL and IML enzymes,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Vmax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 and Km values were calculated with the help of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Lineweaver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burk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 graph for p- NPA, p-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nitrophenyl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palmitate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, p-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nitrophenyl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laurate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, methyl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heptanoate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 and methyl propionate substrates and Table 3 shows these values. IML enzyme had higher activity against all substrates than FL. </a:t>
            </a:r>
            <a:endParaRPr lang="tr-TR" sz="1600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8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graphicFrame>
        <p:nvGraphicFramePr>
          <p:cNvPr id="5" name="Grafik 4"/>
          <p:cNvGraphicFramePr/>
          <p:nvPr>
            <p:extLst>
              <p:ext uri="{D42A27DB-BD31-4B8C-83A1-F6EECF244321}">
                <p14:modId xmlns:p14="http://schemas.microsoft.com/office/powerpoint/2010/main" val="929886955"/>
              </p:ext>
            </p:extLst>
          </p:nvPr>
        </p:nvGraphicFramePr>
        <p:xfrm>
          <a:off x="1547664" y="1196752"/>
          <a:ext cx="5647690" cy="389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362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144016" y="508518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10.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FT-IR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spectrum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native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magnetite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florosil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NPs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with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purified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from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Lactobacillus</a:t>
            </a:r>
            <a:r>
              <a:rPr lang="tr-TR" sz="18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brevis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51520" y="5877272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Immobilization of lipase enzyme onto surface of MF NPs through L-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glutaraldehyde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 spacer arm was also characterized by using Fourier transform infrared spectroscopy (FTIR). Figure </a:t>
            </a:r>
            <a:r>
              <a:rPr lang="tr-TR" sz="1600" dirty="0" smtClean="0">
                <a:solidFill>
                  <a:srgbClr val="0000CC"/>
                </a:solidFill>
                <a:latin typeface="Comic Sans MS" pitchFamily="66" charset="0"/>
              </a:rPr>
              <a:t>10</a:t>
            </a:r>
            <a:r>
              <a:rPr lang="en-US" sz="16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shows FTIR spectra belonging to Native </a:t>
            </a:r>
            <a:r>
              <a:rPr lang="en-US" sz="1600" dirty="0" err="1">
                <a:solidFill>
                  <a:srgbClr val="0000CC"/>
                </a:solidFill>
                <a:latin typeface="Comic Sans MS" pitchFamily="66" charset="0"/>
              </a:rPr>
              <a:t>florisil</a:t>
            </a:r>
            <a:r>
              <a:rPr lang="en-US" sz="1600" dirty="0">
                <a:solidFill>
                  <a:srgbClr val="0000CC"/>
                </a:solidFill>
                <a:latin typeface="Comic Sans MS" pitchFamily="66" charset="0"/>
              </a:rPr>
              <a:t>, MF NPs and IML MF NPs </a:t>
            </a:r>
            <a:r>
              <a:rPr lang="tr-TR" sz="1600" dirty="0" smtClean="0">
                <a:solidFill>
                  <a:srgbClr val="0000CC"/>
                </a:solidFill>
                <a:latin typeface="Comic Sans MS" pitchFamily="66" charset="0"/>
              </a:rPr>
              <a:t>.</a:t>
            </a:r>
            <a:endParaRPr lang="tr-TR" sz="1600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3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2"/>
          <p:cNvSpPr txBox="1">
            <a:spLocks noChangeArrowheads="1"/>
          </p:cNvSpPr>
          <p:nvPr/>
        </p:nvSpPr>
        <p:spPr bwMode="auto">
          <a:xfrm>
            <a:off x="251520" y="1545067"/>
            <a:ext cx="284480" cy="25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400" b="1">
                <a:solidFill>
                  <a:srgbClr val="FFFFFF"/>
                </a:solidFill>
                <a:effectLst/>
                <a:latin typeface="Comic Sans MS" pitchFamily="66" charset="0"/>
                <a:ea typeface="Calibri"/>
                <a:cs typeface="Times New Roman"/>
              </a:rPr>
              <a:t>A</a:t>
            </a:r>
            <a:endParaRPr lang="tr-TR" sz="1400"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  <p:sp>
        <p:nvSpPr>
          <p:cNvPr id="6" name="Metin Kutusu 2"/>
          <p:cNvSpPr txBox="1">
            <a:spLocks noChangeArrowheads="1"/>
          </p:cNvSpPr>
          <p:nvPr/>
        </p:nvSpPr>
        <p:spPr bwMode="auto">
          <a:xfrm>
            <a:off x="3133090" y="1552271"/>
            <a:ext cx="284480" cy="25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400" b="1" dirty="0">
                <a:solidFill>
                  <a:srgbClr val="FFFFFF"/>
                </a:solidFill>
                <a:effectLst/>
                <a:latin typeface="Comic Sans MS" pitchFamily="66" charset="0"/>
                <a:ea typeface="Calibri"/>
                <a:cs typeface="Times New Roman"/>
              </a:rPr>
              <a:t>B</a:t>
            </a:r>
            <a:endParaRPr lang="tr-TR" sz="1400" dirty="0"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  <p:sp>
        <p:nvSpPr>
          <p:cNvPr id="7" name="Metin Kutusu 2"/>
          <p:cNvSpPr txBox="1">
            <a:spLocks noChangeArrowheads="1"/>
          </p:cNvSpPr>
          <p:nvPr/>
        </p:nvSpPr>
        <p:spPr bwMode="auto">
          <a:xfrm>
            <a:off x="6084168" y="1514371"/>
            <a:ext cx="284480" cy="25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sz="1400" b="1">
                <a:solidFill>
                  <a:srgbClr val="FFFFFF"/>
                </a:solidFill>
                <a:effectLst/>
                <a:latin typeface="Comic Sans MS" pitchFamily="66" charset="0"/>
                <a:ea typeface="Calibri"/>
                <a:cs typeface="Times New Roman"/>
              </a:rPr>
              <a:t>C</a:t>
            </a:r>
            <a:endParaRPr lang="tr-TR" sz="1400"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322639" y="5085184"/>
            <a:ext cx="8713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11.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SEM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images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A: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nature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; B: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Magnetic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NPs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; C: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Purified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onto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Magnetic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NPs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; 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D: 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TEM 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image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IML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onto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MF-</a:t>
            </a:r>
            <a:r>
              <a:rPr lang="tr-TR" sz="18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NPs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51520" y="5879013"/>
            <a:ext cx="8656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Surface morphologies of </a:t>
            </a:r>
            <a:r>
              <a:rPr lang="en-US" sz="1800" dirty="0" err="1">
                <a:solidFill>
                  <a:srgbClr val="0000CC"/>
                </a:solidFill>
                <a:latin typeface="Comic Sans MS" pitchFamily="66" charset="0"/>
              </a:rPr>
              <a:t>florisil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, MF NPs and after enzyme immobilized MF NPs were examined from SEM </a:t>
            </a:r>
            <a:r>
              <a:rPr lang="en-US" sz="1800" dirty="0" smtClean="0">
                <a:solidFill>
                  <a:srgbClr val="0000CC"/>
                </a:solidFill>
                <a:latin typeface="Comic Sans MS" pitchFamily="66" charset="0"/>
              </a:rPr>
              <a:t>images</a:t>
            </a:r>
            <a:r>
              <a:rPr lang="tr-TR" sz="1800" dirty="0" smtClean="0">
                <a:solidFill>
                  <a:srgbClr val="0000CC"/>
                </a:solidFill>
                <a:latin typeface="Comic Sans MS" pitchFamily="66" charset="0"/>
              </a:rPr>
              <a:t>.</a:t>
            </a:r>
            <a:endParaRPr lang="tr-TR" sz="18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pic>
        <p:nvPicPr>
          <p:cNvPr id="171010" name="Resim 2" descr="Açıklama: C:\Users\HP\Desktop\28.04.2016 SEMLER ve IRler\22-04-2016\1_002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18" y="2713460"/>
            <a:ext cx="23431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1" name="Resim 3" descr="Açıklama: C:\Users\HP\Desktop\28.04.2016 SEMLER ve IRler\22-04-2016\F-1_002aldım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093" y="476672"/>
            <a:ext cx="23161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2" name="Resim 8" descr="Açıklama: C:\Users\HP\Desktop\28.04.2016 SEMLER ve IRler\22-04-2016\C-1_003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43" y="476672"/>
            <a:ext cx="23320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3" name="20 Resim" descr="Açıklama: tem içi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243" y="2715047"/>
            <a:ext cx="22526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>
            <a:spLocks noChangeArrowheads="1"/>
          </p:cNvSpPr>
          <p:nvPr/>
        </p:nvSpPr>
        <p:spPr bwMode="auto">
          <a:xfrm>
            <a:off x="2267744" y="548680"/>
            <a:ext cx="2841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>A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Metin Kutusu 2"/>
          <p:cNvSpPr txBox="1">
            <a:spLocks noChangeArrowheads="1"/>
          </p:cNvSpPr>
          <p:nvPr/>
        </p:nvSpPr>
        <p:spPr bwMode="auto">
          <a:xfrm>
            <a:off x="4677569" y="548680"/>
            <a:ext cx="2841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Arial" pitchFamily="34" charset="0"/>
              </a:rPr>
              <a:t>B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Metin Kutusu 2"/>
          <p:cNvSpPr txBox="1">
            <a:spLocks noChangeArrowheads="1"/>
          </p:cNvSpPr>
          <p:nvPr/>
        </p:nvSpPr>
        <p:spPr bwMode="auto">
          <a:xfrm>
            <a:off x="2238053" y="2739777"/>
            <a:ext cx="2841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Arial" pitchFamily="34" charset="0"/>
              </a:rPr>
              <a:t>C</a:t>
            </a:r>
            <a:endParaRPr kumimoji="0" lang="tr-TR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Metin Kutusu 2"/>
          <p:cNvSpPr txBox="1">
            <a:spLocks noChangeArrowheads="1"/>
          </p:cNvSpPr>
          <p:nvPr/>
        </p:nvSpPr>
        <p:spPr bwMode="auto">
          <a:xfrm>
            <a:off x="4647878" y="2739777"/>
            <a:ext cx="2841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Arial" pitchFamily="34" charset="0"/>
              </a:rPr>
              <a:t>D</a:t>
            </a:r>
            <a:endParaRPr kumimoji="0" lang="tr-TR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28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/>
          <p:cNvGraphicFramePr/>
          <p:nvPr>
            <p:extLst>
              <p:ext uri="{D42A27DB-BD31-4B8C-83A1-F6EECF244321}">
                <p14:modId xmlns:p14="http://schemas.microsoft.com/office/powerpoint/2010/main" val="610866256"/>
              </p:ext>
            </p:extLst>
          </p:nvPr>
        </p:nvGraphicFramePr>
        <p:xfrm>
          <a:off x="1403648" y="1340768"/>
          <a:ext cx="626469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Dikdörtgen 2"/>
          <p:cNvSpPr/>
          <p:nvPr/>
        </p:nvSpPr>
        <p:spPr>
          <a:xfrm>
            <a:off x="539552" y="4941168"/>
            <a:ext cx="79928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12.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XRD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photographs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for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magnetic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NPs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onto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magnetic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NPs</a:t>
            </a:r>
            <a:endParaRPr lang="tr-TR" sz="1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23528" y="5951021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X-ray diffraction (XRD) patterns of MF NPs and IML onto MF NPs were carried out using </a:t>
            </a:r>
            <a:r>
              <a:rPr lang="en-US" sz="1800" dirty="0" err="1">
                <a:solidFill>
                  <a:srgbClr val="0000CC"/>
                </a:solidFill>
                <a:latin typeface="Comic Sans MS" pitchFamily="66" charset="0"/>
              </a:rPr>
              <a:t>X’pert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XRD system. </a:t>
            </a:r>
            <a:endParaRPr lang="tr-TR" sz="1800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47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08782"/>
            <a:ext cx="8208912" cy="715962"/>
          </a:xfrm>
        </p:spPr>
        <p:txBody>
          <a:bodyPr/>
          <a:lstStyle/>
          <a:p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 Effect of Washing on Removal of Olive Oil </a:t>
            </a: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3" y="1556792"/>
            <a:ext cx="8784977" cy="4248472"/>
          </a:xfrm>
        </p:spPr>
        <p:txBody>
          <a:bodyPr/>
          <a:lstStyle/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 IML enzymes with 10 EU activity (1 mL) were treated both alone and with a commercial detergent (%0.1 (w/v)) on olive oil treated cotton clothes. </a:t>
            </a:r>
            <a:endParaRPr lang="tr-TR" sz="20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When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removal of olive oil by lipase enzyme was compared for 1 hour,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it was determined that FL including detergent provided maximum oil removal at the rate of 65% after 45 minutes, immobilized enzyme provided maximum oil removal at the rate of 72% from cotton cloths. </a:t>
            </a:r>
            <a:endParaRPr lang="tr-TR" sz="2000" b="1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It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 found that IML enzyme was more effective than the commercial detergent. </a:t>
            </a:r>
            <a:endParaRPr lang="tr-TR" sz="20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78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k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326660"/>
              </p:ext>
            </p:extLst>
          </p:nvPr>
        </p:nvGraphicFramePr>
        <p:xfrm>
          <a:off x="0" y="980729"/>
          <a:ext cx="516803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ikdörtgen 4"/>
          <p:cNvSpPr/>
          <p:nvPr/>
        </p:nvSpPr>
        <p:spPr>
          <a:xfrm>
            <a:off x="179512" y="4149080"/>
            <a:ext cx="87849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tr-TR" sz="18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Figure</a:t>
            </a:r>
            <a:r>
              <a:rPr lang="tr-TR" sz="1800" b="1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13.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Effect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washing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time on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oil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removal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(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experimental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conditions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detergent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concentration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0.5%;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amount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40 U;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Washing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temperature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40</a:t>
            </a:r>
            <a:r>
              <a:rPr lang="tr-TR" sz="1800" baseline="30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C).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All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values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are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represented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as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mean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±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three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replications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pPr algn="l"/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(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Photograph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effect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washing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of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cotton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fibers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different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detergent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additives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tr-TR" sz="18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algn="l"/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blank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II: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III: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detergent+free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tr-TR" sz="18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                               IV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detergent+immobilized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V: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free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tr-TR" sz="18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</a:t>
            </a:r>
            <a:r>
              <a:rPr lang="tr-TR" sz="18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)</a:t>
            </a:r>
          </a:p>
        </p:txBody>
      </p:sp>
      <p:grpSp>
        <p:nvGrpSpPr>
          <p:cNvPr id="18" name="Grup 17"/>
          <p:cNvGrpSpPr/>
          <p:nvPr/>
        </p:nvGrpSpPr>
        <p:grpSpPr>
          <a:xfrm>
            <a:off x="5076056" y="1052736"/>
            <a:ext cx="3995936" cy="2577033"/>
            <a:chOff x="0" y="-45373"/>
            <a:chExt cx="3995936" cy="2577033"/>
          </a:xfrm>
        </p:grpSpPr>
        <p:pic>
          <p:nvPicPr>
            <p:cNvPr id="19" name="Picture 2" descr="C:\Users\hnisa\Desktop\2016 makaleleri\Sara lipaz makalesi 30.01.2016\IMG-20160129-WA0001-şekilsiz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45373"/>
              <a:ext cx="3995936" cy="257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Metin kutusu 19"/>
            <p:cNvSpPr txBox="1"/>
            <p:nvPr/>
          </p:nvSpPr>
          <p:spPr>
            <a:xfrm>
              <a:off x="483992" y="935145"/>
              <a:ext cx="2824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b="1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I</a:t>
              </a:r>
              <a:endParaRPr lang="tr-TR" sz="14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  <p:sp>
          <p:nvSpPr>
            <p:cNvPr id="21" name="Metin kutusu 20"/>
            <p:cNvSpPr txBox="1"/>
            <p:nvPr/>
          </p:nvSpPr>
          <p:spPr>
            <a:xfrm>
              <a:off x="1824735" y="863137"/>
              <a:ext cx="3802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b="1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II</a:t>
              </a:r>
              <a:endParaRPr lang="tr-TR" sz="14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  <p:sp>
          <p:nvSpPr>
            <p:cNvPr id="22" name="Metin kutusu 21"/>
            <p:cNvSpPr txBox="1"/>
            <p:nvPr/>
          </p:nvSpPr>
          <p:spPr>
            <a:xfrm>
              <a:off x="3115296" y="935145"/>
              <a:ext cx="4780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b="1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III</a:t>
              </a:r>
              <a:endParaRPr lang="tr-TR" sz="14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  <p:sp>
          <p:nvSpPr>
            <p:cNvPr id="23" name="Metin kutusu 22"/>
            <p:cNvSpPr txBox="1"/>
            <p:nvPr/>
          </p:nvSpPr>
          <p:spPr>
            <a:xfrm>
              <a:off x="1066725" y="2132857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b="1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IV</a:t>
              </a:r>
              <a:endParaRPr lang="tr-TR" sz="14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  <p:sp>
          <p:nvSpPr>
            <p:cNvPr id="24" name="Metin kutusu 23"/>
            <p:cNvSpPr txBox="1"/>
            <p:nvPr/>
          </p:nvSpPr>
          <p:spPr>
            <a:xfrm>
              <a:off x="2555776" y="2132856"/>
              <a:ext cx="3064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b="1" dirty="0" smtClean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V</a:t>
              </a:r>
              <a:endParaRPr lang="tr-TR" sz="14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</p:grpSp>
      <p:sp>
        <p:nvSpPr>
          <p:cNvPr id="11" name="Başlık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08912" cy="715962"/>
          </a:xfrm>
        </p:spPr>
        <p:txBody>
          <a:bodyPr/>
          <a:lstStyle/>
          <a:p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 Effect of Washing on Removal of Olive Oil </a:t>
            </a:r>
            <a:endParaRPr lang="tr-TR" sz="28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07504" y="6093296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CC"/>
              </a:buClr>
              <a:buSzPct val="90000"/>
            </a:pP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The effects of FL and IML enzyme as a detergent additive agent were examined and Figure 1</a:t>
            </a:r>
            <a:r>
              <a:rPr lang="tr-TR" sz="1800" dirty="0">
                <a:solidFill>
                  <a:srgbClr val="0000CC"/>
                </a:solidFill>
                <a:latin typeface="Comic Sans MS" pitchFamily="66" charset="0"/>
              </a:rPr>
              <a:t>3</a:t>
            </a:r>
            <a:r>
              <a:rPr lang="en-US" sz="1800" dirty="0">
                <a:solidFill>
                  <a:srgbClr val="0000CC"/>
                </a:solidFill>
                <a:latin typeface="Comic Sans MS" pitchFamily="66" charset="0"/>
              </a:rPr>
              <a:t> shows its results. </a:t>
            </a:r>
            <a:endParaRPr lang="tr-TR" sz="1800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47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09684" y="462295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Conclusion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4896544"/>
          </a:xfrm>
        </p:spPr>
        <p:txBody>
          <a:bodyPr/>
          <a:lstStyle/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tr-TR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ipase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enzyme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produced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by 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Lactobacillus </a:t>
            </a: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brevis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bacteria was purified and characterized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tr-TR" sz="24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Purified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 enzyme was covalently immobilized onto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florisil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support material modified with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Symbol" pitchFamily="18" charset="2"/>
              </a:rPr>
              <a:t>g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-Fe</a:t>
            </a:r>
            <a:r>
              <a:rPr lang="en-US" sz="2400" baseline="-25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3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O</a:t>
            </a:r>
            <a:r>
              <a:rPr lang="en-US" sz="2400" baseline="-250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4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NPs through L-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glutaraldehyde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spacer arm.  </a:t>
            </a:r>
            <a:endParaRPr lang="tr-TR" sz="24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Especially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, IML enzyme showed high activity and stability at high temperatures and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pHs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. </a:t>
            </a:r>
            <a:endParaRPr lang="tr-TR" sz="24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It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is also thought to be quite effective as a detergent additive agent and use of 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Lactobacillus </a:t>
            </a:r>
            <a:r>
              <a:rPr lang="en-US" sz="2400" i="1" dirty="0" err="1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brevis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lipase enzyme in detergent industry has a great potential. </a:t>
            </a:r>
            <a:endParaRPr lang="tr-TR" sz="24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It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could be done with both solid and liquid formulations by using IML onto MF NPs system. </a:t>
            </a:r>
            <a:endParaRPr lang="tr-TR" sz="24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>
              <a:buClr>
                <a:srgbClr val="0000CC"/>
              </a:buClr>
              <a:buSzPct val="90000"/>
              <a:buNone/>
            </a:pPr>
            <a:endParaRPr lang="tr-TR" sz="24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44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09684" y="462295"/>
            <a:ext cx="7315200" cy="715962"/>
          </a:xfrm>
        </p:spPr>
        <p:txBody>
          <a:bodyPr/>
          <a:lstStyle/>
          <a:p>
            <a:r>
              <a:rPr lang="tr-TR" sz="3600" b="1" dirty="0" err="1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Conclusion</a:t>
            </a:r>
            <a:endParaRPr lang="tr-TR" sz="3600" b="1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3816424"/>
          </a:xfrm>
        </p:spPr>
        <p:txBody>
          <a:bodyPr/>
          <a:lstStyle/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This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mainly contributed to the non-cost and effective detergent production by using immobilized microbial lipase MF NPs. </a:t>
            </a:r>
            <a:endParaRPr lang="tr-TR" sz="2400" dirty="0" smtClean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success of incorporation of the alkaline immobilized lipase enzyme in detergent preparation will mostly reduce the use of surfactants and other compounds that are carcinogenic and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allergenic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and are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environmentally 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rPr>
              <a:t>friendly.</a:t>
            </a:r>
            <a:endParaRPr lang="tr-TR" sz="24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Clr>
                <a:srgbClr val="0000CC"/>
              </a:buClr>
              <a:buSzPct val="90000"/>
              <a:buFont typeface="Wingdings" pitchFamily="2" charset="2"/>
              <a:buChar char="q"/>
            </a:pPr>
            <a:endParaRPr lang="tr-TR" sz="2400" dirty="0">
              <a:solidFill>
                <a:schemeClr val="tx1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54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>
              <a:latin typeface="Comic Sans MS" pitchFamily="66" charset="0"/>
            </a:endParaRPr>
          </a:p>
          <a:p>
            <a:endParaRPr lang="tr-TR" dirty="0" smtClean="0">
              <a:latin typeface="Comic Sans MS" pitchFamily="66" charset="0"/>
            </a:endParaRPr>
          </a:p>
          <a:p>
            <a:endParaRPr lang="tr-TR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tr-TR" dirty="0" err="1" smtClean="0">
                <a:solidFill>
                  <a:srgbClr val="000000"/>
                </a:solidFill>
                <a:latin typeface="Comic Sans MS" pitchFamily="66" charset="0"/>
              </a:rPr>
              <a:t>Thank</a:t>
            </a:r>
            <a:r>
              <a:rPr lang="tr-TR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rgbClr val="000000"/>
                </a:solidFill>
                <a:latin typeface="Comic Sans MS" pitchFamily="66" charset="0"/>
              </a:rPr>
              <a:t>you</a:t>
            </a:r>
            <a:r>
              <a:rPr lang="tr-TR" dirty="0" smtClean="0">
                <a:solidFill>
                  <a:srgbClr val="000000"/>
                </a:solidFill>
                <a:latin typeface="Comic Sans MS" pitchFamily="66" charset="0"/>
              </a:rPr>
              <a:t>…</a:t>
            </a:r>
          </a:p>
          <a:p>
            <a:endParaRPr lang="tr-TR" dirty="0"/>
          </a:p>
        </p:txBody>
      </p:sp>
      <p:pic>
        <p:nvPicPr>
          <p:cNvPr id="5" name="Picture 2" descr="http://gundem25.com/images/news/26-06-2013-ataturk-universitesi-ozel-yetenekle-ogrenci-alacak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268760"/>
            <a:ext cx="6853432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64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52" y="2132856"/>
            <a:ext cx="6515100" cy="2457450"/>
          </a:xfrm>
        </p:spPr>
      </p:pic>
      <p:sp>
        <p:nvSpPr>
          <p:cNvPr id="5" name="2 İçerik Yer Tutucusu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>
              <a:latin typeface="Comic Sans MS" pitchFamily="66" charset="0"/>
            </a:endParaRPr>
          </a:p>
          <a:p>
            <a:endParaRPr lang="tr-TR" dirty="0" smtClean="0">
              <a:latin typeface="Comic Sans MS" pitchFamily="66" charset="0"/>
            </a:endParaRPr>
          </a:p>
          <a:p>
            <a:endParaRPr lang="tr-TR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tr-TR" dirty="0" err="1" smtClean="0">
                <a:solidFill>
                  <a:srgbClr val="000000"/>
                </a:solidFill>
                <a:latin typeface="Comic Sans MS" pitchFamily="66" charset="0"/>
              </a:rPr>
              <a:t>Thank</a:t>
            </a:r>
            <a:r>
              <a:rPr lang="tr-TR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rgbClr val="000000"/>
                </a:solidFill>
                <a:latin typeface="Comic Sans MS" pitchFamily="66" charset="0"/>
              </a:rPr>
              <a:t>you</a:t>
            </a:r>
            <a:r>
              <a:rPr lang="tr-TR" dirty="0" smtClean="0">
                <a:solidFill>
                  <a:srgbClr val="000000"/>
                </a:solidFill>
                <a:latin typeface="Comic Sans MS" pitchFamily="66" charset="0"/>
              </a:rPr>
              <a:t>…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508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">
      <a:dk1>
        <a:srgbClr val="4D4D4D"/>
      </a:dk1>
      <a:lt1>
        <a:srgbClr val="FFFFFF"/>
      </a:lt1>
      <a:dk2>
        <a:srgbClr val="4D4D4D"/>
      </a:dk2>
      <a:lt2>
        <a:srgbClr val="214DDB"/>
      </a:lt2>
      <a:accent1>
        <a:srgbClr val="49A8FD"/>
      </a:accent1>
      <a:accent2>
        <a:srgbClr val="8C41E1"/>
      </a:accent2>
      <a:accent3>
        <a:srgbClr val="FFFFFF"/>
      </a:accent3>
      <a:accent4>
        <a:srgbClr val="404040"/>
      </a:accent4>
      <a:accent5>
        <a:srgbClr val="B1D1FE"/>
      </a:accent5>
      <a:accent6>
        <a:srgbClr val="7E3ACC"/>
      </a:accent6>
      <a:hlink>
        <a:srgbClr val="FF52C4"/>
      </a:hlink>
      <a:folHlink>
        <a:srgbClr val="D5D5D5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1305</TotalTime>
  <Words>2774</Words>
  <Application>Microsoft Office PowerPoint</Application>
  <PresentationFormat>Ekran Gösterisi (4:3)</PresentationFormat>
  <Paragraphs>414</Paragraphs>
  <Slides>40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2" baseType="lpstr">
      <vt:lpstr>powerpoint-template</vt:lpstr>
      <vt:lpstr>CS ChemDraw Drawing</vt:lpstr>
      <vt:lpstr>Purification, Characterization of Lipase Enzyme from Lactobacillus brevis and Immobilization onto Magnetic Florosil NPs </vt:lpstr>
      <vt:lpstr>Lipase enzyme</vt:lpstr>
      <vt:lpstr>Lipase enzyme</vt:lpstr>
      <vt:lpstr>Lipase enzyme</vt:lpstr>
      <vt:lpstr>Lipase enzyme</vt:lpstr>
      <vt:lpstr>Enzyme immobilization</vt:lpstr>
      <vt:lpstr>Enzyme immobilization</vt:lpstr>
      <vt:lpstr>Support material = Florisil</vt:lpstr>
      <vt:lpstr>Support material = Florisil</vt:lpstr>
      <vt:lpstr>Aim</vt:lpstr>
      <vt:lpstr>Aim</vt:lpstr>
      <vt:lpstr>PowerPoint Sunusu</vt:lpstr>
      <vt:lpstr>Lipase enzyme production</vt:lpstr>
      <vt:lpstr>PowerPoint Sunusu</vt:lpstr>
      <vt:lpstr>Lipase Assay </vt:lpstr>
      <vt:lpstr>Preparation of Magnetic Florisil NPs and Lipase Immobilization </vt:lpstr>
      <vt:lpstr>Determination of Optimum Conditions For Immobilization of Purified Lipase Enzyme Onto Magnetite-FL-NPs</vt:lpstr>
      <vt:lpstr>Also, it was investigated</vt:lpstr>
      <vt:lpstr>Surface Characterization of Native and Lipase Immobilized Magnetite Florisil NPs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The Effect of Washing on Removal of Olive Oil </vt:lpstr>
      <vt:lpstr>The Effect of Washing on Removal of Olive Oil </vt:lpstr>
      <vt:lpstr>Conclusion</vt:lpstr>
      <vt:lpstr>Conclusion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hnisa</dc:creator>
  <cp:lastModifiedBy>acer-</cp:lastModifiedBy>
  <cp:revision>110</cp:revision>
  <dcterms:created xsi:type="dcterms:W3CDTF">2016-09-12T19:05:47Z</dcterms:created>
  <dcterms:modified xsi:type="dcterms:W3CDTF">2016-09-27T14:21:34Z</dcterms:modified>
</cp:coreProperties>
</file>