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7" r:id="rId2"/>
    <p:sldMasterId id="2147483684" r:id="rId3"/>
    <p:sldMasterId id="2147483672" r:id="rId4"/>
    <p:sldMasterId id="2147483660" r:id="rId5"/>
  </p:sldMasterIdLst>
  <p:notesMasterIdLst>
    <p:notesMasterId r:id="rId29"/>
  </p:notesMasterIdLst>
  <p:handoutMasterIdLst>
    <p:handoutMasterId r:id="rId30"/>
  </p:handoutMasterIdLst>
  <p:sldIdLst>
    <p:sldId id="580" r:id="rId6"/>
    <p:sldId id="581" r:id="rId7"/>
    <p:sldId id="582" r:id="rId8"/>
    <p:sldId id="583" r:id="rId9"/>
    <p:sldId id="586" r:id="rId10"/>
    <p:sldId id="587" r:id="rId11"/>
    <p:sldId id="605" r:id="rId12"/>
    <p:sldId id="596" r:id="rId13"/>
    <p:sldId id="597" r:id="rId14"/>
    <p:sldId id="591" r:id="rId15"/>
    <p:sldId id="598" r:id="rId16"/>
    <p:sldId id="608" r:id="rId17"/>
    <p:sldId id="601" r:id="rId18"/>
    <p:sldId id="602" r:id="rId19"/>
    <p:sldId id="592" r:id="rId20"/>
    <p:sldId id="609" r:id="rId21"/>
    <p:sldId id="593" r:id="rId22"/>
    <p:sldId id="595" r:id="rId23"/>
    <p:sldId id="594" r:id="rId24"/>
    <p:sldId id="600" r:id="rId25"/>
    <p:sldId id="590" r:id="rId26"/>
    <p:sldId id="611" r:id="rId27"/>
    <p:sldId id="612" r:id="rId2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c Trudel" initials="" lastIdx="4" clrIdx="0"/>
  <p:cmAuthor id="1" name="Laeti" initials="" lastIdx="5" clrIdx="1"/>
  <p:cmAuthor id="2" name="Hamza Mbareche" initials="HM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32"/>
    <a:srgbClr val="FEFF9B"/>
    <a:srgbClr val="FB38DD"/>
    <a:srgbClr val="C6EF87"/>
    <a:srgbClr val="E1FF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27F97BB-C833-4FB7-BDE5-3F7075034690}" styleName="Style à thème 2 - Accentuation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1" autoAdjust="0"/>
    <p:restoredTop sz="92717" autoAdjust="0"/>
  </p:normalViewPr>
  <p:slideViewPr>
    <p:cSldViewPr snapToGrid="0" snapToObjects="1" showGuides="1">
      <p:cViewPr>
        <p:scale>
          <a:sx n="85" d="100"/>
          <a:sy n="85" d="100"/>
        </p:scale>
        <p:origin x="-1632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83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3" d="100"/>
          <a:sy n="73" d="100"/>
        </p:scale>
        <p:origin x="-3376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commentAuthors" Target="commentAuthors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3F4BD-07BF-7E44-A292-6EC1357C40B9}" type="datetimeFigureOut">
              <a:rPr lang="fr-FR" smtClean="0"/>
              <a:pPr/>
              <a:t>15-08-23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3ABF7-A62E-ED4C-A318-78ADCCA82B50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76665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9AC049-F5B8-1C4E-90A5-59235D98DD8F}" type="datetimeFigureOut">
              <a:rPr lang="fr-FR" smtClean="0"/>
              <a:pPr/>
              <a:t>15-08-23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1768B-6585-204A-B9BB-25D5E413F3AF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46859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C1768B-6585-204A-B9BB-25D5E413F3AF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9173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FontTx/>
              <a:buNone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C1768B-6585-204A-B9BB-25D5E413F3AF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317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FontTx/>
              <a:buNone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C1768B-6585-204A-B9BB-25D5E413F3AF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317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FontTx/>
              <a:buNone/>
            </a:pP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C1768B-6585-204A-B9BB-25D5E413F3AF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317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sampled</a:t>
            </a:r>
            <a:r>
              <a:rPr lang="fr-FR" dirty="0" smtClean="0"/>
              <a:t> in areas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involving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workers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activity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C1768B-6585-204A-B9BB-25D5E413F3AF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6284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C1768B-6585-204A-B9BB-25D5E413F3AF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72029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Culture </a:t>
            </a:r>
            <a:r>
              <a:rPr lang="fr-FR" dirty="0" err="1" smtClean="0"/>
              <a:t>methods</a:t>
            </a:r>
            <a:r>
              <a:rPr lang="fr-FR" dirty="0" smtClean="0"/>
              <a:t> are </a:t>
            </a:r>
            <a:r>
              <a:rPr lang="fr-FR" dirty="0" err="1" smtClean="0"/>
              <a:t>still</a:t>
            </a:r>
            <a:r>
              <a:rPr lang="fr-FR" dirty="0" smtClean="0"/>
              <a:t> a </a:t>
            </a:r>
            <a:r>
              <a:rPr lang="fr-FR" dirty="0" err="1" smtClean="0"/>
              <a:t>reference</a:t>
            </a:r>
            <a:r>
              <a:rPr lang="fr-FR" dirty="0" smtClean="0"/>
              <a:t> but </a:t>
            </a:r>
            <a:r>
              <a:rPr lang="fr-FR" dirty="0" err="1" smtClean="0"/>
              <a:t>presents</a:t>
            </a:r>
            <a:r>
              <a:rPr lang="fr-FR" dirty="0" smtClean="0"/>
              <a:t> </a:t>
            </a:r>
            <a:r>
              <a:rPr lang="fr-FR" dirty="0" err="1" smtClean="0"/>
              <a:t>some</a:t>
            </a:r>
            <a:r>
              <a:rPr lang="fr-FR" dirty="0" smtClean="0"/>
              <a:t> </a:t>
            </a:r>
            <a:r>
              <a:rPr lang="fr-FR" dirty="0" err="1" smtClean="0"/>
              <a:t>pitfalls</a:t>
            </a:r>
            <a:r>
              <a:rPr lang="fr-FR" dirty="0" smtClean="0"/>
              <a:t>.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used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molecular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biology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quantity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presence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pathogen</a:t>
            </a:r>
            <a:r>
              <a:rPr lang="fr-FR" baseline="0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C1768B-6585-204A-B9BB-25D5E413F3AF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432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-2687116" y="2650604"/>
            <a:ext cx="6885384" cy="15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Forme libre 13"/>
          <p:cNvSpPr/>
          <p:nvPr/>
        </p:nvSpPr>
        <p:spPr>
          <a:xfrm>
            <a:off x="-266700" y="5534006"/>
            <a:ext cx="9574642" cy="1149559"/>
          </a:xfrm>
          <a:custGeom>
            <a:avLst/>
            <a:gdLst>
              <a:gd name="connsiteX0" fmla="*/ 0 w 8098285"/>
              <a:gd name="connsiteY0" fmla="*/ 910900 h 1323437"/>
              <a:gd name="connsiteX1" fmla="*/ 1270000 w 8098285"/>
              <a:gd name="connsiteY1" fmla="*/ 1317300 h 1323437"/>
              <a:gd name="connsiteX2" fmla="*/ 3048000 w 8098285"/>
              <a:gd name="connsiteY2" fmla="*/ 631500 h 1323437"/>
              <a:gd name="connsiteX3" fmla="*/ 5029200 w 8098285"/>
              <a:gd name="connsiteY3" fmla="*/ 1177600 h 1323437"/>
              <a:gd name="connsiteX4" fmla="*/ 7340600 w 8098285"/>
              <a:gd name="connsiteY4" fmla="*/ 618800 h 1323437"/>
              <a:gd name="connsiteX5" fmla="*/ 8064500 w 8098285"/>
              <a:gd name="connsiteY5" fmla="*/ 21900 h 1323437"/>
              <a:gd name="connsiteX6" fmla="*/ 7912100 w 8098285"/>
              <a:gd name="connsiteY6" fmla="*/ 187000 h 1323437"/>
              <a:gd name="connsiteX0" fmla="*/ 0 w 8091214"/>
              <a:gd name="connsiteY0" fmla="*/ 918540 h 1331077"/>
              <a:gd name="connsiteX1" fmla="*/ 1270000 w 8091214"/>
              <a:gd name="connsiteY1" fmla="*/ 1324940 h 1331077"/>
              <a:gd name="connsiteX2" fmla="*/ 3048000 w 8091214"/>
              <a:gd name="connsiteY2" fmla="*/ 639140 h 1331077"/>
              <a:gd name="connsiteX3" fmla="*/ 5029200 w 8091214"/>
              <a:gd name="connsiteY3" fmla="*/ 1185240 h 1331077"/>
              <a:gd name="connsiteX4" fmla="*/ 7442200 w 8091214"/>
              <a:gd name="connsiteY4" fmla="*/ 740740 h 1331077"/>
              <a:gd name="connsiteX5" fmla="*/ 8064500 w 8091214"/>
              <a:gd name="connsiteY5" fmla="*/ 29540 h 1331077"/>
              <a:gd name="connsiteX6" fmla="*/ 7912100 w 8091214"/>
              <a:gd name="connsiteY6" fmla="*/ 194640 h 1331077"/>
              <a:gd name="connsiteX0" fmla="*/ 0 w 8091214"/>
              <a:gd name="connsiteY0" fmla="*/ 918540 h 1331077"/>
              <a:gd name="connsiteX1" fmla="*/ 1270000 w 8091214"/>
              <a:gd name="connsiteY1" fmla="*/ 1324940 h 1331077"/>
              <a:gd name="connsiteX2" fmla="*/ 3048000 w 8091214"/>
              <a:gd name="connsiteY2" fmla="*/ 639140 h 1331077"/>
              <a:gd name="connsiteX3" fmla="*/ 5029200 w 8091214"/>
              <a:gd name="connsiteY3" fmla="*/ 1312240 h 1331077"/>
              <a:gd name="connsiteX4" fmla="*/ 7442200 w 8091214"/>
              <a:gd name="connsiteY4" fmla="*/ 740740 h 1331077"/>
              <a:gd name="connsiteX5" fmla="*/ 8064500 w 8091214"/>
              <a:gd name="connsiteY5" fmla="*/ 29540 h 1331077"/>
              <a:gd name="connsiteX6" fmla="*/ 7912100 w 8091214"/>
              <a:gd name="connsiteY6" fmla="*/ 194640 h 1331077"/>
              <a:gd name="connsiteX0" fmla="*/ 0 w 8342092"/>
              <a:gd name="connsiteY0" fmla="*/ 1154614 h 1567151"/>
              <a:gd name="connsiteX1" fmla="*/ 1270000 w 8342092"/>
              <a:gd name="connsiteY1" fmla="*/ 1561014 h 1567151"/>
              <a:gd name="connsiteX2" fmla="*/ 3048000 w 8342092"/>
              <a:gd name="connsiteY2" fmla="*/ 875214 h 1567151"/>
              <a:gd name="connsiteX3" fmla="*/ 5029200 w 8342092"/>
              <a:gd name="connsiteY3" fmla="*/ 1548314 h 1567151"/>
              <a:gd name="connsiteX4" fmla="*/ 7442200 w 8342092"/>
              <a:gd name="connsiteY4" fmla="*/ 976814 h 1567151"/>
              <a:gd name="connsiteX5" fmla="*/ 8064500 w 8342092"/>
              <a:gd name="connsiteY5" fmla="*/ 265614 h 1567151"/>
              <a:gd name="connsiteX6" fmla="*/ 8305800 w 8342092"/>
              <a:gd name="connsiteY6" fmla="*/ 37014 h 1567151"/>
              <a:gd name="connsiteX0" fmla="*/ 0 w 8305800"/>
              <a:gd name="connsiteY0" fmla="*/ 1117600 h 1530137"/>
              <a:gd name="connsiteX1" fmla="*/ 1270000 w 8305800"/>
              <a:gd name="connsiteY1" fmla="*/ 1524000 h 1530137"/>
              <a:gd name="connsiteX2" fmla="*/ 3048000 w 8305800"/>
              <a:gd name="connsiteY2" fmla="*/ 838200 h 1530137"/>
              <a:gd name="connsiteX3" fmla="*/ 5029200 w 8305800"/>
              <a:gd name="connsiteY3" fmla="*/ 1511300 h 1530137"/>
              <a:gd name="connsiteX4" fmla="*/ 7442200 w 8305800"/>
              <a:gd name="connsiteY4" fmla="*/ 939800 h 1530137"/>
              <a:gd name="connsiteX5" fmla="*/ 8305800 w 8305800"/>
              <a:gd name="connsiteY5" fmla="*/ 0 h 1530137"/>
              <a:gd name="connsiteX0" fmla="*/ 0 w 7442200"/>
              <a:gd name="connsiteY0" fmla="*/ 279406 h 691943"/>
              <a:gd name="connsiteX1" fmla="*/ 1270000 w 7442200"/>
              <a:gd name="connsiteY1" fmla="*/ 685806 h 691943"/>
              <a:gd name="connsiteX2" fmla="*/ 3048000 w 7442200"/>
              <a:gd name="connsiteY2" fmla="*/ 6 h 691943"/>
              <a:gd name="connsiteX3" fmla="*/ 5029200 w 7442200"/>
              <a:gd name="connsiteY3" fmla="*/ 673106 h 691943"/>
              <a:gd name="connsiteX4" fmla="*/ 7442200 w 7442200"/>
              <a:gd name="connsiteY4" fmla="*/ 101606 h 691943"/>
              <a:gd name="connsiteX0" fmla="*/ 114154 w 7556354"/>
              <a:gd name="connsiteY0" fmla="*/ 279406 h 689699"/>
              <a:gd name="connsiteX1" fmla="*/ 88754 w 7556354"/>
              <a:gd name="connsiteY1" fmla="*/ 279406 h 689699"/>
              <a:gd name="connsiteX2" fmla="*/ 1384154 w 7556354"/>
              <a:gd name="connsiteY2" fmla="*/ 685806 h 689699"/>
              <a:gd name="connsiteX3" fmla="*/ 3162154 w 7556354"/>
              <a:gd name="connsiteY3" fmla="*/ 6 h 689699"/>
              <a:gd name="connsiteX4" fmla="*/ 5143354 w 7556354"/>
              <a:gd name="connsiteY4" fmla="*/ 673106 h 689699"/>
              <a:gd name="connsiteX5" fmla="*/ 7556354 w 7556354"/>
              <a:gd name="connsiteY5" fmla="*/ 101606 h 689699"/>
              <a:gd name="connsiteX0" fmla="*/ 356635 w 7798835"/>
              <a:gd name="connsiteY0" fmla="*/ 279406 h 689699"/>
              <a:gd name="connsiteX1" fmla="*/ 331235 w 7798835"/>
              <a:gd name="connsiteY1" fmla="*/ 279406 h 689699"/>
              <a:gd name="connsiteX2" fmla="*/ 1626635 w 7798835"/>
              <a:gd name="connsiteY2" fmla="*/ 685806 h 689699"/>
              <a:gd name="connsiteX3" fmla="*/ 3404635 w 7798835"/>
              <a:gd name="connsiteY3" fmla="*/ 6 h 689699"/>
              <a:gd name="connsiteX4" fmla="*/ 5385835 w 7798835"/>
              <a:gd name="connsiteY4" fmla="*/ 673106 h 689699"/>
              <a:gd name="connsiteX5" fmla="*/ 7798835 w 7798835"/>
              <a:gd name="connsiteY5" fmla="*/ 101606 h 689699"/>
              <a:gd name="connsiteX0" fmla="*/ 567536 w 8009736"/>
              <a:gd name="connsiteY0" fmla="*/ 297395 h 704580"/>
              <a:gd name="connsiteX1" fmla="*/ 275436 w 8009736"/>
              <a:gd name="connsiteY1" fmla="*/ 157695 h 704580"/>
              <a:gd name="connsiteX2" fmla="*/ 1837536 w 8009736"/>
              <a:gd name="connsiteY2" fmla="*/ 703795 h 704580"/>
              <a:gd name="connsiteX3" fmla="*/ 3615536 w 8009736"/>
              <a:gd name="connsiteY3" fmla="*/ 17995 h 704580"/>
              <a:gd name="connsiteX4" fmla="*/ 5596736 w 8009736"/>
              <a:gd name="connsiteY4" fmla="*/ 691095 h 704580"/>
              <a:gd name="connsiteX5" fmla="*/ 8009736 w 8009736"/>
              <a:gd name="connsiteY5" fmla="*/ 119595 h 704580"/>
              <a:gd name="connsiteX0" fmla="*/ 567536 w 8162922"/>
              <a:gd name="connsiteY0" fmla="*/ 297395 h 704580"/>
              <a:gd name="connsiteX1" fmla="*/ 275436 w 8162922"/>
              <a:gd name="connsiteY1" fmla="*/ 157695 h 704580"/>
              <a:gd name="connsiteX2" fmla="*/ 1837536 w 8162922"/>
              <a:gd name="connsiteY2" fmla="*/ 703795 h 704580"/>
              <a:gd name="connsiteX3" fmla="*/ 3615536 w 8162922"/>
              <a:gd name="connsiteY3" fmla="*/ 17995 h 704580"/>
              <a:gd name="connsiteX4" fmla="*/ 5596736 w 8162922"/>
              <a:gd name="connsiteY4" fmla="*/ 691095 h 704580"/>
              <a:gd name="connsiteX5" fmla="*/ 8009736 w 8162922"/>
              <a:gd name="connsiteY5" fmla="*/ 119595 h 704580"/>
              <a:gd name="connsiteX0" fmla="*/ 567536 w 8947886"/>
              <a:gd name="connsiteY0" fmla="*/ 529506 h 936691"/>
              <a:gd name="connsiteX1" fmla="*/ 275436 w 8947886"/>
              <a:gd name="connsiteY1" fmla="*/ 389806 h 936691"/>
              <a:gd name="connsiteX2" fmla="*/ 1837536 w 8947886"/>
              <a:gd name="connsiteY2" fmla="*/ 935906 h 936691"/>
              <a:gd name="connsiteX3" fmla="*/ 3615536 w 8947886"/>
              <a:gd name="connsiteY3" fmla="*/ 250106 h 936691"/>
              <a:gd name="connsiteX4" fmla="*/ 5596736 w 8947886"/>
              <a:gd name="connsiteY4" fmla="*/ 923206 h 936691"/>
              <a:gd name="connsiteX5" fmla="*/ 8822536 w 8947886"/>
              <a:gd name="connsiteY5" fmla="*/ 59606 h 936691"/>
              <a:gd name="connsiteX0" fmla="*/ 567536 w 8947886"/>
              <a:gd name="connsiteY0" fmla="*/ 529506 h 936318"/>
              <a:gd name="connsiteX1" fmla="*/ 275436 w 8947886"/>
              <a:gd name="connsiteY1" fmla="*/ 389806 h 936318"/>
              <a:gd name="connsiteX2" fmla="*/ 262737 w 8947886"/>
              <a:gd name="connsiteY2" fmla="*/ 351707 h 936318"/>
              <a:gd name="connsiteX3" fmla="*/ 1837536 w 8947886"/>
              <a:gd name="connsiteY3" fmla="*/ 935906 h 936318"/>
              <a:gd name="connsiteX4" fmla="*/ 3615536 w 8947886"/>
              <a:gd name="connsiteY4" fmla="*/ 250106 h 936318"/>
              <a:gd name="connsiteX5" fmla="*/ 5596736 w 8947886"/>
              <a:gd name="connsiteY5" fmla="*/ 923206 h 936318"/>
              <a:gd name="connsiteX6" fmla="*/ 8822536 w 8947886"/>
              <a:gd name="connsiteY6" fmla="*/ 59606 h 936318"/>
              <a:gd name="connsiteX0" fmla="*/ 1220951 w 9601301"/>
              <a:gd name="connsiteY0" fmla="*/ 645043 h 1054809"/>
              <a:gd name="connsiteX1" fmla="*/ 928851 w 9601301"/>
              <a:gd name="connsiteY1" fmla="*/ 505343 h 1054809"/>
              <a:gd name="connsiteX2" fmla="*/ 39852 w 9601301"/>
              <a:gd name="connsiteY2" fmla="*/ 10044 h 1054809"/>
              <a:gd name="connsiteX3" fmla="*/ 2490951 w 9601301"/>
              <a:gd name="connsiteY3" fmla="*/ 1051443 h 1054809"/>
              <a:gd name="connsiteX4" fmla="*/ 4268951 w 9601301"/>
              <a:gd name="connsiteY4" fmla="*/ 365643 h 1054809"/>
              <a:gd name="connsiteX5" fmla="*/ 6250151 w 9601301"/>
              <a:gd name="connsiteY5" fmla="*/ 1038743 h 1054809"/>
              <a:gd name="connsiteX6" fmla="*/ 9475951 w 9601301"/>
              <a:gd name="connsiteY6" fmla="*/ 175143 h 1054809"/>
              <a:gd name="connsiteX0" fmla="*/ 1232725 w 9613075"/>
              <a:gd name="connsiteY0" fmla="*/ 641140 h 1050906"/>
              <a:gd name="connsiteX1" fmla="*/ 648525 w 9613075"/>
              <a:gd name="connsiteY1" fmla="*/ 895140 h 1050906"/>
              <a:gd name="connsiteX2" fmla="*/ 51626 w 9613075"/>
              <a:gd name="connsiteY2" fmla="*/ 6141 h 1050906"/>
              <a:gd name="connsiteX3" fmla="*/ 2502725 w 9613075"/>
              <a:gd name="connsiteY3" fmla="*/ 1047540 h 1050906"/>
              <a:gd name="connsiteX4" fmla="*/ 4280725 w 9613075"/>
              <a:gd name="connsiteY4" fmla="*/ 361740 h 1050906"/>
              <a:gd name="connsiteX5" fmla="*/ 6261925 w 9613075"/>
              <a:gd name="connsiteY5" fmla="*/ 1034840 h 1050906"/>
              <a:gd name="connsiteX6" fmla="*/ 9487725 w 9613075"/>
              <a:gd name="connsiteY6" fmla="*/ 171240 h 1050906"/>
              <a:gd name="connsiteX0" fmla="*/ 1207025 w 9587375"/>
              <a:gd name="connsiteY0" fmla="*/ 640564 h 1050330"/>
              <a:gd name="connsiteX1" fmla="*/ 25926 w 9587375"/>
              <a:gd name="connsiteY1" fmla="*/ 5565 h 1050330"/>
              <a:gd name="connsiteX2" fmla="*/ 2477025 w 9587375"/>
              <a:gd name="connsiteY2" fmla="*/ 1046964 h 1050330"/>
              <a:gd name="connsiteX3" fmla="*/ 4255025 w 9587375"/>
              <a:gd name="connsiteY3" fmla="*/ 361164 h 1050330"/>
              <a:gd name="connsiteX4" fmla="*/ 6236225 w 9587375"/>
              <a:gd name="connsiteY4" fmla="*/ 1034264 h 1050330"/>
              <a:gd name="connsiteX5" fmla="*/ 9462025 w 9587375"/>
              <a:gd name="connsiteY5" fmla="*/ 170664 h 1050330"/>
              <a:gd name="connsiteX0" fmla="*/ 1070428 w 9590478"/>
              <a:gd name="connsiteY0" fmla="*/ 804495 h 1049161"/>
              <a:gd name="connsiteX1" fmla="*/ 29029 w 9590478"/>
              <a:gd name="connsiteY1" fmla="*/ 4396 h 1049161"/>
              <a:gd name="connsiteX2" fmla="*/ 2480128 w 9590478"/>
              <a:gd name="connsiteY2" fmla="*/ 1045795 h 1049161"/>
              <a:gd name="connsiteX3" fmla="*/ 4258128 w 9590478"/>
              <a:gd name="connsiteY3" fmla="*/ 359995 h 1049161"/>
              <a:gd name="connsiteX4" fmla="*/ 6239328 w 9590478"/>
              <a:gd name="connsiteY4" fmla="*/ 1033095 h 1049161"/>
              <a:gd name="connsiteX5" fmla="*/ 9465128 w 9590478"/>
              <a:gd name="connsiteY5" fmla="*/ 169495 h 1049161"/>
              <a:gd name="connsiteX0" fmla="*/ 64982 w 10109032"/>
              <a:gd name="connsiteY0" fmla="*/ 30007 h 1354173"/>
              <a:gd name="connsiteX1" fmla="*/ 547583 w 10109032"/>
              <a:gd name="connsiteY1" fmla="*/ 309408 h 1354173"/>
              <a:gd name="connsiteX2" fmla="*/ 2998682 w 10109032"/>
              <a:gd name="connsiteY2" fmla="*/ 1350807 h 1354173"/>
              <a:gd name="connsiteX3" fmla="*/ 4776682 w 10109032"/>
              <a:gd name="connsiteY3" fmla="*/ 665007 h 1354173"/>
              <a:gd name="connsiteX4" fmla="*/ 6757882 w 10109032"/>
              <a:gd name="connsiteY4" fmla="*/ 1338107 h 1354173"/>
              <a:gd name="connsiteX5" fmla="*/ 9983682 w 10109032"/>
              <a:gd name="connsiteY5" fmla="*/ 474507 h 1354173"/>
              <a:gd name="connsiteX0" fmla="*/ 0 w 9561449"/>
              <a:gd name="connsiteY0" fmla="*/ 0 h 1044765"/>
              <a:gd name="connsiteX1" fmla="*/ 2451099 w 9561449"/>
              <a:gd name="connsiteY1" fmla="*/ 1041399 h 1044765"/>
              <a:gd name="connsiteX2" fmla="*/ 4229099 w 9561449"/>
              <a:gd name="connsiteY2" fmla="*/ 355599 h 1044765"/>
              <a:gd name="connsiteX3" fmla="*/ 6210299 w 9561449"/>
              <a:gd name="connsiteY3" fmla="*/ 1028699 h 1044765"/>
              <a:gd name="connsiteX4" fmla="*/ 9436099 w 9561449"/>
              <a:gd name="connsiteY4" fmla="*/ 165099 h 1044765"/>
              <a:gd name="connsiteX0" fmla="*/ 0 w 9574642"/>
              <a:gd name="connsiteY0" fmla="*/ 104794 h 1149559"/>
              <a:gd name="connsiteX1" fmla="*/ 2451099 w 9574642"/>
              <a:gd name="connsiteY1" fmla="*/ 1146193 h 1149559"/>
              <a:gd name="connsiteX2" fmla="*/ 4229099 w 9574642"/>
              <a:gd name="connsiteY2" fmla="*/ 460393 h 1149559"/>
              <a:gd name="connsiteX3" fmla="*/ 6210299 w 9574642"/>
              <a:gd name="connsiteY3" fmla="*/ 1133493 h 1149559"/>
              <a:gd name="connsiteX4" fmla="*/ 9449747 w 9574642"/>
              <a:gd name="connsiteY4" fmla="*/ 51529 h 1149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4642" h="1149559">
                <a:moveTo>
                  <a:pt x="0" y="104794"/>
                </a:moveTo>
                <a:cubicBezTo>
                  <a:pt x="211667" y="172527"/>
                  <a:pt x="1746249" y="1086927"/>
                  <a:pt x="2451099" y="1146193"/>
                </a:cubicBezTo>
                <a:cubicBezTo>
                  <a:pt x="3155949" y="1205459"/>
                  <a:pt x="3602566" y="462510"/>
                  <a:pt x="4229099" y="460393"/>
                </a:cubicBezTo>
                <a:cubicBezTo>
                  <a:pt x="4855632" y="458276"/>
                  <a:pt x="5342466" y="1165243"/>
                  <a:pt x="6210299" y="1133493"/>
                </a:cubicBezTo>
                <a:cubicBezTo>
                  <a:pt x="7078132" y="1101743"/>
                  <a:pt x="10237147" y="-280788"/>
                  <a:pt x="9449747" y="51529"/>
                </a:cubicBezTo>
              </a:path>
            </a:pathLst>
          </a:custGeom>
          <a:noFill/>
          <a:ln w="38100">
            <a:solidFill>
              <a:srgbClr val="66B7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Forme libre 14"/>
          <p:cNvSpPr/>
          <p:nvPr/>
        </p:nvSpPr>
        <p:spPr>
          <a:xfrm>
            <a:off x="-215901" y="5583330"/>
            <a:ext cx="9385308" cy="1219741"/>
          </a:xfrm>
          <a:custGeom>
            <a:avLst/>
            <a:gdLst>
              <a:gd name="connsiteX0" fmla="*/ 0 w 8098285"/>
              <a:gd name="connsiteY0" fmla="*/ 910900 h 1323437"/>
              <a:gd name="connsiteX1" fmla="*/ 1270000 w 8098285"/>
              <a:gd name="connsiteY1" fmla="*/ 1317300 h 1323437"/>
              <a:gd name="connsiteX2" fmla="*/ 3048000 w 8098285"/>
              <a:gd name="connsiteY2" fmla="*/ 631500 h 1323437"/>
              <a:gd name="connsiteX3" fmla="*/ 5029200 w 8098285"/>
              <a:gd name="connsiteY3" fmla="*/ 1177600 h 1323437"/>
              <a:gd name="connsiteX4" fmla="*/ 7340600 w 8098285"/>
              <a:gd name="connsiteY4" fmla="*/ 618800 h 1323437"/>
              <a:gd name="connsiteX5" fmla="*/ 8064500 w 8098285"/>
              <a:gd name="connsiteY5" fmla="*/ 21900 h 1323437"/>
              <a:gd name="connsiteX6" fmla="*/ 7912100 w 8098285"/>
              <a:gd name="connsiteY6" fmla="*/ 187000 h 1323437"/>
              <a:gd name="connsiteX0" fmla="*/ 0 w 8091214"/>
              <a:gd name="connsiteY0" fmla="*/ 918540 h 1331077"/>
              <a:gd name="connsiteX1" fmla="*/ 1270000 w 8091214"/>
              <a:gd name="connsiteY1" fmla="*/ 1324940 h 1331077"/>
              <a:gd name="connsiteX2" fmla="*/ 3048000 w 8091214"/>
              <a:gd name="connsiteY2" fmla="*/ 639140 h 1331077"/>
              <a:gd name="connsiteX3" fmla="*/ 5029200 w 8091214"/>
              <a:gd name="connsiteY3" fmla="*/ 1185240 h 1331077"/>
              <a:gd name="connsiteX4" fmla="*/ 7442200 w 8091214"/>
              <a:gd name="connsiteY4" fmla="*/ 740740 h 1331077"/>
              <a:gd name="connsiteX5" fmla="*/ 8064500 w 8091214"/>
              <a:gd name="connsiteY5" fmla="*/ 29540 h 1331077"/>
              <a:gd name="connsiteX6" fmla="*/ 7912100 w 8091214"/>
              <a:gd name="connsiteY6" fmla="*/ 194640 h 1331077"/>
              <a:gd name="connsiteX0" fmla="*/ 0 w 8091214"/>
              <a:gd name="connsiteY0" fmla="*/ 918540 h 1331077"/>
              <a:gd name="connsiteX1" fmla="*/ 1270000 w 8091214"/>
              <a:gd name="connsiteY1" fmla="*/ 1324940 h 1331077"/>
              <a:gd name="connsiteX2" fmla="*/ 3048000 w 8091214"/>
              <a:gd name="connsiteY2" fmla="*/ 639140 h 1331077"/>
              <a:gd name="connsiteX3" fmla="*/ 5029200 w 8091214"/>
              <a:gd name="connsiteY3" fmla="*/ 1312240 h 1331077"/>
              <a:gd name="connsiteX4" fmla="*/ 7442200 w 8091214"/>
              <a:gd name="connsiteY4" fmla="*/ 740740 h 1331077"/>
              <a:gd name="connsiteX5" fmla="*/ 8064500 w 8091214"/>
              <a:gd name="connsiteY5" fmla="*/ 29540 h 1331077"/>
              <a:gd name="connsiteX6" fmla="*/ 7912100 w 8091214"/>
              <a:gd name="connsiteY6" fmla="*/ 194640 h 1331077"/>
              <a:gd name="connsiteX0" fmla="*/ 0 w 8342092"/>
              <a:gd name="connsiteY0" fmla="*/ 1154614 h 1567151"/>
              <a:gd name="connsiteX1" fmla="*/ 1270000 w 8342092"/>
              <a:gd name="connsiteY1" fmla="*/ 1561014 h 1567151"/>
              <a:gd name="connsiteX2" fmla="*/ 3048000 w 8342092"/>
              <a:gd name="connsiteY2" fmla="*/ 875214 h 1567151"/>
              <a:gd name="connsiteX3" fmla="*/ 5029200 w 8342092"/>
              <a:gd name="connsiteY3" fmla="*/ 1548314 h 1567151"/>
              <a:gd name="connsiteX4" fmla="*/ 7442200 w 8342092"/>
              <a:gd name="connsiteY4" fmla="*/ 976814 h 1567151"/>
              <a:gd name="connsiteX5" fmla="*/ 8064500 w 8342092"/>
              <a:gd name="connsiteY5" fmla="*/ 265614 h 1567151"/>
              <a:gd name="connsiteX6" fmla="*/ 8305800 w 8342092"/>
              <a:gd name="connsiteY6" fmla="*/ 37014 h 1567151"/>
              <a:gd name="connsiteX0" fmla="*/ 0 w 8305800"/>
              <a:gd name="connsiteY0" fmla="*/ 1117600 h 1530137"/>
              <a:gd name="connsiteX1" fmla="*/ 1270000 w 8305800"/>
              <a:gd name="connsiteY1" fmla="*/ 1524000 h 1530137"/>
              <a:gd name="connsiteX2" fmla="*/ 3048000 w 8305800"/>
              <a:gd name="connsiteY2" fmla="*/ 838200 h 1530137"/>
              <a:gd name="connsiteX3" fmla="*/ 5029200 w 8305800"/>
              <a:gd name="connsiteY3" fmla="*/ 1511300 h 1530137"/>
              <a:gd name="connsiteX4" fmla="*/ 7442200 w 8305800"/>
              <a:gd name="connsiteY4" fmla="*/ 939800 h 1530137"/>
              <a:gd name="connsiteX5" fmla="*/ 8305800 w 8305800"/>
              <a:gd name="connsiteY5" fmla="*/ 0 h 1530137"/>
              <a:gd name="connsiteX0" fmla="*/ 0 w 7442200"/>
              <a:gd name="connsiteY0" fmla="*/ 279406 h 691943"/>
              <a:gd name="connsiteX1" fmla="*/ 1270000 w 7442200"/>
              <a:gd name="connsiteY1" fmla="*/ 685806 h 691943"/>
              <a:gd name="connsiteX2" fmla="*/ 3048000 w 7442200"/>
              <a:gd name="connsiteY2" fmla="*/ 6 h 691943"/>
              <a:gd name="connsiteX3" fmla="*/ 5029200 w 7442200"/>
              <a:gd name="connsiteY3" fmla="*/ 673106 h 691943"/>
              <a:gd name="connsiteX4" fmla="*/ 7442200 w 7442200"/>
              <a:gd name="connsiteY4" fmla="*/ 101606 h 691943"/>
              <a:gd name="connsiteX0" fmla="*/ 0 w 7442200"/>
              <a:gd name="connsiteY0" fmla="*/ 673103 h 1104287"/>
              <a:gd name="connsiteX1" fmla="*/ 1270000 w 7442200"/>
              <a:gd name="connsiteY1" fmla="*/ 1079503 h 1104287"/>
              <a:gd name="connsiteX2" fmla="*/ 3060700 w 7442200"/>
              <a:gd name="connsiteY2" fmla="*/ 3 h 1104287"/>
              <a:gd name="connsiteX3" fmla="*/ 5029200 w 7442200"/>
              <a:gd name="connsiteY3" fmla="*/ 1066803 h 1104287"/>
              <a:gd name="connsiteX4" fmla="*/ 7442200 w 7442200"/>
              <a:gd name="connsiteY4" fmla="*/ 495303 h 1104287"/>
              <a:gd name="connsiteX0" fmla="*/ 0 w 7442200"/>
              <a:gd name="connsiteY0" fmla="*/ 673503 h 1227900"/>
              <a:gd name="connsiteX1" fmla="*/ 1270000 w 7442200"/>
              <a:gd name="connsiteY1" fmla="*/ 1079903 h 1227900"/>
              <a:gd name="connsiteX2" fmla="*/ 3060700 w 7442200"/>
              <a:gd name="connsiteY2" fmla="*/ 403 h 1227900"/>
              <a:gd name="connsiteX3" fmla="*/ 5029200 w 7442200"/>
              <a:gd name="connsiteY3" fmla="*/ 1219603 h 1227900"/>
              <a:gd name="connsiteX4" fmla="*/ 7442200 w 7442200"/>
              <a:gd name="connsiteY4" fmla="*/ 495703 h 1227900"/>
              <a:gd name="connsiteX0" fmla="*/ 0 w 6921500"/>
              <a:gd name="connsiteY0" fmla="*/ 673503 h 1219785"/>
              <a:gd name="connsiteX1" fmla="*/ 1270000 w 6921500"/>
              <a:gd name="connsiteY1" fmla="*/ 1079903 h 1219785"/>
              <a:gd name="connsiteX2" fmla="*/ 3060700 w 6921500"/>
              <a:gd name="connsiteY2" fmla="*/ 403 h 1219785"/>
              <a:gd name="connsiteX3" fmla="*/ 5029200 w 6921500"/>
              <a:gd name="connsiteY3" fmla="*/ 1219603 h 1219785"/>
              <a:gd name="connsiteX4" fmla="*/ 6921500 w 6921500"/>
              <a:gd name="connsiteY4" fmla="*/ 89303 h 1219785"/>
              <a:gd name="connsiteX0" fmla="*/ 0 w 7055262"/>
              <a:gd name="connsiteY0" fmla="*/ 673503 h 1219785"/>
              <a:gd name="connsiteX1" fmla="*/ 1270000 w 7055262"/>
              <a:gd name="connsiteY1" fmla="*/ 1079903 h 1219785"/>
              <a:gd name="connsiteX2" fmla="*/ 3060700 w 7055262"/>
              <a:gd name="connsiteY2" fmla="*/ 403 h 1219785"/>
              <a:gd name="connsiteX3" fmla="*/ 5029200 w 7055262"/>
              <a:gd name="connsiteY3" fmla="*/ 1219603 h 1219785"/>
              <a:gd name="connsiteX4" fmla="*/ 6921500 w 7055262"/>
              <a:gd name="connsiteY4" fmla="*/ 89303 h 1219785"/>
              <a:gd name="connsiteX5" fmla="*/ 6898580 w 7055262"/>
              <a:gd name="connsiteY5" fmla="*/ 93580 h 1219785"/>
              <a:gd name="connsiteX0" fmla="*/ 0 w 7901901"/>
              <a:gd name="connsiteY0" fmla="*/ 673503 h 1219768"/>
              <a:gd name="connsiteX1" fmla="*/ 1270000 w 7901901"/>
              <a:gd name="connsiteY1" fmla="*/ 1079903 h 1219768"/>
              <a:gd name="connsiteX2" fmla="*/ 3060700 w 7901901"/>
              <a:gd name="connsiteY2" fmla="*/ 403 h 1219768"/>
              <a:gd name="connsiteX3" fmla="*/ 5029200 w 7901901"/>
              <a:gd name="connsiteY3" fmla="*/ 1219603 h 1219768"/>
              <a:gd name="connsiteX4" fmla="*/ 6921500 w 7901901"/>
              <a:gd name="connsiteY4" fmla="*/ 89303 h 1219768"/>
              <a:gd name="connsiteX5" fmla="*/ 7901880 w 7901901"/>
              <a:gd name="connsiteY5" fmla="*/ 271380 h 1219768"/>
              <a:gd name="connsiteX6" fmla="*/ 6898580 w 7901901"/>
              <a:gd name="connsiteY6" fmla="*/ 93580 h 1219768"/>
              <a:gd name="connsiteX0" fmla="*/ 0 w 8193980"/>
              <a:gd name="connsiteY0" fmla="*/ 673503 h 1219768"/>
              <a:gd name="connsiteX1" fmla="*/ 1270000 w 8193980"/>
              <a:gd name="connsiteY1" fmla="*/ 1079903 h 1219768"/>
              <a:gd name="connsiteX2" fmla="*/ 3060700 w 8193980"/>
              <a:gd name="connsiteY2" fmla="*/ 403 h 1219768"/>
              <a:gd name="connsiteX3" fmla="*/ 5029200 w 8193980"/>
              <a:gd name="connsiteY3" fmla="*/ 1219603 h 1219768"/>
              <a:gd name="connsiteX4" fmla="*/ 6921500 w 8193980"/>
              <a:gd name="connsiteY4" fmla="*/ 89303 h 1219768"/>
              <a:gd name="connsiteX5" fmla="*/ 7901880 w 8193980"/>
              <a:gd name="connsiteY5" fmla="*/ 271380 h 1219768"/>
              <a:gd name="connsiteX6" fmla="*/ 8193980 w 8193980"/>
              <a:gd name="connsiteY6" fmla="*/ 868280 h 1219768"/>
              <a:gd name="connsiteX0" fmla="*/ 0 w 8994080"/>
              <a:gd name="connsiteY0" fmla="*/ 673503 h 1219768"/>
              <a:gd name="connsiteX1" fmla="*/ 1270000 w 8994080"/>
              <a:gd name="connsiteY1" fmla="*/ 1079903 h 1219768"/>
              <a:gd name="connsiteX2" fmla="*/ 3060700 w 8994080"/>
              <a:gd name="connsiteY2" fmla="*/ 403 h 1219768"/>
              <a:gd name="connsiteX3" fmla="*/ 5029200 w 8994080"/>
              <a:gd name="connsiteY3" fmla="*/ 1219603 h 1219768"/>
              <a:gd name="connsiteX4" fmla="*/ 6921500 w 8994080"/>
              <a:gd name="connsiteY4" fmla="*/ 89303 h 1219768"/>
              <a:gd name="connsiteX5" fmla="*/ 7901880 w 8994080"/>
              <a:gd name="connsiteY5" fmla="*/ 271380 h 1219768"/>
              <a:gd name="connsiteX6" fmla="*/ 8994080 w 8994080"/>
              <a:gd name="connsiteY6" fmla="*/ 626980 h 1219768"/>
              <a:gd name="connsiteX0" fmla="*/ 0 w 7901901"/>
              <a:gd name="connsiteY0" fmla="*/ 673503 h 1219768"/>
              <a:gd name="connsiteX1" fmla="*/ 1270000 w 7901901"/>
              <a:gd name="connsiteY1" fmla="*/ 1079903 h 1219768"/>
              <a:gd name="connsiteX2" fmla="*/ 3060700 w 7901901"/>
              <a:gd name="connsiteY2" fmla="*/ 403 h 1219768"/>
              <a:gd name="connsiteX3" fmla="*/ 5029200 w 7901901"/>
              <a:gd name="connsiteY3" fmla="*/ 1219603 h 1219768"/>
              <a:gd name="connsiteX4" fmla="*/ 6921500 w 7901901"/>
              <a:gd name="connsiteY4" fmla="*/ 89303 h 1219768"/>
              <a:gd name="connsiteX5" fmla="*/ 7901880 w 7901901"/>
              <a:gd name="connsiteY5" fmla="*/ 271380 h 1219768"/>
              <a:gd name="connsiteX0" fmla="*/ 0 w 8676589"/>
              <a:gd name="connsiteY0" fmla="*/ 673503 h 1219753"/>
              <a:gd name="connsiteX1" fmla="*/ 1270000 w 8676589"/>
              <a:gd name="connsiteY1" fmla="*/ 1079903 h 1219753"/>
              <a:gd name="connsiteX2" fmla="*/ 3060700 w 8676589"/>
              <a:gd name="connsiteY2" fmla="*/ 403 h 1219753"/>
              <a:gd name="connsiteX3" fmla="*/ 5029200 w 8676589"/>
              <a:gd name="connsiteY3" fmla="*/ 1219603 h 1219753"/>
              <a:gd name="connsiteX4" fmla="*/ 6921500 w 8676589"/>
              <a:gd name="connsiteY4" fmla="*/ 89303 h 1219753"/>
              <a:gd name="connsiteX5" fmla="*/ 8676580 w 8676589"/>
              <a:gd name="connsiteY5" fmla="*/ 842880 h 1219753"/>
              <a:gd name="connsiteX0" fmla="*/ 0 w 9019487"/>
              <a:gd name="connsiteY0" fmla="*/ 673503 h 1219750"/>
              <a:gd name="connsiteX1" fmla="*/ 1270000 w 9019487"/>
              <a:gd name="connsiteY1" fmla="*/ 1079903 h 1219750"/>
              <a:gd name="connsiteX2" fmla="*/ 3060700 w 9019487"/>
              <a:gd name="connsiteY2" fmla="*/ 403 h 1219750"/>
              <a:gd name="connsiteX3" fmla="*/ 5029200 w 9019487"/>
              <a:gd name="connsiteY3" fmla="*/ 1219603 h 1219750"/>
              <a:gd name="connsiteX4" fmla="*/ 6921500 w 9019487"/>
              <a:gd name="connsiteY4" fmla="*/ 89303 h 1219750"/>
              <a:gd name="connsiteX5" fmla="*/ 9019480 w 9019487"/>
              <a:gd name="connsiteY5" fmla="*/ 1007980 h 1219750"/>
              <a:gd name="connsiteX0" fmla="*/ 0 w 8917888"/>
              <a:gd name="connsiteY0" fmla="*/ 673503 h 1219752"/>
              <a:gd name="connsiteX1" fmla="*/ 1270000 w 8917888"/>
              <a:gd name="connsiteY1" fmla="*/ 1079903 h 1219752"/>
              <a:gd name="connsiteX2" fmla="*/ 3060700 w 8917888"/>
              <a:gd name="connsiteY2" fmla="*/ 403 h 1219752"/>
              <a:gd name="connsiteX3" fmla="*/ 5029200 w 8917888"/>
              <a:gd name="connsiteY3" fmla="*/ 1219603 h 1219752"/>
              <a:gd name="connsiteX4" fmla="*/ 6921500 w 8917888"/>
              <a:gd name="connsiteY4" fmla="*/ 89303 h 1219752"/>
              <a:gd name="connsiteX5" fmla="*/ 8917880 w 8917888"/>
              <a:gd name="connsiteY5" fmla="*/ 919080 h 1219752"/>
              <a:gd name="connsiteX0" fmla="*/ 112167 w 9030055"/>
              <a:gd name="connsiteY0" fmla="*/ 673505 h 1219754"/>
              <a:gd name="connsiteX1" fmla="*/ 89247 w 9030055"/>
              <a:gd name="connsiteY1" fmla="*/ 690483 h 1219754"/>
              <a:gd name="connsiteX2" fmla="*/ 1382167 w 9030055"/>
              <a:gd name="connsiteY2" fmla="*/ 1079905 h 1219754"/>
              <a:gd name="connsiteX3" fmla="*/ 3172867 w 9030055"/>
              <a:gd name="connsiteY3" fmla="*/ 405 h 1219754"/>
              <a:gd name="connsiteX4" fmla="*/ 5141367 w 9030055"/>
              <a:gd name="connsiteY4" fmla="*/ 1219605 h 1219754"/>
              <a:gd name="connsiteX5" fmla="*/ 7033667 w 9030055"/>
              <a:gd name="connsiteY5" fmla="*/ 89305 h 1219754"/>
              <a:gd name="connsiteX6" fmla="*/ 9030047 w 9030055"/>
              <a:gd name="connsiteY6" fmla="*/ 919082 h 1219754"/>
              <a:gd name="connsiteX0" fmla="*/ 508486 w 9426374"/>
              <a:gd name="connsiteY0" fmla="*/ 673492 h 1219741"/>
              <a:gd name="connsiteX1" fmla="*/ 41066 w 9426374"/>
              <a:gd name="connsiteY1" fmla="*/ 474570 h 1219741"/>
              <a:gd name="connsiteX2" fmla="*/ 1778486 w 9426374"/>
              <a:gd name="connsiteY2" fmla="*/ 1079892 h 1219741"/>
              <a:gd name="connsiteX3" fmla="*/ 3569186 w 9426374"/>
              <a:gd name="connsiteY3" fmla="*/ 392 h 1219741"/>
              <a:gd name="connsiteX4" fmla="*/ 5537686 w 9426374"/>
              <a:gd name="connsiteY4" fmla="*/ 1219592 h 1219741"/>
              <a:gd name="connsiteX5" fmla="*/ 7429986 w 9426374"/>
              <a:gd name="connsiteY5" fmla="*/ 89292 h 1219741"/>
              <a:gd name="connsiteX6" fmla="*/ 9426366 w 9426374"/>
              <a:gd name="connsiteY6" fmla="*/ 919069 h 1219741"/>
              <a:gd name="connsiteX0" fmla="*/ 71 w 9743459"/>
              <a:gd name="connsiteY0" fmla="*/ 216292 h 1219741"/>
              <a:gd name="connsiteX1" fmla="*/ 358151 w 9743459"/>
              <a:gd name="connsiteY1" fmla="*/ 474570 h 1219741"/>
              <a:gd name="connsiteX2" fmla="*/ 2095571 w 9743459"/>
              <a:gd name="connsiteY2" fmla="*/ 1079892 h 1219741"/>
              <a:gd name="connsiteX3" fmla="*/ 3886271 w 9743459"/>
              <a:gd name="connsiteY3" fmla="*/ 392 h 1219741"/>
              <a:gd name="connsiteX4" fmla="*/ 5854771 w 9743459"/>
              <a:gd name="connsiteY4" fmla="*/ 1219592 h 1219741"/>
              <a:gd name="connsiteX5" fmla="*/ 7747071 w 9743459"/>
              <a:gd name="connsiteY5" fmla="*/ 89292 h 1219741"/>
              <a:gd name="connsiteX6" fmla="*/ 9743451 w 9743459"/>
              <a:gd name="connsiteY6" fmla="*/ 919069 h 1219741"/>
              <a:gd name="connsiteX0" fmla="*/ 0 w 9385308"/>
              <a:gd name="connsiteY0" fmla="*/ 474570 h 1219741"/>
              <a:gd name="connsiteX1" fmla="*/ 1737420 w 9385308"/>
              <a:gd name="connsiteY1" fmla="*/ 1079892 h 1219741"/>
              <a:gd name="connsiteX2" fmla="*/ 3528120 w 9385308"/>
              <a:gd name="connsiteY2" fmla="*/ 392 h 1219741"/>
              <a:gd name="connsiteX3" fmla="*/ 5496620 w 9385308"/>
              <a:gd name="connsiteY3" fmla="*/ 1219592 h 1219741"/>
              <a:gd name="connsiteX4" fmla="*/ 7388920 w 9385308"/>
              <a:gd name="connsiteY4" fmla="*/ 89292 h 1219741"/>
              <a:gd name="connsiteX5" fmla="*/ 9385300 w 9385308"/>
              <a:gd name="connsiteY5" fmla="*/ 919069 h 121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85308" h="1219741">
                <a:moveTo>
                  <a:pt x="0" y="474570"/>
                </a:moveTo>
                <a:cubicBezTo>
                  <a:pt x="211667" y="542303"/>
                  <a:pt x="1149400" y="1158922"/>
                  <a:pt x="1737420" y="1079892"/>
                </a:cubicBezTo>
                <a:cubicBezTo>
                  <a:pt x="2325440" y="1000862"/>
                  <a:pt x="2901587" y="-22891"/>
                  <a:pt x="3528120" y="392"/>
                </a:cubicBezTo>
                <a:cubicBezTo>
                  <a:pt x="4154653" y="23675"/>
                  <a:pt x="4853153" y="1204775"/>
                  <a:pt x="5496620" y="1219592"/>
                </a:cubicBezTo>
                <a:cubicBezTo>
                  <a:pt x="6140087" y="1234409"/>
                  <a:pt x="6740807" y="139379"/>
                  <a:pt x="7388920" y="89292"/>
                </a:cubicBezTo>
                <a:cubicBezTo>
                  <a:pt x="8037033" y="39205"/>
                  <a:pt x="9389120" y="918356"/>
                  <a:pt x="9385300" y="919069"/>
                </a:cubicBezTo>
              </a:path>
            </a:pathLst>
          </a:custGeom>
          <a:noFill/>
          <a:ln w="57150">
            <a:solidFill>
              <a:srgbClr val="66B7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2" name="Picture 9" descr="Logo_coul_CR_IUCPQ_juil0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95630" y="228599"/>
            <a:ext cx="1844675" cy="651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9999" y="228599"/>
            <a:ext cx="1600200" cy="665127"/>
          </a:xfrm>
          <a:prstGeom prst="rect">
            <a:avLst/>
          </a:prstGeom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71800" y="3613744"/>
            <a:ext cx="5638801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69776" y="1949745"/>
            <a:ext cx="5640826" cy="1470025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fr-CA" dirty="0" smtClean="0"/>
              <a:t>Cliquez et modifiez le titre</a:t>
            </a:r>
            <a:endParaRPr lang="fr-FR" dirty="0"/>
          </a:p>
        </p:txBody>
      </p:sp>
      <p:grpSp>
        <p:nvGrpSpPr>
          <p:cNvPr id="36" name="Grouper 38"/>
          <p:cNvGrpSpPr/>
          <p:nvPr/>
        </p:nvGrpSpPr>
        <p:grpSpPr>
          <a:xfrm>
            <a:off x="467975" y="182421"/>
            <a:ext cx="2625433" cy="731975"/>
            <a:chOff x="381002" y="182421"/>
            <a:chExt cx="2625433" cy="731975"/>
          </a:xfrm>
        </p:grpSpPr>
        <p:grpSp>
          <p:nvGrpSpPr>
            <p:cNvPr id="37" name="Grouper 36"/>
            <p:cNvGrpSpPr/>
            <p:nvPr/>
          </p:nvGrpSpPr>
          <p:grpSpPr>
            <a:xfrm>
              <a:off x="412003" y="228600"/>
              <a:ext cx="402974" cy="573026"/>
              <a:chOff x="412003" y="228600"/>
              <a:chExt cx="402974" cy="573026"/>
            </a:xfrm>
          </p:grpSpPr>
          <p:sp>
            <p:nvSpPr>
              <p:cNvPr id="44" name="Ellipse 43"/>
              <p:cNvSpPr/>
              <p:nvPr/>
            </p:nvSpPr>
            <p:spPr>
              <a:xfrm>
                <a:off x="655559" y="228600"/>
                <a:ext cx="159418" cy="167245"/>
              </a:xfrm>
              <a:prstGeom prst="ellipse">
                <a:avLst/>
              </a:prstGeom>
              <a:solidFill>
                <a:srgbClr val="61AA00"/>
              </a:solidFill>
              <a:ln>
                <a:solidFill>
                  <a:srgbClr val="60A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5" name="Ellipse 44"/>
              <p:cNvSpPr/>
              <p:nvPr/>
            </p:nvSpPr>
            <p:spPr>
              <a:xfrm>
                <a:off x="655559" y="440128"/>
                <a:ext cx="159418" cy="167245"/>
              </a:xfrm>
              <a:prstGeom prst="ellipse">
                <a:avLst/>
              </a:prstGeom>
              <a:solidFill>
                <a:srgbClr val="61AA00"/>
              </a:solidFill>
              <a:ln>
                <a:solidFill>
                  <a:srgbClr val="60A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Ellipse 17"/>
              <p:cNvSpPr/>
              <p:nvPr/>
            </p:nvSpPr>
            <p:spPr>
              <a:xfrm>
                <a:off x="655559" y="634381"/>
                <a:ext cx="159418" cy="167245"/>
              </a:xfrm>
              <a:prstGeom prst="ellipse">
                <a:avLst/>
              </a:prstGeom>
              <a:solidFill>
                <a:srgbClr val="61AA00"/>
              </a:solidFill>
              <a:ln>
                <a:solidFill>
                  <a:srgbClr val="60A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7" name="Ellipse 18"/>
              <p:cNvSpPr/>
              <p:nvPr/>
            </p:nvSpPr>
            <p:spPr>
              <a:xfrm>
                <a:off x="509426" y="391416"/>
                <a:ext cx="101850" cy="101851"/>
              </a:xfrm>
              <a:prstGeom prst="ellipse">
                <a:avLst/>
              </a:prstGeom>
              <a:solidFill>
                <a:srgbClr val="61AA00"/>
              </a:solidFill>
              <a:ln>
                <a:solidFill>
                  <a:srgbClr val="60A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8" name="Ellipse 19"/>
              <p:cNvSpPr/>
              <p:nvPr/>
            </p:nvSpPr>
            <p:spPr>
              <a:xfrm>
                <a:off x="507211" y="527663"/>
                <a:ext cx="101850" cy="101851"/>
              </a:xfrm>
              <a:prstGeom prst="ellipse">
                <a:avLst/>
              </a:prstGeom>
              <a:solidFill>
                <a:srgbClr val="61AA00"/>
              </a:solidFill>
              <a:ln>
                <a:solidFill>
                  <a:srgbClr val="60A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9" name="Ellipse 20"/>
              <p:cNvSpPr/>
              <p:nvPr/>
            </p:nvSpPr>
            <p:spPr>
              <a:xfrm>
                <a:off x="412003" y="494450"/>
                <a:ext cx="50925" cy="50926"/>
              </a:xfrm>
              <a:prstGeom prst="ellipse">
                <a:avLst/>
              </a:prstGeom>
              <a:solidFill>
                <a:srgbClr val="61AA00"/>
              </a:solidFill>
              <a:ln>
                <a:solidFill>
                  <a:srgbClr val="60A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grpSp>
          <p:nvGrpSpPr>
            <p:cNvPr id="38" name="Grouper 35"/>
            <p:cNvGrpSpPr/>
            <p:nvPr/>
          </p:nvGrpSpPr>
          <p:grpSpPr>
            <a:xfrm>
              <a:off x="381002" y="595116"/>
              <a:ext cx="2247912" cy="319280"/>
              <a:chOff x="381000" y="595116"/>
              <a:chExt cx="1989830" cy="319280"/>
            </a:xfrm>
          </p:grpSpPr>
          <p:sp>
            <p:nvSpPr>
              <p:cNvPr id="42" name="Ellipse 41"/>
              <p:cNvSpPr/>
              <p:nvPr/>
            </p:nvSpPr>
            <p:spPr>
              <a:xfrm>
                <a:off x="2319905" y="863471"/>
                <a:ext cx="50925" cy="50925"/>
              </a:xfrm>
              <a:prstGeom prst="ellipse">
                <a:avLst/>
              </a:prstGeom>
              <a:solidFill>
                <a:srgbClr val="60A900"/>
              </a:solidFill>
              <a:ln w="12700" cap="flat" cmpd="sng" algn="ctr">
                <a:solidFill>
                  <a:srgbClr val="60A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3" name="Forme libre 42"/>
              <p:cNvSpPr/>
              <p:nvPr/>
            </p:nvSpPr>
            <p:spPr>
              <a:xfrm>
                <a:off x="381000" y="595116"/>
                <a:ext cx="1955747" cy="307764"/>
              </a:xfrm>
              <a:custGeom>
                <a:avLst/>
                <a:gdLst>
                  <a:gd name="connsiteX0" fmla="*/ 0 w 5334000"/>
                  <a:gd name="connsiteY0" fmla="*/ 38100 h 882650"/>
                  <a:gd name="connsiteX1" fmla="*/ 165100 w 5334000"/>
                  <a:gd name="connsiteY1" fmla="*/ 88900 h 882650"/>
                  <a:gd name="connsiteX2" fmla="*/ 444500 w 5334000"/>
                  <a:gd name="connsiteY2" fmla="*/ 571500 h 882650"/>
                  <a:gd name="connsiteX3" fmla="*/ 965200 w 5334000"/>
                  <a:gd name="connsiteY3" fmla="*/ 850900 h 882650"/>
                  <a:gd name="connsiteX4" fmla="*/ 1663700 w 5334000"/>
                  <a:gd name="connsiteY4" fmla="*/ 762000 h 882650"/>
                  <a:gd name="connsiteX5" fmla="*/ 3416300 w 5334000"/>
                  <a:gd name="connsiteY5" fmla="*/ 254000 h 882650"/>
                  <a:gd name="connsiteX6" fmla="*/ 4470400 w 5334000"/>
                  <a:gd name="connsiteY6" fmla="*/ 330200 h 882650"/>
                  <a:gd name="connsiteX7" fmla="*/ 5334000 w 5334000"/>
                  <a:gd name="connsiteY7" fmla="*/ 800100 h 882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34000" h="882650">
                    <a:moveTo>
                      <a:pt x="0" y="38100"/>
                    </a:moveTo>
                    <a:cubicBezTo>
                      <a:pt x="45508" y="19050"/>
                      <a:pt x="91017" y="0"/>
                      <a:pt x="165100" y="88900"/>
                    </a:cubicBezTo>
                    <a:cubicBezTo>
                      <a:pt x="239183" y="177800"/>
                      <a:pt x="311150" y="444500"/>
                      <a:pt x="444500" y="571500"/>
                    </a:cubicBezTo>
                    <a:cubicBezTo>
                      <a:pt x="577850" y="698500"/>
                      <a:pt x="762000" y="819150"/>
                      <a:pt x="965200" y="850900"/>
                    </a:cubicBezTo>
                    <a:cubicBezTo>
                      <a:pt x="1168400" y="882650"/>
                      <a:pt x="1255183" y="861483"/>
                      <a:pt x="1663700" y="762000"/>
                    </a:cubicBezTo>
                    <a:cubicBezTo>
                      <a:pt x="2072217" y="662517"/>
                      <a:pt x="2948517" y="325967"/>
                      <a:pt x="3416300" y="254000"/>
                    </a:cubicBezTo>
                    <a:cubicBezTo>
                      <a:pt x="3884083" y="182033"/>
                      <a:pt x="4150783" y="239183"/>
                      <a:pt x="4470400" y="330200"/>
                    </a:cubicBezTo>
                    <a:cubicBezTo>
                      <a:pt x="4790017" y="421217"/>
                      <a:pt x="5334000" y="800100"/>
                      <a:pt x="5334000" y="800100"/>
                    </a:cubicBezTo>
                  </a:path>
                </a:pathLst>
              </a:custGeom>
              <a:ln w="28575" cap="flat" cmpd="sng" algn="ctr">
                <a:solidFill>
                  <a:srgbClr val="60A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grpSp>
          <p:nvGrpSpPr>
            <p:cNvPr id="39" name="Grouper 37"/>
            <p:cNvGrpSpPr/>
            <p:nvPr/>
          </p:nvGrpSpPr>
          <p:grpSpPr>
            <a:xfrm>
              <a:off x="762004" y="182421"/>
              <a:ext cx="2244431" cy="612218"/>
              <a:chOff x="762004" y="182421"/>
              <a:chExt cx="2244431" cy="612218"/>
            </a:xfrm>
          </p:grpSpPr>
          <p:sp>
            <p:nvSpPr>
              <p:cNvPr id="40" name="ZoneTexte 39"/>
              <p:cNvSpPr txBox="1"/>
              <p:nvPr/>
            </p:nvSpPr>
            <p:spPr>
              <a:xfrm>
                <a:off x="762004" y="209863"/>
                <a:ext cx="952010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b="1" dirty="0" smtClean="0">
                    <a:solidFill>
                      <a:srgbClr val="48BF00"/>
                    </a:solidFill>
                  </a:rPr>
                  <a:t>BIO</a:t>
                </a:r>
                <a:endParaRPr lang="fr-FR" sz="3200" b="1" dirty="0">
                  <a:solidFill>
                    <a:srgbClr val="48BF00"/>
                  </a:solidFill>
                </a:endParaRPr>
              </a:p>
            </p:txBody>
          </p:sp>
          <p:sp>
            <p:nvSpPr>
              <p:cNvPr id="41" name="ZoneTexte 40"/>
              <p:cNvSpPr txBox="1"/>
              <p:nvPr/>
            </p:nvSpPr>
            <p:spPr>
              <a:xfrm>
                <a:off x="1371338" y="182421"/>
                <a:ext cx="163509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dirty="0" smtClean="0">
                    <a:solidFill>
                      <a:srgbClr val="1EA8E7"/>
                    </a:solidFill>
                  </a:rPr>
                  <a:t>aerosols</a:t>
                </a:r>
                <a:endParaRPr lang="fr-FR" sz="3200" dirty="0">
                  <a:solidFill>
                    <a:srgbClr val="1EA8E7"/>
                  </a:solidFill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-2687116" y="2650604"/>
            <a:ext cx="6885384" cy="15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Forme libre 13"/>
          <p:cNvSpPr/>
          <p:nvPr/>
        </p:nvSpPr>
        <p:spPr>
          <a:xfrm>
            <a:off x="-266700" y="5534006"/>
            <a:ext cx="9574642" cy="1149559"/>
          </a:xfrm>
          <a:custGeom>
            <a:avLst/>
            <a:gdLst>
              <a:gd name="connsiteX0" fmla="*/ 0 w 8098285"/>
              <a:gd name="connsiteY0" fmla="*/ 910900 h 1323437"/>
              <a:gd name="connsiteX1" fmla="*/ 1270000 w 8098285"/>
              <a:gd name="connsiteY1" fmla="*/ 1317300 h 1323437"/>
              <a:gd name="connsiteX2" fmla="*/ 3048000 w 8098285"/>
              <a:gd name="connsiteY2" fmla="*/ 631500 h 1323437"/>
              <a:gd name="connsiteX3" fmla="*/ 5029200 w 8098285"/>
              <a:gd name="connsiteY3" fmla="*/ 1177600 h 1323437"/>
              <a:gd name="connsiteX4" fmla="*/ 7340600 w 8098285"/>
              <a:gd name="connsiteY4" fmla="*/ 618800 h 1323437"/>
              <a:gd name="connsiteX5" fmla="*/ 8064500 w 8098285"/>
              <a:gd name="connsiteY5" fmla="*/ 21900 h 1323437"/>
              <a:gd name="connsiteX6" fmla="*/ 7912100 w 8098285"/>
              <a:gd name="connsiteY6" fmla="*/ 187000 h 1323437"/>
              <a:gd name="connsiteX0" fmla="*/ 0 w 8091214"/>
              <a:gd name="connsiteY0" fmla="*/ 918540 h 1331077"/>
              <a:gd name="connsiteX1" fmla="*/ 1270000 w 8091214"/>
              <a:gd name="connsiteY1" fmla="*/ 1324940 h 1331077"/>
              <a:gd name="connsiteX2" fmla="*/ 3048000 w 8091214"/>
              <a:gd name="connsiteY2" fmla="*/ 639140 h 1331077"/>
              <a:gd name="connsiteX3" fmla="*/ 5029200 w 8091214"/>
              <a:gd name="connsiteY3" fmla="*/ 1185240 h 1331077"/>
              <a:gd name="connsiteX4" fmla="*/ 7442200 w 8091214"/>
              <a:gd name="connsiteY4" fmla="*/ 740740 h 1331077"/>
              <a:gd name="connsiteX5" fmla="*/ 8064500 w 8091214"/>
              <a:gd name="connsiteY5" fmla="*/ 29540 h 1331077"/>
              <a:gd name="connsiteX6" fmla="*/ 7912100 w 8091214"/>
              <a:gd name="connsiteY6" fmla="*/ 194640 h 1331077"/>
              <a:gd name="connsiteX0" fmla="*/ 0 w 8091214"/>
              <a:gd name="connsiteY0" fmla="*/ 918540 h 1331077"/>
              <a:gd name="connsiteX1" fmla="*/ 1270000 w 8091214"/>
              <a:gd name="connsiteY1" fmla="*/ 1324940 h 1331077"/>
              <a:gd name="connsiteX2" fmla="*/ 3048000 w 8091214"/>
              <a:gd name="connsiteY2" fmla="*/ 639140 h 1331077"/>
              <a:gd name="connsiteX3" fmla="*/ 5029200 w 8091214"/>
              <a:gd name="connsiteY3" fmla="*/ 1312240 h 1331077"/>
              <a:gd name="connsiteX4" fmla="*/ 7442200 w 8091214"/>
              <a:gd name="connsiteY4" fmla="*/ 740740 h 1331077"/>
              <a:gd name="connsiteX5" fmla="*/ 8064500 w 8091214"/>
              <a:gd name="connsiteY5" fmla="*/ 29540 h 1331077"/>
              <a:gd name="connsiteX6" fmla="*/ 7912100 w 8091214"/>
              <a:gd name="connsiteY6" fmla="*/ 194640 h 1331077"/>
              <a:gd name="connsiteX0" fmla="*/ 0 w 8342092"/>
              <a:gd name="connsiteY0" fmla="*/ 1154614 h 1567151"/>
              <a:gd name="connsiteX1" fmla="*/ 1270000 w 8342092"/>
              <a:gd name="connsiteY1" fmla="*/ 1561014 h 1567151"/>
              <a:gd name="connsiteX2" fmla="*/ 3048000 w 8342092"/>
              <a:gd name="connsiteY2" fmla="*/ 875214 h 1567151"/>
              <a:gd name="connsiteX3" fmla="*/ 5029200 w 8342092"/>
              <a:gd name="connsiteY3" fmla="*/ 1548314 h 1567151"/>
              <a:gd name="connsiteX4" fmla="*/ 7442200 w 8342092"/>
              <a:gd name="connsiteY4" fmla="*/ 976814 h 1567151"/>
              <a:gd name="connsiteX5" fmla="*/ 8064500 w 8342092"/>
              <a:gd name="connsiteY5" fmla="*/ 265614 h 1567151"/>
              <a:gd name="connsiteX6" fmla="*/ 8305800 w 8342092"/>
              <a:gd name="connsiteY6" fmla="*/ 37014 h 1567151"/>
              <a:gd name="connsiteX0" fmla="*/ 0 w 8305800"/>
              <a:gd name="connsiteY0" fmla="*/ 1117600 h 1530137"/>
              <a:gd name="connsiteX1" fmla="*/ 1270000 w 8305800"/>
              <a:gd name="connsiteY1" fmla="*/ 1524000 h 1530137"/>
              <a:gd name="connsiteX2" fmla="*/ 3048000 w 8305800"/>
              <a:gd name="connsiteY2" fmla="*/ 838200 h 1530137"/>
              <a:gd name="connsiteX3" fmla="*/ 5029200 w 8305800"/>
              <a:gd name="connsiteY3" fmla="*/ 1511300 h 1530137"/>
              <a:gd name="connsiteX4" fmla="*/ 7442200 w 8305800"/>
              <a:gd name="connsiteY4" fmla="*/ 939800 h 1530137"/>
              <a:gd name="connsiteX5" fmla="*/ 8305800 w 8305800"/>
              <a:gd name="connsiteY5" fmla="*/ 0 h 1530137"/>
              <a:gd name="connsiteX0" fmla="*/ 0 w 7442200"/>
              <a:gd name="connsiteY0" fmla="*/ 279406 h 691943"/>
              <a:gd name="connsiteX1" fmla="*/ 1270000 w 7442200"/>
              <a:gd name="connsiteY1" fmla="*/ 685806 h 691943"/>
              <a:gd name="connsiteX2" fmla="*/ 3048000 w 7442200"/>
              <a:gd name="connsiteY2" fmla="*/ 6 h 691943"/>
              <a:gd name="connsiteX3" fmla="*/ 5029200 w 7442200"/>
              <a:gd name="connsiteY3" fmla="*/ 673106 h 691943"/>
              <a:gd name="connsiteX4" fmla="*/ 7442200 w 7442200"/>
              <a:gd name="connsiteY4" fmla="*/ 101606 h 691943"/>
              <a:gd name="connsiteX0" fmla="*/ 114154 w 7556354"/>
              <a:gd name="connsiteY0" fmla="*/ 279406 h 689699"/>
              <a:gd name="connsiteX1" fmla="*/ 88754 w 7556354"/>
              <a:gd name="connsiteY1" fmla="*/ 279406 h 689699"/>
              <a:gd name="connsiteX2" fmla="*/ 1384154 w 7556354"/>
              <a:gd name="connsiteY2" fmla="*/ 685806 h 689699"/>
              <a:gd name="connsiteX3" fmla="*/ 3162154 w 7556354"/>
              <a:gd name="connsiteY3" fmla="*/ 6 h 689699"/>
              <a:gd name="connsiteX4" fmla="*/ 5143354 w 7556354"/>
              <a:gd name="connsiteY4" fmla="*/ 673106 h 689699"/>
              <a:gd name="connsiteX5" fmla="*/ 7556354 w 7556354"/>
              <a:gd name="connsiteY5" fmla="*/ 101606 h 689699"/>
              <a:gd name="connsiteX0" fmla="*/ 356635 w 7798835"/>
              <a:gd name="connsiteY0" fmla="*/ 279406 h 689699"/>
              <a:gd name="connsiteX1" fmla="*/ 331235 w 7798835"/>
              <a:gd name="connsiteY1" fmla="*/ 279406 h 689699"/>
              <a:gd name="connsiteX2" fmla="*/ 1626635 w 7798835"/>
              <a:gd name="connsiteY2" fmla="*/ 685806 h 689699"/>
              <a:gd name="connsiteX3" fmla="*/ 3404635 w 7798835"/>
              <a:gd name="connsiteY3" fmla="*/ 6 h 689699"/>
              <a:gd name="connsiteX4" fmla="*/ 5385835 w 7798835"/>
              <a:gd name="connsiteY4" fmla="*/ 673106 h 689699"/>
              <a:gd name="connsiteX5" fmla="*/ 7798835 w 7798835"/>
              <a:gd name="connsiteY5" fmla="*/ 101606 h 689699"/>
              <a:gd name="connsiteX0" fmla="*/ 567536 w 8009736"/>
              <a:gd name="connsiteY0" fmla="*/ 297395 h 704580"/>
              <a:gd name="connsiteX1" fmla="*/ 275436 w 8009736"/>
              <a:gd name="connsiteY1" fmla="*/ 157695 h 704580"/>
              <a:gd name="connsiteX2" fmla="*/ 1837536 w 8009736"/>
              <a:gd name="connsiteY2" fmla="*/ 703795 h 704580"/>
              <a:gd name="connsiteX3" fmla="*/ 3615536 w 8009736"/>
              <a:gd name="connsiteY3" fmla="*/ 17995 h 704580"/>
              <a:gd name="connsiteX4" fmla="*/ 5596736 w 8009736"/>
              <a:gd name="connsiteY4" fmla="*/ 691095 h 704580"/>
              <a:gd name="connsiteX5" fmla="*/ 8009736 w 8009736"/>
              <a:gd name="connsiteY5" fmla="*/ 119595 h 704580"/>
              <a:gd name="connsiteX0" fmla="*/ 567536 w 8162922"/>
              <a:gd name="connsiteY0" fmla="*/ 297395 h 704580"/>
              <a:gd name="connsiteX1" fmla="*/ 275436 w 8162922"/>
              <a:gd name="connsiteY1" fmla="*/ 157695 h 704580"/>
              <a:gd name="connsiteX2" fmla="*/ 1837536 w 8162922"/>
              <a:gd name="connsiteY2" fmla="*/ 703795 h 704580"/>
              <a:gd name="connsiteX3" fmla="*/ 3615536 w 8162922"/>
              <a:gd name="connsiteY3" fmla="*/ 17995 h 704580"/>
              <a:gd name="connsiteX4" fmla="*/ 5596736 w 8162922"/>
              <a:gd name="connsiteY4" fmla="*/ 691095 h 704580"/>
              <a:gd name="connsiteX5" fmla="*/ 8009736 w 8162922"/>
              <a:gd name="connsiteY5" fmla="*/ 119595 h 704580"/>
              <a:gd name="connsiteX0" fmla="*/ 567536 w 8947886"/>
              <a:gd name="connsiteY0" fmla="*/ 529506 h 936691"/>
              <a:gd name="connsiteX1" fmla="*/ 275436 w 8947886"/>
              <a:gd name="connsiteY1" fmla="*/ 389806 h 936691"/>
              <a:gd name="connsiteX2" fmla="*/ 1837536 w 8947886"/>
              <a:gd name="connsiteY2" fmla="*/ 935906 h 936691"/>
              <a:gd name="connsiteX3" fmla="*/ 3615536 w 8947886"/>
              <a:gd name="connsiteY3" fmla="*/ 250106 h 936691"/>
              <a:gd name="connsiteX4" fmla="*/ 5596736 w 8947886"/>
              <a:gd name="connsiteY4" fmla="*/ 923206 h 936691"/>
              <a:gd name="connsiteX5" fmla="*/ 8822536 w 8947886"/>
              <a:gd name="connsiteY5" fmla="*/ 59606 h 936691"/>
              <a:gd name="connsiteX0" fmla="*/ 567536 w 8947886"/>
              <a:gd name="connsiteY0" fmla="*/ 529506 h 936318"/>
              <a:gd name="connsiteX1" fmla="*/ 275436 w 8947886"/>
              <a:gd name="connsiteY1" fmla="*/ 389806 h 936318"/>
              <a:gd name="connsiteX2" fmla="*/ 262737 w 8947886"/>
              <a:gd name="connsiteY2" fmla="*/ 351707 h 936318"/>
              <a:gd name="connsiteX3" fmla="*/ 1837536 w 8947886"/>
              <a:gd name="connsiteY3" fmla="*/ 935906 h 936318"/>
              <a:gd name="connsiteX4" fmla="*/ 3615536 w 8947886"/>
              <a:gd name="connsiteY4" fmla="*/ 250106 h 936318"/>
              <a:gd name="connsiteX5" fmla="*/ 5596736 w 8947886"/>
              <a:gd name="connsiteY5" fmla="*/ 923206 h 936318"/>
              <a:gd name="connsiteX6" fmla="*/ 8822536 w 8947886"/>
              <a:gd name="connsiteY6" fmla="*/ 59606 h 936318"/>
              <a:gd name="connsiteX0" fmla="*/ 1220951 w 9601301"/>
              <a:gd name="connsiteY0" fmla="*/ 645043 h 1054809"/>
              <a:gd name="connsiteX1" fmla="*/ 928851 w 9601301"/>
              <a:gd name="connsiteY1" fmla="*/ 505343 h 1054809"/>
              <a:gd name="connsiteX2" fmla="*/ 39852 w 9601301"/>
              <a:gd name="connsiteY2" fmla="*/ 10044 h 1054809"/>
              <a:gd name="connsiteX3" fmla="*/ 2490951 w 9601301"/>
              <a:gd name="connsiteY3" fmla="*/ 1051443 h 1054809"/>
              <a:gd name="connsiteX4" fmla="*/ 4268951 w 9601301"/>
              <a:gd name="connsiteY4" fmla="*/ 365643 h 1054809"/>
              <a:gd name="connsiteX5" fmla="*/ 6250151 w 9601301"/>
              <a:gd name="connsiteY5" fmla="*/ 1038743 h 1054809"/>
              <a:gd name="connsiteX6" fmla="*/ 9475951 w 9601301"/>
              <a:gd name="connsiteY6" fmla="*/ 175143 h 1054809"/>
              <a:gd name="connsiteX0" fmla="*/ 1232725 w 9613075"/>
              <a:gd name="connsiteY0" fmla="*/ 641140 h 1050906"/>
              <a:gd name="connsiteX1" fmla="*/ 648525 w 9613075"/>
              <a:gd name="connsiteY1" fmla="*/ 895140 h 1050906"/>
              <a:gd name="connsiteX2" fmla="*/ 51626 w 9613075"/>
              <a:gd name="connsiteY2" fmla="*/ 6141 h 1050906"/>
              <a:gd name="connsiteX3" fmla="*/ 2502725 w 9613075"/>
              <a:gd name="connsiteY3" fmla="*/ 1047540 h 1050906"/>
              <a:gd name="connsiteX4" fmla="*/ 4280725 w 9613075"/>
              <a:gd name="connsiteY4" fmla="*/ 361740 h 1050906"/>
              <a:gd name="connsiteX5" fmla="*/ 6261925 w 9613075"/>
              <a:gd name="connsiteY5" fmla="*/ 1034840 h 1050906"/>
              <a:gd name="connsiteX6" fmla="*/ 9487725 w 9613075"/>
              <a:gd name="connsiteY6" fmla="*/ 171240 h 1050906"/>
              <a:gd name="connsiteX0" fmla="*/ 1207025 w 9587375"/>
              <a:gd name="connsiteY0" fmla="*/ 640564 h 1050330"/>
              <a:gd name="connsiteX1" fmla="*/ 25926 w 9587375"/>
              <a:gd name="connsiteY1" fmla="*/ 5565 h 1050330"/>
              <a:gd name="connsiteX2" fmla="*/ 2477025 w 9587375"/>
              <a:gd name="connsiteY2" fmla="*/ 1046964 h 1050330"/>
              <a:gd name="connsiteX3" fmla="*/ 4255025 w 9587375"/>
              <a:gd name="connsiteY3" fmla="*/ 361164 h 1050330"/>
              <a:gd name="connsiteX4" fmla="*/ 6236225 w 9587375"/>
              <a:gd name="connsiteY4" fmla="*/ 1034264 h 1050330"/>
              <a:gd name="connsiteX5" fmla="*/ 9462025 w 9587375"/>
              <a:gd name="connsiteY5" fmla="*/ 170664 h 1050330"/>
              <a:gd name="connsiteX0" fmla="*/ 1070428 w 9590478"/>
              <a:gd name="connsiteY0" fmla="*/ 804495 h 1049161"/>
              <a:gd name="connsiteX1" fmla="*/ 29029 w 9590478"/>
              <a:gd name="connsiteY1" fmla="*/ 4396 h 1049161"/>
              <a:gd name="connsiteX2" fmla="*/ 2480128 w 9590478"/>
              <a:gd name="connsiteY2" fmla="*/ 1045795 h 1049161"/>
              <a:gd name="connsiteX3" fmla="*/ 4258128 w 9590478"/>
              <a:gd name="connsiteY3" fmla="*/ 359995 h 1049161"/>
              <a:gd name="connsiteX4" fmla="*/ 6239328 w 9590478"/>
              <a:gd name="connsiteY4" fmla="*/ 1033095 h 1049161"/>
              <a:gd name="connsiteX5" fmla="*/ 9465128 w 9590478"/>
              <a:gd name="connsiteY5" fmla="*/ 169495 h 1049161"/>
              <a:gd name="connsiteX0" fmla="*/ 64982 w 10109032"/>
              <a:gd name="connsiteY0" fmla="*/ 30007 h 1354173"/>
              <a:gd name="connsiteX1" fmla="*/ 547583 w 10109032"/>
              <a:gd name="connsiteY1" fmla="*/ 309408 h 1354173"/>
              <a:gd name="connsiteX2" fmla="*/ 2998682 w 10109032"/>
              <a:gd name="connsiteY2" fmla="*/ 1350807 h 1354173"/>
              <a:gd name="connsiteX3" fmla="*/ 4776682 w 10109032"/>
              <a:gd name="connsiteY3" fmla="*/ 665007 h 1354173"/>
              <a:gd name="connsiteX4" fmla="*/ 6757882 w 10109032"/>
              <a:gd name="connsiteY4" fmla="*/ 1338107 h 1354173"/>
              <a:gd name="connsiteX5" fmla="*/ 9983682 w 10109032"/>
              <a:gd name="connsiteY5" fmla="*/ 474507 h 1354173"/>
              <a:gd name="connsiteX0" fmla="*/ 0 w 9561449"/>
              <a:gd name="connsiteY0" fmla="*/ 0 h 1044765"/>
              <a:gd name="connsiteX1" fmla="*/ 2451099 w 9561449"/>
              <a:gd name="connsiteY1" fmla="*/ 1041399 h 1044765"/>
              <a:gd name="connsiteX2" fmla="*/ 4229099 w 9561449"/>
              <a:gd name="connsiteY2" fmla="*/ 355599 h 1044765"/>
              <a:gd name="connsiteX3" fmla="*/ 6210299 w 9561449"/>
              <a:gd name="connsiteY3" fmla="*/ 1028699 h 1044765"/>
              <a:gd name="connsiteX4" fmla="*/ 9436099 w 9561449"/>
              <a:gd name="connsiteY4" fmla="*/ 165099 h 1044765"/>
              <a:gd name="connsiteX0" fmla="*/ 0 w 9574642"/>
              <a:gd name="connsiteY0" fmla="*/ 104794 h 1149559"/>
              <a:gd name="connsiteX1" fmla="*/ 2451099 w 9574642"/>
              <a:gd name="connsiteY1" fmla="*/ 1146193 h 1149559"/>
              <a:gd name="connsiteX2" fmla="*/ 4229099 w 9574642"/>
              <a:gd name="connsiteY2" fmla="*/ 460393 h 1149559"/>
              <a:gd name="connsiteX3" fmla="*/ 6210299 w 9574642"/>
              <a:gd name="connsiteY3" fmla="*/ 1133493 h 1149559"/>
              <a:gd name="connsiteX4" fmla="*/ 9449747 w 9574642"/>
              <a:gd name="connsiteY4" fmla="*/ 51529 h 1149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4642" h="1149559">
                <a:moveTo>
                  <a:pt x="0" y="104794"/>
                </a:moveTo>
                <a:cubicBezTo>
                  <a:pt x="211667" y="172527"/>
                  <a:pt x="1746249" y="1086927"/>
                  <a:pt x="2451099" y="1146193"/>
                </a:cubicBezTo>
                <a:cubicBezTo>
                  <a:pt x="3155949" y="1205459"/>
                  <a:pt x="3602566" y="462510"/>
                  <a:pt x="4229099" y="460393"/>
                </a:cubicBezTo>
                <a:cubicBezTo>
                  <a:pt x="4855632" y="458276"/>
                  <a:pt x="5342466" y="1165243"/>
                  <a:pt x="6210299" y="1133493"/>
                </a:cubicBezTo>
                <a:cubicBezTo>
                  <a:pt x="7078132" y="1101743"/>
                  <a:pt x="10237147" y="-280788"/>
                  <a:pt x="9449747" y="51529"/>
                </a:cubicBezTo>
              </a:path>
            </a:pathLst>
          </a:custGeom>
          <a:noFill/>
          <a:ln w="38100">
            <a:solidFill>
              <a:srgbClr val="66B7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Forme libre 14"/>
          <p:cNvSpPr/>
          <p:nvPr/>
        </p:nvSpPr>
        <p:spPr>
          <a:xfrm>
            <a:off x="-215901" y="5583330"/>
            <a:ext cx="9385308" cy="1219741"/>
          </a:xfrm>
          <a:custGeom>
            <a:avLst/>
            <a:gdLst>
              <a:gd name="connsiteX0" fmla="*/ 0 w 8098285"/>
              <a:gd name="connsiteY0" fmla="*/ 910900 h 1323437"/>
              <a:gd name="connsiteX1" fmla="*/ 1270000 w 8098285"/>
              <a:gd name="connsiteY1" fmla="*/ 1317300 h 1323437"/>
              <a:gd name="connsiteX2" fmla="*/ 3048000 w 8098285"/>
              <a:gd name="connsiteY2" fmla="*/ 631500 h 1323437"/>
              <a:gd name="connsiteX3" fmla="*/ 5029200 w 8098285"/>
              <a:gd name="connsiteY3" fmla="*/ 1177600 h 1323437"/>
              <a:gd name="connsiteX4" fmla="*/ 7340600 w 8098285"/>
              <a:gd name="connsiteY4" fmla="*/ 618800 h 1323437"/>
              <a:gd name="connsiteX5" fmla="*/ 8064500 w 8098285"/>
              <a:gd name="connsiteY5" fmla="*/ 21900 h 1323437"/>
              <a:gd name="connsiteX6" fmla="*/ 7912100 w 8098285"/>
              <a:gd name="connsiteY6" fmla="*/ 187000 h 1323437"/>
              <a:gd name="connsiteX0" fmla="*/ 0 w 8091214"/>
              <a:gd name="connsiteY0" fmla="*/ 918540 h 1331077"/>
              <a:gd name="connsiteX1" fmla="*/ 1270000 w 8091214"/>
              <a:gd name="connsiteY1" fmla="*/ 1324940 h 1331077"/>
              <a:gd name="connsiteX2" fmla="*/ 3048000 w 8091214"/>
              <a:gd name="connsiteY2" fmla="*/ 639140 h 1331077"/>
              <a:gd name="connsiteX3" fmla="*/ 5029200 w 8091214"/>
              <a:gd name="connsiteY3" fmla="*/ 1185240 h 1331077"/>
              <a:gd name="connsiteX4" fmla="*/ 7442200 w 8091214"/>
              <a:gd name="connsiteY4" fmla="*/ 740740 h 1331077"/>
              <a:gd name="connsiteX5" fmla="*/ 8064500 w 8091214"/>
              <a:gd name="connsiteY5" fmla="*/ 29540 h 1331077"/>
              <a:gd name="connsiteX6" fmla="*/ 7912100 w 8091214"/>
              <a:gd name="connsiteY6" fmla="*/ 194640 h 1331077"/>
              <a:gd name="connsiteX0" fmla="*/ 0 w 8091214"/>
              <a:gd name="connsiteY0" fmla="*/ 918540 h 1331077"/>
              <a:gd name="connsiteX1" fmla="*/ 1270000 w 8091214"/>
              <a:gd name="connsiteY1" fmla="*/ 1324940 h 1331077"/>
              <a:gd name="connsiteX2" fmla="*/ 3048000 w 8091214"/>
              <a:gd name="connsiteY2" fmla="*/ 639140 h 1331077"/>
              <a:gd name="connsiteX3" fmla="*/ 5029200 w 8091214"/>
              <a:gd name="connsiteY3" fmla="*/ 1312240 h 1331077"/>
              <a:gd name="connsiteX4" fmla="*/ 7442200 w 8091214"/>
              <a:gd name="connsiteY4" fmla="*/ 740740 h 1331077"/>
              <a:gd name="connsiteX5" fmla="*/ 8064500 w 8091214"/>
              <a:gd name="connsiteY5" fmla="*/ 29540 h 1331077"/>
              <a:gd name="connsiteX6" fmla="*/ 7912100 w 8091214"/>
              <a:gd name="connsiteY6" fmla="*/ 194640 h 1331077"/>
              <a:gd name="connsiteX0" fmla="*/ 0 w 8342092"/>
              <a:gd name="connsiteY0" fmla="*/ 1154614 h 1567151"/>
              <a:gd name="connsiteX1" fmla="*/ 1270000 w 8342092"/>
              <a:gd name="connsiteY1" fmla="*/ 1561014 h 1567151"/>
              <a:gd name="connsiteX2" fmla="*/ 3048000 w 8342092"/>
              <a:gd name="connsiteY2" fmla="*/ 875214 h 1567151"/>
              <a:gd name="connsiteX3" fmla="*/ 5029200 w 8342092"/>
              <a:gd name="connsiteY3" fmla="*/ 1548314 h 1567151"/>
              <a:gd name="connsiteX4" fmla="*/ 7442200 w 8342092"/>
              <a:gd name="connsiteY4" fmla="*/ 976814 h 1567151"/>
              <a:gd name="connsiteX5" fmla="*/ 8064500 w 8342092"/>
              <a:gd name="connsiteY5" fmla="*/ 265614 h 1567151"/>
              <a:gd name="connsiteX6" fmla="*/ 8305800 w 8342092"/>
              <a:gd name="connsiteY6" fmla="*/ 37014 h 1567151"/>
              <a:gd name="connsiteX0" fmla="*/ 0 w 8305800"/>
              <a:gd name="connsiteY0" fmla="*/ 1117600 h 1530137"/>
              <a:gd name="connsiteX1" fmla="*/ 1270000 w 8305800"/>
              <a:gd name="connsiteY1" fmla="*/ 1524000 h 1530137"/>
              <a:gd name="connsiteX2" fmla="*/ 3048000 w 8305800"/>
              <a:gd name="connsiteY2" fmla="*/ 838200 h 1530137"/>
              <a:gd name="connsiteX3" fmla="*/ 5029200 w 8305800"/>
              <a:gd name="connsiteY3" fmla="*/ 1511300 h 1530137"/>
              <a:gd name="connsiteX4" fmla="*/ 7442200 w 8305800"/>
              <a:gd name="connsiteY4" fmla="*/ 939800 h 1530137"/>
              <a:gd name="connsiteX5" fmla="*/ 8305800 w 8305800"/>
              <a:gd name="connsiteY5" fmla="*/ 0 h 1530137"/>
              <a:gd name="connsiteX0" fmla="*/ 0 w 7442200"/>
              <a:gd name="connsiteY0" fmla="*/ 279406 h 691943"/>
              <a:gd name="connsiteX1" fmla="*/ 1270000 w 7442200"/>
              <a:gd name="connsiteY1" fmla="*/ 685806 h 691943"/>
              <a:gd name="connsiteX2" fmla="*/ 3048000 w 7442200"/>
              <a:gd name="connsiteY2" fmla="*/ 6 h 691943"/>
              <a:gd name="connsiteX3" fmla="*/ 5029200 w 7442200"/>
              <a:gd name="connsiteY3" fmla="*/ 673106 h 691943"/>
              <a:gd name="connsiteX4" fmla="*/ 7442200 w 7442200"/>
              <a:gd name="connsiteY4" fmla="*/ 101606 h 691943"/>
              <a:gd name="connsiteX0" fmla="*/ 0 w 7442200"/>
              <a:gd name="connsiteY0" fmla="*/ 673103 h 1104287"/>
              <a:gd name="connsiteX1" fmla="*/ 1270000 w 7442200"/>
              <a:gd name="connsiteY1" fmla="*/ 1079503 h 1104287"/>
              <a:gd name="connsiteX2" fmla="*/ 3060700 w 7442200"/>
              <a:gd name="connsiteY2" fmla="*/ 3 h 1104287"/>
              <a:gd name="connsiteX3" fmla="*/ 5029200 w 7442200"/>
              <a:gd name="connsiteY3" fmla="*/ 1066803 h 1104287"/>
              <a:gd name="connsiteX4" fmla="*/ 7442200 w 7442200"/>
              <a:gd name="connsiteY4" fmla="*/ 495303 h 1104287"/>
              <a:gd name="connsiteX0" fmla="*/ 0 w 7442200"/>
              <a:gd name="connsiteY0" fmla="*/ 673503 h 1227900"/>
              <a:gd name="connsiteX1" fmla="*/ 1270000 w 7442200"/>
              <a:gd name="connsiteY1" fmla="*/ 1079903 h 1227900"/>
              <a:gd name="connsiteX2" fmla="*/ 3060700 w 7442200"/>
              <a:gd name="connsiteY2" fmla="*/ 403 h 1227900"/>
              <a:gd name="connsiteX3" fmla="*/ 5029200 w 7442200"/>
              <a:gd name="connsiteY3" fmla="*/ 1219603 h 1227900"/>
              <a:gd name="connsiteX4" fmla="*/ 7442200 w 7442200"/>
              <a:gd name="connsiteY4" fmla="*/ 495703 h 1227900"/>
              <a:gd name="connsiteX0" fmla="*/ 0 w 6921500"/>
              <a:gd name="connsiteY0" fmla="*/ 673503 h 1219785"/>
              <a:gd name="connsiteX1" fmla="*/ 1270000 w 6921500"/>
              <a:gd name="connsiteY1" fmla="*/ 1079903 h 1219785"/>
              <a:gd name="connsiteX2" fmla="*/ 3060700 w 6921500"/>
              <a:gd name="connsiteY2" fmla="*/ 403 h 1219785"/>
              <a:gd name="connsiteX3" fmla="*/ 5029200 w 6921500"/>
              <a:gd name="connsiteY3" fmla="*/ 1219603 h 1219785"/>
              <a:gd name="connsiteX4" fmla="*/ 6921500 w 6921500"/>
              <a:gd name="connsiteY4" fmla="*/ 89303 h 1219785"/>
              <a:gd name="connsiteX0" fmla="*/ 0 w 7055262"/>
              <a:gd name="connsiteY0" fmla="*/ 673503 h 1219785"/>
              <a:gd name="connsiteX1" fmla="*/ 1270000 w 7055262"/>
              <a:gd name="connsiteY1" fmla="*/ 1079903 h 1219785"/>
              <a:gd name="connsiteX2" fmla="*/ 3060700 w 7055262"/>
              <a:gd name="connsiteY2" fmla="*/ 403 h 1219785"/>
              <a:gd name="connsiteX3" fmla="*/ 5029200 w 7055262"/>
              <a:gd name="connsiteY3" fmla="*/ 1219603 h 1219785"/>
              <a:gd name="connsiteX4" fmla="*/ 6921500 w 7055262"/>
              <a:gd name="connsiteY4" fmla="*/ 89303 h 1219785"/>
              <a:gd name="connsiteX5" fmla="*/ 6898580 w 7055262"/>
              <a:gd name="connsiteY5" fmla="*/ 93580 h 1219785"/>
              <a:gd name="connsiteX0" fmla="*/ 0 w 7901901"/>
              <a:gd name="connsiteY0" fmla="*/ 673503 h 1219768"/>
              <a:gd name="connsiteX1" fmla="*/ 1270000 w 7901901"/>
              <a:gd name="connsiteY1" fmla="*/ 1079903 h 1219768"/>
              <a:gd name="connsiteX2" fmla="*/ 3060700 w 7901901"/>
              <a:gd name="connsiteY2" fmla="*/ 403 h 1219768"/>
              <a:gd name="connsiteX3" fmla="*/ 5029200 w 7901901"/>
              <a:gd name="connsiteY3" fmla="*/ 1219603 h 1219768"/>
              <a:gd name="connsiteX4" fmla="*/ 6921500 w 7901901"/>
              <a:gd name="connsiteY4" fmla="*/ 89303 h 1219768"/>
              <a:gd name="connsiteX5" fmla="*/ 7901880 w 7901901"/>
              <a:gd name="connsiteY5" fmla="*/ 271380 h 1219768"/>
              <a:gd name="connsiteX6" fmla="*/ 6898580 w 7901901"/>
              <a:gd name="connsiteY6" fmla="*/ 93580 h 1219768"/>
              <a:gd name="connsiteX0" fmla="*/ 0 w 8193980"/>
              <a:gd name="connsiteY0" fmla="*/ 673503 h 1219768"/>
              <a:gd name="connsiteX1" fmla="*/ 1270000 w 8193980"/>
              <a:gd name="connsiteY1" fmla="*/ 1079903 h 1219768"/>
              <a:gd name="connsiteX2" fmla="*/ 3060700 w 8193980"/>
              <a:gd name="connsiteY2" fmla="*/ 403 h 1219768"/>
              <a:gd name="connsiteX3" fmla="*/ 5029200 w 8193980"/>
              <a:gd name="connsiteY3" fmla="*/ 1219603 h 1219768"/>
              <a:gd name="connsiteX4" fmla="*/ 6921500 w 8193980"/>
              <a:gd name="connsiteY4" fmla="*/ 89303 h 1219768"/>
              <a:gd name="connsiteX5" fmla="*/ 7901880 w 8193980"/>
              <a:gd name="connsiteY5" fmla="*/ 271380 h 1219768"/>
              <a:gd name="connsiteX6" fmla="*/ 8193980 w 8193980"/>
              <a:gd name="connsiteY6" fmla="*/ 868280 h 1219768"/>
              <a:gd name="connsiteX0" fmla="*/ 0 w 8994080"/>
              <a:gd name="connsiteY0" fmla="*/ 673503 h 1219768"/>
              <a:gd name="connsiteX1" fmla="*/ 1270000 w 8994080"/>
              <a:gd name="connsiteY1" fmla="*/ 1079903 h 1219768"/>
              <a:gd name="connsiteX2" fmla="*/ 3060700 w 8994080"/>
              <a:gd name="connsiteY2" fmla="*/ 403 h 1219768"/>
              <a:gd name="connsiteX3" fmla="*/ 5029200 w 8994080"/>
              <a:gd name="connsiteY3" fmla="*/ 1219603 h 1219768"/>
              <a:gd name="connsiteX4" fmla="*/ 6921500 w 8994080"/>
              <a:gd name="connsiteY4" fmla="*/ 89303 h 1219768"/>
              <a:gd name="connsiteX5" fmla="*/ 7901880 w 8994080"/>
              <a:gd name="connsiteY5" fmla="*/ 271380 h 1219768"/>
              <a:gd name="connsiteX6" fmla="*/ 8994080 w 8994080"/>
              <a:gd name="connsiteY6" fmla="*/ 626980 h 1219768"/>
              <a:gd name="connsiteX0" fmla="*/ 0 w 7901901"/>
              <a:gd name="connsiteY0" fmla="*/ 673503 h 1219768"/>
              <a:gd name="connsiteX1" fmla="*/ 1270000 w 7901901"/>
              <a:gd name="connsiteY1" fmla="*/ 1079903 h 1219768"/>
              <a:gd name="connsiteX2" fmla="*/ 3060700 w 7901901"/>
              <a:gd name="connsiteY2" fmla="*/ 403 h 1219768"/>
              <a:gd name="connsiteX3" fmla="*/ 5029200 w 7901901"/>
              <a:gd name="connsiteY3" fmla="*/ 1219603 h 1219768"/>
              <a:gd name="connsiteX4" fmla="*/ 6921500 w 7901901"/>
              <a:gd name="connsiteY4" fmla="*/ 89303 h 1219768"/>
              <a:gd name="connsiteX5" fmla="*/ 7901880 w 7901901"/>
              <a:gd name="connsiteY5" fmla="*/ 271380 h 1219768"/>
              <a:gd name="connsiteX0" fmla="*/ 0 w 8676589"/>
              <a:gd name="connsiteY0" fmla="*/ 673503 h 1219753"/>
              <a:gd name="connsiteX1" fmla="*/ 1270000 w 8676589"/>
              <a:gd name="connsiteY1" fmla="*/ 1079903 h 1219753"/>
              <a:gd name="connsiteX2" fmla="*/ 3060700 w 8676589"/>
              <a:gd name="connsiteY2" fmla="*/ 403 h 1219753"/>
              <a:gd name="connsiteX3" fmla="*/ 5029200 w 8676589"/>
              <a:gd name="connsiteY3" fmla="*/ 1219603 h 1219753"/>
              <a:gd name="connsiteX4" fmla="*/ 6921500 w 8676589"/>
              <a:gd name="connsiteY4" fmla="*/ 89303 h 1219753"/>
              <a:gd name="connsiteX5" fmla="*/ 8676580 w 8676589"/>
              <a:gd name="connsiteY5" fmla="*/ 842880 h 1219753"/>
              <a:gd name="connsiteX0" fmla="*/ 0 w 9019487"/>
              <a:gd name="connsiteY0" fmla="*/ 673503 h 1219750"/>
              <a:gd name="connsiteX1" fmla="*/ 1270000 w 9019487"/>
              <a:gd name="connsiteY1" fmla="*/ 1079903 h 1219750"/>
              <a:gd name="connsiteX2" fmla="*/ 3060700 w 9019487"/>
              <a:gd name="connsiteY2" fmla="*/ 403 h 1219750"/>
              <a:gd name="connsiteX3" fmla="*/ 5029200 w 9019487"/>
              <a:gd name="connsiteY3" fmla="*/ 1219603 h 1219750"/>
              <a:gd name="connsiteX4" fmla="*/ 6921500 w 9019487"/>
              <a:gd name="connsiteY4" fmla="*/ 89303 h 1219750"/>
              <a:gd name="connsiteX5" fmla="*/ 9019480 w 9019487"/>
              <a:gd name="connsiteY5" fmla="*/ 1007980 h 1219750"/>
              <a:gd name="connsiteX0" fmla="*/ 0 w 8917888"/>
              <a:gd name="connsiteY0" fmla="*/ 673503 h 1219752"/>
              <a:gd name="connsiteX1" fmla="*/ 1270000 w 8917888"/>
              <a:gd name="connsiteY1" fmla="*/ 1079903 h 1219752"/>
              <a:gd name="connsiteX2" fmla="*/ 3060700 w 8917888"/>
              <a:gd name="connsiteY2" fmla="*/ 403 h 1219752"/>
              <a:gd name="connsiteX3" fmla="*/ 5029200 w 8917888"/>
              <a:gd name="connsiteY3" fmla="*/ 1219603 h 1219752"/>
              <a:gd name="connsiteX4" fmla="*/ 6921500 w 8917888"/>
              <a:gd name="connsiteY4" fmla="*/ 89303 h 1219752"/>
              <a:gd name="connsiteX5" fmla="*/ 8917880 w 8917888"/>
              <a:gd name="connsiteY5" fmla="*/ 919080 h 1219752"/>
              <a:gd name="connsiteX0" fmla="*/ 112167 w 9030055"/>
              <a:gd name="connsiteY0" fmla="*/ 673505 h 1219754"/>
              <a:gd name="connsiteX1" fmla="*/ 89247 w 9030055"/>
              <a:gd name="connsiteY1" fmla="*/ 690483 h 1219754"/>
              <a:gd name="connsiteX2" fmla="*/ 1382167 w 9030055"/>
              <a:gd name="connsiteY2" fmla="*/ 1079905 h 1219754"/>
              <a:gd name="connsiteX3" fmla="*/ 3172867 w 9030055"/>
              <a:gd name="connsiteY3" fmla="*/ 405 h 1219754"/>
              <a:gd name="connsiteX4" fmla="*/ 5141367 w 9030055"/>
              <a:gd name="connsiteY4" fmla="*/ 1219605 h 1219754"/>
              <a:gd name="connsiteX5" fmla="*/ 7033667 w 9030055"/>
              <a:gd name="connsiteY5" fmla="*/ 89305 h 1219754"/>
              <a:gd name="connsiteX6" fmla="*/ 9030047 w 9030055"/>
              <a:gd name="connsiteY6" fmla="*/ 919082 h 1219754"/>
              <a:gd name="connsiteX0" fmla="*/ 508486 w 9426374"/>
              <a:gd name="connsiteY0" fmla="*/ 673492 h 1219741"/>
              <a:gd name="connsiteX1" fmla="*/ 41066 w 9426374"/>
              <a:gd name="connsiteY1" fmla="*/ 474570 h 1219741"/>
              <a:gd name="connsiteX2" fmla="*/ 1778486 w 9426374"/>
              <a:gd name="connsiteY2" fmla="*/ 1079892 h 1219741"/>
              <a:gd name="connsiteX3" fmla="*/ 3569186 w 9426374"/>
              <a:gd name="connsiteY3" fmla="*/ 392 h 1219741"/>
              <a:gd name="connsiteX4" fmla="*/ 5537686 w 9426374"/>
              <a:gd name="connsiteY4" fmla="*/ 1219592 h 1219741"/>
              <a:gd name="connsiteX5" fmla="*/ 7429986 w 9426374"/>
              <a:gd name="connsiteY5" fmla="*/ 89292 h 1219741"/>
              <a:gd name="connsiteX6" fmla="*/ 9426366 w 9426374"/>
              <a:gd name="connsiteY6" fmla="*/ 919069 h 1219741"/>
              <a:gd name="connsiteX0" fmla="*/ 71 w 9743459"/>
              <a:gd name="connsiteY0" fmla="*/ 216292 h 1219741"/>
              <a:gd name="connsiteX1" fmla="*/ 358151 w 9743459"/>
              <a:gd name="connsiteY1" fmla="*/ 474570 h 1219741"/>
              <a:gd name="connsiteX2" fmla="*/ 2095571 w 9743459"/>
              <a:gd name="connsiteY2" fmla="*/ 1079892 h 1219741"/>
              <a:gd name="connsiteX3" fmla="*/ 3886271 w 9743459"/>
              <a:gd name="connsiteY3" fmla="*/ 392 h 1219741"/>
              <a:gd name="connsiteX4" fmla="*/ 5854771 w 9743459"/>
              <a:gd name="connsiteY4" fmla="*/ 1219592 h 1219741"/>
              <a:gd name="connsiteX5" fmla="*/ 7747071 w 9743459"/>
              <a:gd name="connsiteY5" fmla="*/ 89292 h 1219741"/>
              <a:gd name="connsiteX6" fmla="*/ 9743451 w 9743459"/>
              <a:gd name="connsiteY6" fmla="*/ 919069 h 1219741"/>
              <a:gd name="connsiteX0" fmla="*/ 0 w 9385308"/>
              <a:gd name="connsiteY0" fmla="*/ 474570 h 1219741"/>
              <a:gd name="connsiteX1" fmla="*/ 1737420 w 9385308"/>
              <a:gd name="connsiteY1" fmla="*/ 1079892 h 1219741"/>
              <a:gd name="connsiteX2" fmla="*/ 3528120 w 9385308"/>
              <a:gd name="connsiteY2" fmla="*/ 392 h 1219741"/>
              <a:gd name="connsiteX3" fmla="*/ 5496620 w 9385308"/>
              <a:gd name="connsiteY3" fmla="*/ 1219592 h 1219741"/>
              <a:gd name="connsiteX4" fmla="*/ 7388920 w 9385308"/>
              <a:gd name="connsiteY4" fmla="*/ 89292 h 1219741"/>
              <a:gd name="connsiteX5" fmla="*/ 9385300 w 9385308"/>
              <a:gd name="connsiteY5" fmla="*/ 919069 h 121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85308" h="1219741">
                <a:moveTo>
                  <a:pt x="0" y="474570"/>
                </a:moveTo>
                <a:cubicBezTo>
                  <a:pt x="211667" y="542303"/>
                  <a:pt x="1149400" y="1158922"/>
                  <a:pt x="1737420" y="1079892"/>
                </a:cubicBezTo>
                <a:cubicBezTo>
                  <a:pt x="2325440" y="1000862"/>
                  <a:pt x="2901587" y="-22891"/>
                  <a:pt x="3528120" y="392"/>
                </a:cubicBezTo>
                <a:cubicBezTo>
                  <a:pt x="4154653" y="23675"/>
                  <a:pt x="4853153" y="1204775"/>
                  <a:pt x="5496620" y="1219592"/>
                </a:cubicBezTo>
                <a:cubicBezTo>
                  <a:pt x="6140087" y="1234409"/>
                  <a:pt x="6740807" y="139379"/>
                  <a:pt x="7388920" y="89292"/>
                </a:cubicBezTo>
                <a:cubicBezTo>
                  <a:pt x="8037033" y="39205"/>
                  <a:pt x="9389120" y="918356"/>
                  <a:pt x="9385300" y="919069"/>
                </a:cubicBezTo>
              </a:path>
            </a:pathLst>
          </a:custGeom>
          <a:noFill/>
          <a:ln w="57150">
            <a:solidFill>
              <a:srgbClr val="66B7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71800" y="3613744"/>
            <a:ext cx="5638801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69776" y="1949745"/>
            <a:ext cx="5640826" cy="1470025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fr-CA" dirty="0" smtClean="0"/>
              <a:t>Cliquez et modifiez le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3794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" name="Grouper 7"/>
          <p:cNvGrpSpPr/>
          <p:nvPr userDrawn="1"/>
        </p:nvGrpSpPr>
        <p:grpSpPr>
          <a:xfrm>
            <a:off x="-266700" y="0"/>
            <a:ext cx="9574642" cy="7047659"/>
            <a:chOff x="-266700" y="0"/>
            <a:chExt cx="9574642" cy="7047659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687116" y="2650604"/>
              <a:ext cx="6885384" cy="1584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0" name="Grouper 42"/>
            <p:cNvGrpSpPr/>
            <p:nvPr/>
          </p:nvGrpSpPr>
          <p:grpSpPr>
            <a:xfrm>
              <a:off x="-266700" y="5257735"/>
              <a:ext cx="9574642" cy="1789924"/>
              <a:chOff x="-266700" y="5257735"/>
              <a:chExt cx="9574642" cy="1789924"/>
            </a:xfrm>
          </p:grpSpPr>
          <p:sp>
            <p:nvSpPr>
              <p:cNvPr id="14" name="Forme libre 13"/>
              <p:cNvSpPr/>
              <p:nvPr/>
            </p:nvSpPr>
            <p:spPr>
              <a:xfrm>
                <a:off x="-266700" y="5534006"/>
                <a:ext cx="9574642" cy="1149559"/>
              </a:xfrm>
              <a:custGeom>
                <a:avLst/>
                <a:gdLst>
                  <a:gd name="connsiteX0" fmla="*/ 0 w 8098285"/>
                  <a:gd name="connsiteY0" fmla="*/ 910900 h 1323437"/>
                  <a:gd name="connsiteX1" fmla="*/ 1270000 w 8098285"/>
                  <a:gd name="connsiteY1" fmla="*/ 1317300 h 1323437"/>
                  <a:gd name="connsiteX2" fmla="*/ 3048000 w 8098285"/>
                  <a:gd name="connsiteY2" fmla="*/ 631500 h 1323437"/>
                  <a:gd name="connsiteX3" fmla="*/ 5029200 w 8098285"/>
                  <a:gd name="connsiteY3" fmla="*/ 1177600 h 1323437"/>
                  <a:gd name="connsiteX4" fmla="*/ 7340600 w 8098285"/>
                  <a:gd name="connsiteY4" fmla="*/ 618800 h 1323437"/>
                  <a:gd name="connsiteX5" fmla="*/ 8064500 w 8098285"/>
                  <a:gd name="connsiteY5" fmla="*/ 21900 h 1323437"/>
                  <a:gd name="connsiteX6" fmla="*/ 7912100 w 8098285"/>
                  <a:gd name="connsiteY6" fmla="*/ 187000 h 132343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185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312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342092"/>
                  <a:gd name="connsiteY0" fmla="*/ 1154614 h 1567151"/>
                  <a:gd name="connsiteX1" fmla="*/ 1270000 w 8342092"/>
                  <a:gd name="connsiteY1" fmla="*/ 1561014 h 1567151"/>
                  <a:gd name="connsiteX2" fmla="*/ 3048000 w 8342092"/>
                  <a:gd name="connsiteY2" fmla="*/ 875214 h 1567151"/>
                  <a:gd name="connsiteX3" fmla="*/ 5029200 w 8342092"/>
                  <a:gd name="connsiteY3" fmla="*/ 1548314 h 1567151"/>
                  <a:gd name="connsiteX4" fmla="*/ 7442200 w 8342092"/>
                  <a:gd name="connsiteY4" fmla="*/ 976814 h 1567151"/>
                  <a:gd name="connsiteX5" fmla="*/ 8064500 w 8342092"/>
                  <a:gd name="connsiteY5" fmla="*/ 265614 h 1567151"/>
                  <a:gd name="connsiteX6" fmla="*/ 8305800 w 8342092"/>
                  <a:gd name="connsiteY6" fmla="*/ 37014 h 1567151"/>
                  <a:gd name="connsiteX0" fmla="*/ 0 w 8305800"/>
                  <a:gd name="connsiteY0" fmla="*/ 1117600 h 1530137"/>
                  <a:gd name="connsiteX1" fmla="*/ 1270000 w 8305800"/>
                  <a:gd name="connsiteY1" fmla="*/ 1524000 h 1530137"/>
                  <a:gd name="connsiteX2" fmla="*/ 3048000 w 8305800"/>
                  <a:gd name="connsiteY2" fmla="*/ 838200 h 1530137"/>
                  <a:gd name="connsiteX3" fmla="*/ 5029200 w 8305800"/>
                  <a:gd name="connsiteY3" fmla="*/ 1511300 h 1530137"/>
                  <a:gd name="connsiteX4" fmla="*/ 7442200 w 8305800"/>
                  <a:gd name="connsiteY4" fmla="*/ 939800 h 1530137"/>
                  <a:gd name="connsiteX5" fmla="*/ 8305800 w 8305800"/>
                  <a:gd name="connsiteY5" fmla="*/ 0 h 1530137"/>
                  <a:gd name="connsiteX0" fmla="*/ 0 w 7442200"/>
                  <a:gd name="connsiteY0" fmla="*/ 279406 h 691943"/>
                  <a:gd name="connsiteX1" fmla="*/ 1270000 w 7442200"/>
                  <a:gd name="connsiteY1" fmla="*/ 685806 h 691943"/>
                  <a:gd name="connsiteX2" fmla="*/ 3048000 w 7442200"/>
                  <a:gd name="connsiteY2" fmla="*/ 6 h 691943"/>
                  <a:gd name="connsiteX3" fmla="*/ 5029200 w 7442200"/>
                  <a:gd name="connsiteY3" fmla="*/ 673106 h 691943"/>
                  <a:gd name="connsiteX4" fmla="*/ 7442200 w 7442200"/>
                  <a:gd name="connsiteY4" fmla="*/ 101606 h 691943"/>
                  <a:gd name="connsiteX0" fmla="*/ 114154 w 7556354"/>
                  <a:gd name="connsiteY0" fmla="*/ 279406 h 689699"/>
                  <a:gd name="connsiteX1" fmla="*/ 88754 w 7556354"/>
                  <a:gd name="connsiteY1" fmla="*/ 279406 h 689699"/>
                  <a:gd name="connsiteX2" fmla="*/ 1384154 w 7556354"/>
                  <a:gd name="connsiteY2" fmla="*/ 685806 h 689699"/>
                  <a:gd name="connsiteX3" fmla="*/ 3162154 w 7556354"/>
                  <a:gd name="connsiteY3" fmla="*/ 6 h 689699"/>
                  <a:gd name="connsiteX4" fmla="*/ 5143354 w 7556354"/>
                  <a:gd name="connsiteY4" fmla="*/ 673106 h 689699"/>
                  <a:gd name="connsiteX5" fmla="*/ 7556354 w 7556354"/>
                  <a:gd name="connsiteY5" fmla="*/ 101606 h 689699"/>
                  <a:gd name="connsiteX0" fmla="*/ 356635 w 7798835"/>
                  <a:gd name="connsiteY0" fmla="*/ 279406 h 689699"/>
                  <a:gd name="connsiteX1" fmla="*/ 331235 w 7798835"/>
                  <a:gd name="connsiteY1" fmla="*/ 279406 h 689699"/>
                  <a:gd name="connsiteX2" fmla="*/ 1626635 w 7798835"/>
                  <a:gd name="connsiteY2" fmla="*/ 685806 h 689699"/>
                  <a:gd name="connsiteX3" fmla="*/ 3404635 w 7798835"/>
                  <a:gd name="connsiteY3" fmla="*/ 6 h 689699"/>
                  <a:gd name="connsiteX4" fmla="*/ 5385835 w 7798835"/>
                  <a:gd name="connsiteY4" fmla="*/ 673106 h 689699"/>
                  <a:gd name="connsiteX5" fmla="*/ 7798835 w 7798835"/>
                  <a:gd name="connsiteY5" fmla="*/ 101606 h 689699"/>
                  <a:gd name="connsiteX0" fmla="*/ 567536 w 8009736"/>
                  <a:gd name="connsiteY0" fmla="*/ 297395 h 704580"/>
                  <a:gd name="connsiteX1" fmla="*/ 275436 w 8009736"/>
                  <a:gd name="connsiteY1" fmla="*/ 157695 h 704580"/>
                  <a:gd name="connsiteX2" fmla="*/ 1837536 w 8009736"/>
                  <a:gd name="connsiteY2" fmla="*/ 703795 h 704580"/>
                  <a:gd name="connsiteX3" fmla="*/ 3615536 w 8009736"/>
                  <a:gd name="connsiteY3" fmla="*/ 17995 h 704580"/>
                  <a:gd name="connsiteX4" fmla="*/ 5596736 w 8009736"/>
                  <a:gd name="connsiteY4" fmla="*/ 691095 h 704580"/>
                  <a:gd name="connsiteX5" fmla="*/ 8009736 w 8009736"/>
                  <a:gd name="connsiteY5" fmla="*/ 119595 h 704580"/>
                  <a:gd name="connsiteX0" fmla="*/ 567536 w 8162922"/>
                  <a:gd name="connsiteY0" fmla="*/ 297395 h 704580"/>
                  <a:gd name="connsiteX1" fmla="*/ 275436 w 8162922"/>
                  <a:gd name="connsiteY1" fmla="*/ 157695 h 704580"/>
                  <a:gd name="connsiteX2" fmla="*/ 1837536 w 8162922"/>
                  <a:gd name="connsiteY2" fmla="*/ 703795 h 704580"/>
                  <a:gd name="connsiteX3" fmla="*/ 3615536 w 8162922"/>
                  <a:gd name="connsiteY3" fmla="*/ 17995 h 704580"/>
                  <a:gd name="connsiteX4" fmla="*/ 5596736 w 8162922"/>
                  <a:gd name="connsiteY4" fmla="*/ 691095 h 704580"/>
                  <a:gd name="connsiteX5" fmla="*/ 8009736 w 8162922"/>
                  <a:gd name="connsiteY5" fmla="*/ 119595 h 704580"/>
                  <a:gd name="connsiteX0" fmla="*/ 567536 w 8947886"/>
                  <a:gd name="connsiteY0" fmla="*/ 529506 h 936691"/>
                  <a:gd name="connsiteX1" fmla="*/ 275436 w 8947886"/>
                  <a:gd name="connsiteY1" fmla="*/ 389806 h 936691"/>
                  <a:gd name="connsiteX2" fmla="*/ 1837536 w 8947886"/>
                  <a:gd name="connsiteY2" fmla="*/ 935906 h 936691"/>
                  <a:gd name="connsiteX3" fmla="*/ 3615536 w 8947886"/>
                  <a:gd name="connsiteY3" fmla="*/ 250106 h 936691"/>
                  <a:gd name="connsiteX4" fmla="*/ 5596736 w 8947886"/>
                  <a:gd name="connsiteY4" fmla="*/ 923206 h 936691"/>
                  <a:gd name="connsiteX5" fmla="*/ 8822536 w 8947886"/>
                  <a:gd name="connsiteY5" fmla="*/ 59606 h 936691"/>
                  <a:gd name="connsiteX0" fmla="*/ 567536 w 8947886"/>
                  <a:gd name="connsiteY0" fmla="*/ 529506 h 936318"/>
                  <a:gd name="connsiteX1" fmla="*/ 275436 w 8947886"/>
                  <a:gd name="connsiteY1" fmla="*/ 389806 h 936318"/>
                  <a:gd name="connsiteX2" fmla="*/ 262737 w 8947886"/>
                  <a:gd name="connsiteY2" fmla="*/ 351707 h 936318"/>
                  <a:gd name="connsiteX3" fmla="*/ 1837536 w 8947886"/>
                  <a:gd name="connsiteY3" fmla="*/ 935906 h 936318"/>
                  <a:gd name="connsiteX4" fmla="*/ 3615536 w 8947886"/>
                  <a:gd name="connsiteY4" fmla="*/ 250106 h 936318"/>
                  <a:gd name="connsiteX5" fmla="*/ 5596736 w 8947886"/>
                  <a:gd name="connsiteY5" fmla="*/ 923206 h 936318"/>
                  <a:gd name="connsiteX6" fmla="*/ 8822536 w 8947886"/>
                  <a:gd name="connsiteY6" fmla="*/ 59606 h 936318"/>
                  <a:gd name="connsiteX0" fmla="*/ 1220951 w 9601301"/>
                  <a:gd name="connsiteY0" fmla="*/ 645043 h 1054809"/>
                  <a:gd name="connsiteX1" fmla="*/ 928851 w 9601301"/>
                  <a:gd name="connsiteY1" fmla="*/ 505343 h 1054809"/>
                  <a:gd name="connsiteX2" fmla="*/ 39852 w 9601301"/>
                  <a:gd name="connsiteY2" fmla="*/ 10044 h 1054809"/>
                  <a:gd name="connsiteX3" fmla="*/ 2490951 w 9601301"/>
                  <a:gd name="connsiteY3" fmla="*/ 1051443 h 1054809"/>
                  <a:gd name="connsiteX4" fmla="*/ 4268951 w 9601301"/>
                  <a:gd name="connsiteY4" fmla="*/ 365643 h 1054809"/>
                  <a:gd name="connsiteX5" fmla="*/ 6250151 w 9601301"/>
                  <a:gd name="connsiteY5" fmla="*/ 1038743 h 1054809"/>
                  <a:gd name="connsiteX6" fmla="*/ 9475951 w 9601301"/>
                  <a:gd name="connsiteY6" fmla="*/ 175143 h 1054809"/>
                  <a:gd name="connsiteX0" fmla="*/ 1232725 w 9613075"/>
                  <a:gd name="connsiteY0" fmla="*/ 641140 h 1050906"/>
                  <a:gd name="connsiteX1" fmla="*/ 648525 w 9613075"/>
                  <a:gd name="connsiteY1" fmla="*/ 895140 h 1050906"/>
                  <a:gd name="connsiteX2" fmla="*/ 51626 w 9613075"/>
                  <a:gd name="connsiteY2" fmla="*/ 6141 h 1050906"/>
                  <a:gd name="connsiteX3" fmla="*/ 2502725 w 9613075"/>
                  <a:gd name="connsiteY3" fmla="*/ 1047540 h 1050906"/>
                  <a:gd name="connsiteX4" fmla="*/ 4280725 w 9613075"/>
                  <a:gd name="connsiteY4" fmla="*/ 361740 h 1050906"/>
                  <a:gd name="connsiteX5" fmla="*/ 6261925 w 9613075"/>
                  <a:gd name="connsiteY5" fmla="*/ 1034840 h 1050906"/>
                  <a:gd name="connsiteX6" fmla="*/ 9487725 w 9613075"/>
                  <a:gd name="connsiteY6" fmla="*/ 171240 h 1050906"/>
                  <a:gd name="connsiteX0" fmla="*/ 1207025 w 9587375"/>
                  <a:gd name="connsiteY0" fmla="*/ 640564 h 1050330"/>
                  <a:gd name="connsiteX1" fmla="*/ 25926 w 9587375"/>
                  <a:gd name="connsiteY1" fmla="*/ 5565 h 1050330"/>
                  <a:gd name="connsiteX2" fmla="*/ 2477025 w 9587375"/>
                  <a:gd name="connsiteY2" fmla="*/ 1046964 h 1050330"/>
                  <a:gd name="connsiteX3" fmla="*/ 4255025 w 9587375"/>
                  <a:gd name="connsiteY3" fmla="*/ 361164 h 1050330"/>
                  <a:gd name="connsiteX4" fmla="*/ 6236225 w 9587375"/>
                  <a:gd name="connsiteY4" fmla="*/ 1034264 h 1050330"/>
                  <a:gd name="connsiteX5" fmla="*/ 9462025 w 9587375"/>
                  <a:gd name="connsiteY5" fmla="*/ 170664 h 1050330"/>
                  <a:gd name="connsiteX0" fmla="*/ 1070428 w 9590478"/>
                  <a:gd name="connsiteY0" fmla="*/ 804495 h 1049161"/>
                  <a:gd name="connsiteX1" fmla="*/ 29029 w 9590478"/>
                  <a:gd name="connsiteY1" fmla="*/ 4396 h 1049161"/>
                  <a:gd name="connsiteX2" fmla="*/ 2480128 w 9590478"/>
                  <a:gd name="connsiteY2" fmla="*/ 1045795 h 1049161"/>
                  <a:gd name="connsiteX3" fmla="*/ 4258128 w 9590478"/>
                  <a:gd name="connsiteY3" fmla="*/ 359995 h 1049161"/>
                  <a:gd name="connsiteX4" fmla="*/ 6239328 w 9590478"/>
                  <a:gd name="connsiteY4" fmla="*/ 1033095 h 1049161"/>
                  <a:gd name="connsiteX5" fmla="*/ 9465128 w 9590478"/>
                  <a:gd name="connsiteY5" fmla="*/ 169495 h 1049161"/>
                  <a:gd name="connsiteX0" fmla="*/ 64982 w 10109032"/>
                  <a:gd name="connsiteY0" fmla="*/ 30007 h 1354173"/>
                  <a:gd name="connsiteX1" fmla="*/ 547583 w 10109032"/>
                  <a:gd name="connsiteY1" fmla="*/ 309408 h 1354173"/>
                  <a:gd name="connsiteX2" fmla="*/ 2998682 w 10109032"/>
                  <a:gd name="connsiteY2" fmla="*/ 1350807 h 1354173"/>
                  <a:gd name="connsiteX3" fmla="*/ 4776682 w 10109032"/>
                  <a:gd name="connsiteY3" fmla="*/ 665007 h 1354173"/>
                  <a:gd name="connsiteX4" fmla="*/ 6757882 w 10109032"/>
                  <a:gd name="connsiteY4" fmla="*/ 1338107 h 1354173"/>
                  <a:gd name="connsiteX5" fmla="*/ 9983682 w 10109032"/>
                  <a:gd name="connsiteY5" fmla="*/ 474507 h 1354173"/>
                  <a:gd name="connsiteX0" fmla="*/ 0 w 9561449"/>
                  <a:gd name="connsiteY0" fmla="*/ 0 h 1044765"/>
                  <a:gd name="connsiteX1" fmla="*/ 2451099 w 9561449"/>
                  <a:gd name="connsiteY1" fmla="*/ 1041399 h 1044765"/>
                  <a:gd name="connsiteX2" fmla="*/ 4229099 w 9561449"/>
                  <a:gd name="connsiteY2" fmla="*/ 355599 h 1044765"/>
                  <a:gd name="connsiteX3" fmla="*/ 6210299 w 9561449"/>
                  <a:gd name="connsiteY3" fmla="*/ 1028699 h 1044765"/>
                  <a:gd name="connsiteX4" fmla="*/ 9436099 w 9561449"/>
                  <a:gd name="connsiteY4" fmla="*/ 165099 h 1044765"/>
                  <a:gd name="connsiteX0" fmla="*/ 0 w 9574642"/>
                  <a:gd name="connsiteY0" fmla="*/ 104794 h 1149559"/>
                  <a:gd name="connsiteX1" fmla="*/ 2451099 w 9574642"/>
                  <a:gd name="connsiteY1" fmla="*/ 1146193 h 1149559"/>
                  <a:gd name="connsiteX2" fmla="*/ 4229099 w 9574642"/>
                  <a:gd name="connsiteY2" fmla="*/ 460393 h 1149559"/>
                  <a:gd name="connsiteX3" fmla="*/ 6210299 w 9574642"/>
                  <a:gd name="connsiteY3" fmla="*/ 1133493 h 1149559"/>
                  <a:gd name="connsiteX4" fmla="*/ 9449747 w 9574642"/>
                  <a:gd name="connsiteY4" fmla="*/ 51529 h 114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4642" h="1149559">
                    <a:moveTo>
                      <a:pt x="0" y="104794"/>
                    </a:moveTo>
                    <a:cubicBezTo>
                      <a:pt x="211667" y="172527"/>
                      <a:pt x="1746249" y="1086927"/>
                      <a:pt x="2451099" y="1146193"/>
                    </a:cubicBezTo>
                    <a:cubicBezTo>
                      <a:pt x="3155949" y="1205459"/>
                      <a:pt x="3602566" y="462510"/>
                      <a:pt x="4229099" y="460393"/>
                    </a:cubicBezTo>
                    <a:cubicBezTo>
                      <a:pt x="4855632" y="458276"/>
                      <a:pt x="5342466" y="1165243"/>
                      <a:pt x="6210299" y="1133493"/>
                    </a:cubicBezTo>
                    <a:cubicBezTo>
                      <a:pt x="7078132" y="1101743"/>
                      <a:pt x="10237147" y="-280788"/>
                      <a:pt x="9449747" y="51529"/>
                    </a:cubicBezTo>
                  </a:path>
                </a:pathLst>
              </a:custGeom>
              <a:noFill/>
              <a:ln w="38100">
                <a:solidFill>
                  <a:srgbClr val="66B700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5" name="Forme libre 14"/>
              <p:cNvSpPr/>
              <p:nvPr/>
            </p:nvSpPr>
            <p:spPr>
              <a:xfrm>
                <a:off x="-215901" y="5583330"/>
                <a:ext cx="9385308" cy="1219741"/>
              </a:xfrm>
              <a:custGeom>
                <a:avLst/>
                <a:gdLst>
                  <a:gd name="connsiteX0" fmla="*/ 0 w 8098285"/>
                  <a:gd name="connsiteY0" fmla="*/ 910900 h 1323437"/>
                  <a:gd name="connsiteX1" fmla="*/ 1270000 w 8098285"/>
                  <a:gd name="connsiteY1" fmla="*/ 1317300 h 1323437"/>
                  <a:gd name="connsiteX2" fmla="*/ 3048000 w 8098285"/>
                  <a:gd name="connsiteY2" fmla="*/ 631500 h 1323437"/>
                  <a:gd name="connsiteX3" fmla="*/ 5029200 w 8098285"/>
                  <a:gd name="connsiteY3" fmla="*/ 1177600 h 1323437"/>
                  <a:gd name="connsiteX4" fmla="*/ 7340600 w 8098285"/>
                  <a:gd name="connsiteY4" fmla="*/ 618800 h 1323437"/>
                  <a:gd name="connsiteX5" fmla="*/ 8064500 w 8098285"/>
                  <a:gd name="connsiteY5" fmla="*/ 21900 h 1323437"/>
                  <a:gd name="connsiteX6" fmla="*/ 7912100 w 8098285"/>
                  <a:gd name="connsiteY6" fmla="*/ 187000 h 132343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185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312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342092"/>
                  <a:gd name="connsiteY0" fmla="*/ 1154614 h 1567151"/>
                  <a:gd name="connsiteX1" fmla="*/ 1270000 w 8342092"/>
                  <a:gd name="connsiteY1" fmla="*/ 1561014 h 1567151"/>
                  <a:gd name="connsiteX2" fmla="*/ 3048000 w 8342092"/>
                  <a:gd name="connsiteY2" fmla="*/ 875214 h 1567151"/>
                  <a:gd name="connsiteX3" fmla="*/ 5029200 w 8342092"/>
                  <a:gd name="connsiteY3" fmla="*/ 1548314 h 1567151"/>
                  <a:gd name="connsiteX4" fmla="*/ 7442200 w 8342092"/>
                  <a:gd name="connsiteY4" fmla="*/ 976814 h 1567151"/>
                  <a:gd name="connsiteX5" fmla="*/ 8064500 w 8342092"/>
                  <a:gd name="connsiteY5" fmla="*/ 265614 h 1567151"/>
                  <a:gd name="connsiteX6" fmla="*/ 8305800 w 8342092"/>
                  <a:gd name="connsiteY6" fmla="*/ 37014 h 1567151"/>
                  <a:gd name="connsiteX0" fmla="*/ 0 w 8305800"/>
                  <a:gd name="connsiteY0" fmla="*/ 1117600 h 1530137"/>
                  <a:gd name="connsiteX1" fmla="*/ 1270000 w 8305800"/>
                  <a:gd name="connsiteY1" fmla="*/ 1524000 h 1530137"/>
                  <a:gd name="connsiteX2" fmla="*/ 3048000 w 8305800"/>
                  <a:gd name="connsiteY2" fmla="*/ 838200 h 1530137"/>
                  <a:gd name="connsiteX3" fmla="*/ 5029200 w 8305800"/>
                  <a:gd name="connsiteY3" fmla="*/ 1511300 h 1530137"/>
                  <a:gd name="connsiteX4" fmla="*/ 7442200 w 8305800"/>
                  <a:gd name="connsiteY4" fmla="*/ 939800 h 1530137"/>
                  <a:gd name="connsiteX5" fmla="*/ 8305800 w 8305800"/>
                  <a:gd name="connsiteY5" fmla="*/ 0 h 1530137"/>
                  <a:gd name="connsiteX0" fmla="*/ 0 w 7442200"/>
                  <a:gd name="connsiteY0" fmla="*/ 279406 h 691943"/>
                  <a:gd name="connsiteX1" fmla="*/ 1270000 w 7442200"/>
                  <a:gd name="connsiteY1" fmla="*/ 685806 h 691943"/>
                  <a:gd name="connsiteX2" fmla="*/ 3048000 w 7442200"/>
                  <a:gd name="connsiteY2" fmla="*/ 6 h 691943"/>
                  <a:gd name="connsiteX3" fmla="*/ 5029200 w 7442200"/>
                  <a:gd name="connsiteY3" fmla="*/ 673106 h 691943"/>
                  <a:gd name="connsiteX4" fmla="*/ 7442200 w 7442200"/>
                  <a:gd name="connsiteY4" fmla="*/ 101606 h 691943"/>
                  <a:gd name="connsiteX0" fmla="*/ 0 w 7442200"/>
                  <a:gd name="connsiteY0" fmla="*/ 673103 h 1104287"/>
                  <a:gd name="connsiteX1" fmla="*/ 1270000 w 7442200"/>
                  <a:gd name="connsiteY1" fmla="*/ 1079503 h 1104287"/>
                  <a:gd name="connsiteX2" fmla="*/ 3060700 w 7442200"/>
                  <a:gd name="connsiteY2" fmla="*/ 3 h 1104287"/>
                  <a:gd name="connsiteX3" fmla="*/ 5029200 w 7442200"/>
                  <a:gd name="connsiteY3" fmla="*/ 1066803 h 1104287"/>
                  <a:gd name="connsiteX4" fmla="*/ 7442200 w 7442200"/>
                  <a:gd name="connsiteY4" fmla="*/ 495303 h 1104287"/>
                  <a:gd name="connsiteX0" fmla="*/ 0 w 7442200"/>
                  <a:gd name="connsiteY0" fmla="*/ 673503 h 1227900"/>
                  <a:gd name="connsiteX1" fmla="*/ 1270000 w 7442200"/>
                  <a:gd name="connsiteY1" fmla="*/ 1079903 h 1227900"/>
                  <a:gd name="connsiteX2" fmla="*/ 3060700 w 7442200"/>
                  <a:gd name="connsiteY2" fmla="*/ 403 h 1227900"/>
                  <a:gd name="connsiteX3" fmla="*/ 5029200 w 7442200"/>
                  <a:gd name="connsiteY3" fmla="*/ 1219603 h 1227900"/>
                  <a:gd name="connsiteX4" fmla="*/ 7442200 w 7442200"/>
                  <a:gd name="connsiteY4" fmla="*/ 495703 h 1227900"/>
                  <a:gd name="connsiteX0" fmla="*/ 0 w 6921500"/>
                  <a:gd name="connsiteY0" fmla="*/ 673503 h 1219785"/>
                  <a:gd name="connsiteX1" fmla="*/ 1270000 w 6921500"/>
                  <a:gd name="connsiteY1" fmla="*/ 1079903 h 1219785"/>
                  <a:gd name="connsiteX2" fmla="*/ 3060700 w 6921500"/>
                  <a:gd name="connsiteY2" fmla="*/ 403 h 1219785"/>
                  <a:gd name="connsiteX3" fmla="*/ 5029200 w 6921500"/>
                  <a:gd name="connsiteY3" fmla="*/ 1219603 h 1219785"/>
                  <a:gd name="connsiteX4" fmla="*/ 6921500 w 6921500"/>
                  <a:gd name="connsiteY4" fmla="*/ 89303 h 1219785"/>
                  <a:gd name="connsiteX0" fmla="*/ 0 w 7055262"/>
                  <a:gd name="connsiteY0" fmla="*/ 673503 h 1219785"/>
                  <a:gd name="connsiteX1" fmla="*/ 1270000 w 7055262"/>
                  <a:gd name="connsiteY1" fmla="*/ 1079903 h 1219785"/>
                  <a:gd name="connsiteX2" fmla="*/ 3060700 w 7055262"/>
                  <a:gd name="connsiteY2" fmla="*/ 403 h 1219785"/>
                  <a:gd name="connsiteX3" fmla="*/ 5029200 w 7055262"/>
                  <a:gd name="connsiteY3" fmla="*/ 1219603 h 1219785"/>
                  <a:gd name="connsiteX4" fmla="*/ 6921500 w 7055262"/>
                  <a:gd name="connsiteY4" fmla="*/ 89303 h 1219785"/>
                  <a:gd name="connsiteX5" fmla="*/ 6898580 w 7055262"/>
                  <a:gd name="connsiteY5" fmla="*/ 93580 h 1219785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6" fmla="*/ 6898580 w 7901901"/>
                  <a:gd name="connsiteY6" fmla="*/ 93580 h 1219768"/>
                  <a:gd name="connsiteX0" fmla="*/ 0 w 8193980"/>
                  <a:gd name="connsiteY0" fmla="*/ 673503 h 1219768"/>
                  <a:gd name="connsiteX1" fmla="*/ 1270000 w 8193980"/>
                  <a:gd name="connsiteY1" fmla="*/ 1079903 h 1219768"/>
                  <a:gd name="connsiteX2" fmla="*/ 3060700 w 8193980"/>
                  <a:gd name="connsiteY2" fmla="*/ 403 h 1219768"/>
                  <a:gd name="connsiteX3" fmla="*/ 5029200 w 8193980"/>
                  <a:gd name="connsiteY3" fmla="*/ 1219603 h 1219768"/>
                  <a:gd name="connsiteX4" fmla="*/ 6921500 w 8193980"/>
                  <a:gd name="connsiteY4" fmla="*/ 89303 h 1219768"/>
                  <a:gd name="connsiteX5" fmla="*/ 7901880 w 8193980"/>
                  <a:gd name="connsiteY5" fmla="*/ 271380 h 1219768"/>
                  <a:gd name="connsiteX6" fmla="*/ 8193980 w 8193980"/>
                  <a:gd name="connsiteY6" fmla="*/ 868280 h 1219768"/>
                  <a:gd name="connsiteX0" fmla="*/ 0 w 8994080"/>
                  <a:gd name="connsiteY0" fmla="*/ 673503 h 1219768"/>
                  <a:gd name="connsiteX1" fmla="*/ 1270000 w 8994080"/>
                  <a:gd name="connsiteY1" fmla="*/ 1079903 h 1219768"/>
                  <a:gd name="connsiteX2" fmla="*/ 3060700 w 8994080"/>
                  <a:gd name="connsiteY2" fmla="*/ 403 h 1219768"/>
                  <a:gd name="connsiteX3" fmla="*/ 5029200 w 8994080"/>
                  <a:gd name="connsiteY3" fmla="*/ 1219603 h 1219768"/>
                  <a:gd name="connsiteX4" fmla="*/ 6921500 w 8994080"/>
                  <a:gd name="connsiteY4" fmla="*/ 89303 h 1219768"/>
                  <a:gd name="connsiteX5" fmla="*/ 7901880 w 8994080"/>
                  <a:gd name="connsiteY5" fmla="*/ 271380 h 1219768"/>
                  <a:gd name="connsiteX6" fmla="*/ 8994080 w 8994080"/>
                  <a:gd name="connsiteY6" fmla="*/ 626980 h 1219768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0" fmla="*/ 0 w 8676589"/>
                  <a:gd name="connsiteY0" fmla="*/ 673503 h 1219753"/>
                  <a:gd name="connsiteX1" fmla="*/ 1270000 w 8676589"/>
                  <a:gd name="connsiteY1" fmla="*/ 1079903 h 1219753"/>
                  <a:gd name="connsiteX2" fmla="*/ 3060700 w 8676589"/>
                  <a:gd name="connsiteY2" fmla="*/ 403 h 1219753"/>
                  <a:gd name="connsiteX3" fmla="*/ 5029200 w 8676589"/>
                  <a:gd name="connsiteY3" fmla="*/ 1219603 h 1219753"/>
                  <a:gd name="connsiteX4" fmla="*/ 6921500 w 8676589"/>
                  <a:gd name="connsiteY4" fmla="*/ 89303 h 1219753"/>
                  <a:gd name="connsiteX5" fmla="*/ 8676580 w 8676589"/>
                  <a:gd name="connsiteY5" fmla="*/ 842880 h 1219753"/>
                  <a:gd name="connsiteX0" fmla="*/ 0 w 9019487"/>
                  <a:gd name="connsiteY0" fmla="*/ 673503 h 1219750"/>
                  <a:gd name="connsiteX1" fmla="*/ 1270000 w 9019487"/>
                  <a:gd name="connsiteY1" fmla="*/ 1079903 h 1219750"/>
                  <a:gd name="connsiteX2" fmla="*/ 3060700 w 9019487"/>
                  <a:gd name="connsiteY2" fmla="*/ 403 h 1219750"/>
                  <a:gd name="connsiteX3" fmla="*/ 5029200 w 9019487"/>
                  <a:gd name="connsiteY3" fmla="*/ 1219603 h 1219750"/>
                  <a:gd name="connsiteX4" fmla="*/ 6921500 w 9019487"/>
                  <a:gd name="connsiteY4" fmla="*/ 89303 h 1219750"/>
                  <a:gd name="connsiteX5" fmla="*/ 9019480 w 9019487"/>
                  <a:gd name="connsiteY5" fmla="*/ 1007980 h 1219750"/>
                  <a:gd name="connsiteX0" fmla="*/ 0 w 8917888"/>
                  <a:gd name="connsiteY0" fmla="*/ 673503 h 1219752"/>
                  <a:gd name="connsiteX1" fmla="*/ 1270000 w 8917888"/>
                  <a:gd name="connsiteY1" fmla="*/ 1079903 h 1219752"/>
                  <a:gd name="connsiteX2" fmla="*/ 3060700 w 8917888"/>
                  <a:gd name="connsiteY2" fmla="*/ 403 h 1219752"/>
                  <a:gd name="connsiteX3" fmla="*/ 5029200 w 8917888"/>
                  <a:gd name="connsiteY3" fmla="*/ 1219603 h 1219752"/>
                  <a:gd name="connsiteX4" fmla="*/ 6921500 w 8917888"/>
                  <a:gd name="connsiteY4" fmla="*/ 89303 h 1219752"/>
                  <a:gd name="connsiteX5" fmla="*/ 8917880 w 8917888"/>
                  <a:gd name="connsiteY5" fmla="*/ 919080 h 1219752"/>
                  <a:gd name="connsiteX0" fmla="*/ 112167 w 9030055"/>
                  <a:gd name="connsiteY0" fmla="*/ 673505 h 1219754"/>
                  <a:gd name="connsiteX1" fmla="*/ 89247 w 9030055"/>
                  <a:gd name="connsiteY1" fmla="*/ 690483 h 1219754"/>
                  <a:gd name="connsiteX2" fmla="*/ 1382167 w 9030055"/>
                  <a:gd name="connsiteY2" fmla="*/ 1079905 h 1219754"/>
                  <a:gd name="connsiteX3" fmla="*/ 3172867 w 9030055"/>
                  <a:gd name="connsiteY3" fmla="*/ 405 h 1219754"/>
                  <a:gd name="connsiteX4" fmla="*/ 5141367 w 9030055"/>
                  <a:gd name="connsiteY4" fmla="*/ 1219605 h 1219754"/>
                  <a:gd name="connsiteX5" fmla="*/ 7033667 w 9030055"/>
                  <a:gd name="connsiteY5" fmla="*/ 89305 h 1219754"/>
                  <a:gd name="connsiteX6" fmla="*/ 9030047 w 9030055"/>
                  <a:gd name="connsiteY6" fmla="*/ 919082 h 1219754"/>
                  <a:gd name="connsiteX0" fmla="*/ 508486 w 9426374"/>
                  <a:gd name="connsiteY0" fmla="*/ 673492 h 1219741"/>
                  <a:gd name="connsiteX1" fmla="*/ 41066 w 9426374"/>
                  <a:gd name="connsiteY1" fmla="*/ 474570 h 1219741"/>
                  <a:gd name="connsiteX2" fmla="*/ 1778486 w 9426374"/>
                  <a:gd name="connsiteY2" fmla="*/ 1079892 h 1219741"/>
                  <a:gd name="connsiteX3" fmla="*/ 3569186 w 9426374"/>
                  <a:gd name="connsiteY3" fmla="*/ 392 h 1219741"/>
                  <a:gd name="connsiteX4" fmla="*/ 5537686 w 9426374"/>
                  <a:gd name="connsiteY4" fmla="*/ 1219592 h 1219741"/>
                  <a:gd name="connsiteX5" fmla="*/ 7429986 w 9426374"/>
                  <a:gd name="connsiteY5" fmla="*/ 89292 h 1219741"/>
                  <a:gd name="connsiteX6" fmla="*/ 9426366 w 9426374"/>
                  <a:gd name="connsiteY6" fmla="*/ 919069 h 1219741"/>
                  <a:gd name="connsiteX0" fmla="*/ 71 w 9743459"/>
                  <a:gd name="connsiteY0" fmla="*/ 216292 h 1219741"/>
                  <a:gd name="connsiteX1" fmla="*/ 358151 w 9743459"/>
                  <a:gd name="connsiteY1" fmla="*/ 474570 h 1219741"/>
                  <a:gd name="connsiteX2" fmla="*/ 2095571 w 9743459"/>
                  <a:gd name="connsiteY2" fmla="*/ 1079892 h 1219741"/>
                  <a:gd name="connsiteX3" fmla="*/ 3886271 w 9743459"/>
                  <a:gd name="connsiteY3" fmla="*/ 392 h 1219741"/>
                  <a:gd name="connsiteX4" fmla="*/ 5854771 w 9743459"/>
                  <a:gd name="connsiteY4" fmla="*/ 1219592 h 1219741"/>
                  <a:gd name="connsiteX5" fmla="*/ 7747071 w 9743459"/>
                  <a:gd name="connsiteY5" fmla="*/ 89292 h 1219741"/>
                  <a:gd name="connsiteX6" fmla="*/ 9743451 w 9743459"/>
                  <a:gd name="connsiteY6" fmla="*/ 919069 h 1219741"/>
                  <a:gd name="connsiteX0" fmla="*/ 0 w 9385308"/>
                  <a:gd name="connsiteY0" fmla="*/ 474570 h 1219741"/>
                  <a:gd name="connsiteX1" fmla="*/ 1737420 w 9385308"/>
                  <a:gd name="connsiteY1" fmla="*/ 1079892 h 1219741"/>
                  <a:gd name="connsiteX2" fmla="*/ 3528120 w 9385308"/>
                  <a:gd name="connsiteY2" fmla="*/ 392 h 1219741"/>
                  <a:gd name="connsiteX3" fmla="*/ 5496620 w 9385308"/>
                  <a:gd name="connsiteY3" fmla="*/ 1219592 h 1219741"/>
                  <a:gd name="connsiteX4" fmla="*/ 7388920 w 9385308"/>
                  <a:gd name="connsiteY4" fmla="*/ 89292 h 1219741"/>
                  <a:gd name="connsiteX5" fmla="*/ 9385300 w 9385308"/>
                  <a:gd name="connsiteY5" fmla="*/ 919069 h 1219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85308" h="1219741">
                    <a:moveTo>
                      <a:pt x="0" y="474570"/>
                    </a:moveTo>
                    <a:cubicBezTo>
                      <a:pt x="211667" y="542303"/>
                      <a:pt x="1149400" y="1158922"/>
                      <a:pt x="1737420" y="1079892"/>
                    </a:cubicBezTo>
                    <a:cubicBezTo>
                      <a:pt x="2325440" y="1000862"/>
                      <a:pt x="2901587" y="-22891"/>
                      <a:pt x="3528120" y="392"/>
                    </a:cubicBezTo>
                    <a:cubicBezTo>
                      <a:pt x="4154653" y="23675"/>
                      <a:pt x="4853153" y="1204775"/>
                      <a:pt x="5496620" y="1219592"/>
                    </a:cubicBezTo>
                    <a:cubicBezTo>
                      <a:pt x="6140087" y="1234409"/>
                      <a:pt x="6740807" y="139379"/>
                      <a:pt x="7388920" y="89292"/>
                    </a:cubicBezTo>
                    <a:cubicBezTo>
                      <a:pt x="8037033" y="39205"/>
                      <a:pt x="9389120" y="918356"/>
                      <a:pt x="9385300" y="919069"/>
                    </a:cubicBezTo>
                  </a:path>
                </a:pathLst>
              </a:custGeom>
              <a:noFill/>
              <a:ln w="57150">
                <a:solidFill>
                  <a:srgbClr val="66B700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6" name="Forme libre 15"/>
              <p:cNvSpPr/>
              <p:nvPr/>
            </p:nvSpPr>
            <p:spPr>
              <a:xfrm>
                <a:off x="-74676" y="5257735"/>
                <a:ext cx="9198247" cy="1789924"/>
              </a:xfrm>
              <a:custGeom>
                <a:avLst/>
                <a:gdLst>
                  <a:gd name="connsiteX0" fmla="*/ 0 w 8098285"/>
                  <a:gd name="connsiteY0" fmla="*/ 910900 h 1323437"/>
                  <a:gd name="connsiteX1" fmla="*/ 1270000 w 8098285"/>
                  <a:gd name="connsiteY1" fmla="*/ 1317300 h 1323437"/>
                  <a:gd name="connsiteX2" fmla="*/ 3048000 w 8098285"/>
                  <a:gd name="connsiteY2" fmla="*/ 631500 h 1323437"/>
                  <a:gd name="connsiteX3" fmla="*/ 5029200 w 8098285"/>
                  <a:gd name="connsiteY3" fmla="*/ 1177600 h 1323437"/>
                  <a:gd name="connsiteX4" fmla="*/ 7340600 w 8098285"/>
                  <a:gd name="connsiteY4" fmla="*/ 618800 h 1323437"/>
                  <a:gd name="connsiteX5" fmla="*/ 8064500 w 8098285"/>
                  <a:gd name="connsiteY5" fmla="*/ 21900 h 1323437"/>
                  <a:gd name="connsiteX6" fmla="*/ 7912100 w 8098285"/>
                  <a:gd name="connsiteY6" fmla="*/ 187000 h 132343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185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312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342092"/>
                  <a:gd name="connsiteY0" fmla="*/ 1154614 h 1567151"/>
                  <a:gd name="connsiteX1" fmla="*/ 1270000 w 8342092"/>
                  <a:gd name="connsiteY1" fmla="*/ 1561014 h 1567151"/>
                  <a:gd name="connsiteX2" fmla="*/ 3048000 w 8342092"/>
                  <a:gd name="connsiteY2" fmla="*/ 875214 h 1567151"/>
                  <a:gd name="connsiteX3" fmla="*/ 5029200 w 8342092"/>
                  <a:gd name="connsiteY3" fmla="*/ 1548314 h 1567151"/>
                  <a:gd name="connsiteX4" fmla="*/ 7442200 w 8342092"/>
                  <a:gd name="connsiteY4" fmla="*/ 976814 h 1567151"/>
                  <a:gd name="connsiteX5" fmla="*/ 8064500 w 8342092"/>
                  <a:gd name="connsiteY5" fmla="*/ 265614 h 1567151"/>
                  <a:gd name="connsiteX6" fmla="*/ 8305800 w 8342092"/>
                  <a:gd name="connsiteY6" fmla="*/ 37014 h 1567151"/>
                  <a:gd name="connsiteX0" fmla="*/ 0 w 8305800"/>
                  <a:gd name="connsiteY0" fmla="*/ 1117600 h 1530137"/>
                  <a:gd name="connsiteX1" fmla="*/ 1270000 w 8305800"/>
                  <a:gd name="connsiteY1" fmla="*/ 1524000 h 1530137"/>
                  <a:gd name="connsiteX2" fmla="*/ 3048000 w 8305800"/>
                  <a:gd name="connsiteY2" fmla="*/ 838200 h 1530137"/>
                  <a:gd name="connsiteX3" fmla="*/ 5029200 w 8305800"/>
                  <a:gd name="connsiteY3" fmla="*/ 1511300 h 1530137"/>
                  <a:gd name="connsiteX4" fmla="*/ 7442200 w 8305800"/>
                  <a:gd name="connsiteY4" fmla="*/ 939800 h 1530137"/>
                  <a:gd name="connsiteX5" fmla="*/ 8305800 w 8305800"/>
                  <a:gd name="connsiteY5" fmla="*/ 0 h 1530137"/>
                  <a:gd name="connsiteX0" fmla="*/ 0 w 7442200"/>
                  <a:gd name="connsiteY0" fmla="*/ 279406 h 691943"/>
                  <a:gd name="connsiteX1" fmla="*/ 1270000 w 7442200"/>
                  <a:gd name="connsiteY1" fmla="*/ 685806 h 691943"/>
                  <a:gd name="connsiteX2" fmla="*/ 3048000 w 7442200"/>
                  <a:gd name="connsiteY2" fmla="*/ 6 h 691943"/>
                  <a:gd name="connsiteX3" fmla="*/ 5029200 w 7442200"/>
                  <a:gd name="connsiteY3" fmla="*/ 673106 h 691943"/>
                  <a:gd name="connsiteX4" fmla="*/ 7442200 w 7442200"/>
                  <a:gd name="connsiteY4" fmla="*/ 101606 h 691943"/>
                  <a:gd name="connsiteX0" fmla="*/ 0 w 7442200"/>
                  <a:gd name="connsiteY0" fmla="*/ 673103 h 1104287"/>
                  <a:gd name="connsiteX1" fmla="*/ 1270000 w 7442200"/>
                  <a:gd name="connsiteY1" fmla="*/ 1079503 h 1104287"/>
                  <a:gd name="connsiteX2" fmla="*/ 3060700 w 7442200"/>
                  <a:gd name="connsiteY2" fmla="*/ 3 h 1104287"/>
                  <a:gd name="connsiteX3" fmla="*/ 5029200 w 7442200"/>
                  <a:gd name="connsiteY3" fmla="*/ 1066803 h 1104287"/>
                  <a:gd name="connsiteX4" fmla="*/ 7442200 w 7442200"/>
                  <a:gd name="connsiteY4" fmla="*/ 495303 h 1104287"/>
                  <a:gd name="connsiteX0" fmla="*/ 0 w 7442200"/>
                  <a:gd name="connsiteY0" fmla="*/ 673503 h 1227900"/>
                  <a:gd name="connsiteX1" fmla="*/ 1270000 w 7442200"/>
                  <a:gd name="connsiteY1" fmla="*/ 1079903 h 1227900"/>
                  <a:gd name="connsiteX2" fmla="*/ 3060700 w 7442200"/>
                  <a:gd name="connsiteY2" fmla="*/ 403 h 1227900"/>
                  <a:gd name="connsiteX3" fmla="*/ 5029200 w 7442200"/>
                  <a:gd name="connsiteY3" fmla="*/ 1219603 h 1227900"/>
                  <a:gd name="connsiteX4" fmla="*/ 7442200 w 7442200"/>
                  <a:gd name="connsiteY4" fmla="*/ 495703 h 1227900"/>
                  <a:gd name="connsiteX0" fmla="*/ 0 w 6921500"/>
                  <a:gd name="connsiteY0" fmla="*/ 673503 h 1219785"/>
                  <a:gd name="connsiteX1" fmla="*/ 1270000 w 6921500"/>
                  <a:gd name="connsiteY1" fmla="*/ 1079903 h 1219785"/>
                  <a:gd name="connsiteX2" fmla="*/ 3060700 w 6921500"/>
                  <a:gd name="connsiteY2" fmla="*/ 403 h 1219785"/>
                  <a:gd name="connsiteX3" fmla="*/ 5029200 w 6921500"/>
                  <a:gd name="connsiteY3" fmla="*/ 1219603 h 1219785"/>
                  <a:gd name="connsiteX4" fmla="*/ 6921500 w 6921500"/>
                  <a:gd name="connsiteY4" fmla="*/ 89303 h 1219785"/>
                  <a:gd name="connsiteX0" fmla="*/ 0 w 7055262"/>
                  <a:gd name="connsiteY0" fmla="*/ 673503 h 1219785"/>
                  <a:gd name="connsiteX1" fmla="*/ 1270000 w 7055262"/>
                  <a:gd name="connsiteY1" fmla="*/ 1079903 h 1219785"/>
                  <a:gd name="connsiteX2" fmla="*/ 3060700 w 7055262"/>
                  <a:gd name="connsiteY2" fmla="*/ 403 h 1219785"/>
                  <a:gd name="connsiteX3" fmla="*/ 5029200 w 7055262"/>
                  <a:gd name="connsiteY3" fmla="*/ 1219603 h 1219785"/>
                  <a:gd name="connsiteX4" fmla="*/ 6921500 w 7055262"/>
                  <a:gd name="connsiteY4" fmla="*/ 89303 h 1219785"/>
                  <a:gd name="connsiteX5" fmla="*/ 6898580 w 7055262"/>
                  <a:gd name="connsiteY5" fmla="*/ 93580 h 1219785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6" fmla="*/ 6898580 w 7901901"/>
                  <a:gd name="connsiteY6" fmla="*/ 93580 h 1219768"/>
                  <a:gd name="connsiteX0" fmla="*/ 0 w 8193980"/>
                  <a:gd name="connsiteY0" fmla="*/ 673503 h 1219768"/>
                  <a:gd name="connsiteX1" fmla="*/ 1270000 w 8193980"/>
                  <a:gd name="connsiteY1" fmla="*/ 1079903 h 1219768"/>
                  <a:gd name="connsiteX2" fmla="*/ 3060700 w 8193980"/>
                  <a:gd name="connsiteY2" fmla="*/ 403 h 1219768"/>
                  <a:gd name="connsiteX3" fmla="*/ 5029200 w 8193980"/>
                  <a:gd name="connsiteY3" fmla="*/ 1219603 h 1219768"/>
                  <a:gd name="connsiteX4" fmla="*/ 6921500 w 8193980"/>
                  <a:gd name="connsiteY4" fmla="*/ 89303 h 1219768"/>
                  <a:gd name="connsiteX5" fmla="*/ 7901880 w 8193980"/>
                  <a:gd name="connsiteY5" fmla="*/ 271380 h 1219768"/>
                  <a:gd name="connsiteX6" fmla="*/ 8193980 w 8193980"/>
                  <a:gd name="connsiteY6" fmla="*/ 868280 h 1219768"/>
                  <a:gd name="connsiteX0" fmla="*/ 0 w 8994080"/>
                  <a:gd name="connsiteY0" fmla="*/ 673503 h 1219768"/>
                  <a:gd name="connsiteX1" fmla="*/ 1270000 w 8994080"/>
                  <a:gd name="connsiteY1" fmla="*/ 1079903 h 1219768"/>
                  <a:gd name="connsiteX2" fmla="*/ 3060700 w 8994080"/>
                  <a:gd name="connsiteY2" fmla="*/ 403 h 1219768"/>
                  <a:gd name="connsiteX3" fmla="*/ 5029200 w 8994080"/>
                  <a:gd name="connsiteY3" fmla="*/ 1219603 h 1219768"/>
                  <a:gd name="connsiteX4" fmla="*/ 6921500 w 8994080"/>
                  <a:gd name="connsiteY4" fmla="*/ 89303 h 1219768"/>
                  <a:gd name="connsiteX5" fmla="*/ 7901880 w 8994080"/>
                  <a:gd name="connsiteY5" fmla="*/ 271380 h 1219768"/>
                  <a:gd name="connsiteX6" fmla="*/ 8994080 w 8994080"/>
                  <a:gd name="connsiteY6" fmla="*/ 626980 h 1219768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0" fmla="*/ 0 w 8676589"/>
                  <a:gd name="connsiteY0" fmla="*/ 673503 h 1219753"/>
                  <a:gd name="connsiteX1" fmla="*/ 1270000 w 8676589"/>
                  <a:gd name="connsiteY1" fmla="*/ 1079903 h 1219753"/>
                  <a:gd name="connsiteX2" fmla="*/ 3060700 w 8676589"/>
                  <a:gd name="connsiteY2" fmla="*/ 403 h 1219753"/>
                  <a:gd name="connsiteX3" fmla="*/ 5029200 w 8676589"/>
                  <a:gd name="connsiteY3" fmla="*/ 1219603 h 1219753"/>
                  <a:gd name="connsiteX4" fmla="*/ 6921500 w 8676589"/>
                  <a:gd name="connsiteY4" fmla="*/ 89303 h 1219753"/>
                  <a:gd name="connsiteX5" fmla="*/ 8676580 w 8676589"/>
                  <a:gd name="connsiteY5" fmla="*/ 842880 h 1219753"/>
                  <a:gd name="connsiteX0" fmla="*/ 0 w 9019487"/>
                  <a:gd name="connsiteY0" fmla="*/ 673503 h 1219750"/>
                  <a:gd name="connsiteX1" fmla="*/ 1270000 w 9019487"/>
                  <a:gd name="connsiteY1" fmla="*/ 1079903 h 1219750"/>
                  <a:gd name="connsiteX2" fmla="*/ 3060700 w 9019487"/>
                  <a:gd name="connsiteY2" fmla="*/ 403 h 1219750"/>
                  <a:gd name="connsiteX3" fmla="*/ 5029200 w 9019487"/>
                  <a:gd name="connsiteY3" fmla="*/ 1219603 h 1219750"/>
                  <a:gd name="connsiteX4" fmla="*/ 6921500 w 9019487"/>
                  <a:gd name="connsiteY4" fmla="*/ 89303 h 1219750"/>
                  <a:gd name="connsiteX5" fmla="*/ 9019480 w 9019487"/>
                  <a:gd name="connsiteY5" fmla="*/ 1007980 h 1219750"/>
                  <a:gd name="connsiteX0" fmla="*/ 95987 w 9115474"/>
                  <a:gd name="connsiteY0" fmla="*/ 673504 h 1219751"/>
                  <a:gd name="connsiteX1" fmla="*/ 93531 w 9115474"/>
                  <a:gd name="connsiteY1" fmla="*/ 687208 h 1219751"/>
                  <a:gd name="connsiteX2" fmla="*/ 1365987 w 9115474"/>
                  <a:gd name="connsiteY2" fmla="*/ 1079904 h 1219751"/>
                  <a:gd name="connsiteX3" fmla="*/ 3156687 w 9115474"/>
                  <a:gd name="connsiteY3" fmla="*/ 404 h 1219751"/>
                  <a:gd name="connsiteX4" fmla="*/ 5125187 w 9115474"/>
                  <a:gd name="connsiteY4" fmla="*/ 1219604 h 1219751"/>
                  <a:gd name="connsiteX5" fmla="*/ 7017487 w 9115474"/>
                  <a:gd name="connsiteY5" fmla="*/ 89304 h 1219751"/>
                  <a:gd name="connsiteX6" fmla="*/ 9115467 w 9115474"/>
                  <a:gd name="connsiteY6" fmla="*/ 1007981 h 1219751"/>
                  <a:gd name="connsiteX0" fmla="*/ 592695 w 9612182"/>
                  <a:gd name="connsiteY0" fmla="*/ 673504 h 1219751"/>
                  <a:gd name="connsiteX1" fmla="*/ 590239 w 9612182"/>
                  <a:gd name="connsiteY1" fmla="*/ 687208 h 1219751"/>
                  <a:gd name="connsiteX2" fmla="*/ 1862695 w 9612182"/>
                  <a:gd name="connsiteY2" fmla="*/ 1079904 h 1219751"/>
                  <a:gd name="connsiteX3" fmla="*/ 3653395 w 9612182"/>
                  <a:gd name="connsiteY3" fmla="*/ 404 h 1219751"/>
                  <a:gd name="connsiteX4" fmla="*/ 5621895 w 9612182"/>
                  <a:gd name="connsiteY4" fmla="*/ 1219604 h 1219751"/>
                  <a:gd name="connsiteX5" fmla="*/ 7514195 w 9612182"/>
                  <a:gd name="connsiteY5" fmla="*/ 89304 h 1219751"/>
                  <a:gd name="connsiteX6" fmla="*/ 9612175 w 9612182"/>
                  <a:gd name="connsiteY6" fmla="*/ 1007981 h 1219751"/>
                  <a:gd name="connsiteX0" fmla="*/ 1326525 w 10346012"/>
                  <a:gd name="connsiteY0" fmla="*/ 1227559 h 1773806"/>
                  <a:gd name="connsiteX1" fmla="*/ 422369 w 10346012"/>
                  <a:gd name="connsiteY1" fmla="*/ 504663 h 1773806"/>
                  <a:gd name="connsiteX2" fmla="*/ 2596525 w 10346012"/>
                  <a:gd name="connsiteY2" fmla="*/ 1633959 h 1773806"/>
                  <a:gd name="connsiteX3" fmla="*/ 4387225 w 10346012"/>
                  <a:gd name="connsiteY3" fmla="*/ 554459 h 1773806"/>
                  <a:gd name="connsiteX4" fmla="*/ 6355725 w 10346012"/>
                  <a:gd name="connsiteY4" fmla="*/ 1773659 h 1773806"/>
                  <a:gd name="connsiteX5" fmla="*/ 8248025 w 10346012"/>
                  <a:gd name="connsiteY5" fmla="*/ 643359 h 1773806"/>
                  <a:gd name="connsiteX6" fmla="*/ 10346005 w 10346012"/>
                  <a:gd name="connsiteY6" fmla="*/ 1562036 h 1773806"/>
                  <a:gd name="connsiteX0" fmla="*/ 0 w 11381687"/>
                  <a:gd name="connsiteY0" fmla="*/ 0 h 2921147"/>
                  <a:gd name="connsiteX1" fmla="*/ 1458044 w 11381687"/>
                  <a:gd name="connsiteY1" fmla="*/ 1652004 h 2921147"/>
                  <a:gd name="connsiteX2" fmla="*/ 3632200 w 11381687"/>
                  <a:gd name="connsiteY2" fmla="*/ 2781300 h 2921147"/>
                  <a:gd name="connsiteX3" fmla="*/ 5422900 w 11381687"/>
                  <a:gd name="connsiteY3" fmla="*/ 1701800 h 2921147"/>
                  <a:gd name="connsiteX4" fmla="*/ 7391400 w 11381687"/>
                  <a:gd name="connsiteY4" fmla="*/ 2921000 h 2921147"/>
                  <a:gd name="connsiteX5" fmla="*/ 9283700 w 11381687"/>
                  <a:gd name="connsiteY5" fmla="*/ 1790700 h 2921147"/>
                  <a:gd name="connsiteX6" fmla="*/ 11381680 w 11381687"/>
                  <a:gd name="connsiteY6" fmla="*/ 2709377 h 2921147"/>
                  <a:gd name="connsiteX0" fmla="*/ 0 w 11381687"/>
                  <a:gd name="connsiteY0" fmla="*/ 0 h 2921147"/>
                  <a:gd name="connsiteX1" fmla="*/ 1496144 w 11381687"/>
                  <a:gd name="connsiteY1" fmla="*/ 1575804 h 2921147"/>
                  <a:gd name="connsiteX2" fmla="*/ 3632200 w 11381687"/>
                  <a:gd name="connsiteY2" fmla="*/ 2781300 h 2921147"/>
                  <a:gd name="connsiteX3" fmla="*/ 5422900 w 11381687"/>
                  <a:gd name="connsiteY3" fmla="*/ 1701800 h 2921147"/>
                  <a:gd name="connsiteX4" fmla="*/ 7391400 w 11381687"/>
                  <a:gd name="connsiteY4" fmla="*/ 2921000 h 2921147"/>
                  <a:gd name="connsiteX5" fmla="*/ 9283700 w 11381687"/>
                  <a:gd name="connsiteY5" fmla="*/ 1790700 h 2921147"/>
                  <a:gd name="connsiteX6" fmla="*/ 11381680 w 11381687"/>
                  <a:gd name="connsiteY6" fmla="*/ 2709377 h 2921147"/>
                  <a:gd name="connsiteX0" fmla="*/ 0 w 11381687"/>
                  <a:gd name="connsiteY0" fmla="*/ 0 h 2921147"/>
                  <a:gd name="connsiteX1" fmla="*/ 1496144 w 11381687"/>
                  <a:gd name="connsiteY1" fmla="*/ 1575804 h 2921147"/>
                  <a:gd name="connsiteX2" fmla="*/ 3632200 w 11381687"/>
                  <a:gd name="connsiteY2" fmla="*/ 2781300 h 2921147"/>
                  <a:gd name="connsiteX3" fmla="*/ 5422900 w 11381687"/>
                  <a:gd name="connsiteY3" fmla="*/ 1701800 h 2921147"/>
                  <a:gd name="connsiteX4" fmla="*/ 7391400 w 11381687"/>
                  <a:gd name="connsiteY4" fmla="*/ 2921000 h 2921147"/>
                  <a:gd name="connsiteX5" fmla="*/ 9283700 w 11381687"/>
                  <a:gd name="connsiteY5" fmla="*/ 1790700 h 2921147"/>
                  <a:gd name="connsiteX6" fmla="*/ 11381680 w 11381687"/>
                  <a:gd name="connsiteY6" fmla="*/ 2709377 h 2921147"/>
                  <a:gd name="connsiteX0" fmla="*/ 313680 w 10199223"/>
                  <a:gd name="connsiteY0" fmla="*/ 21839 h 1367182"/>
                  <a:gd name="connsiteX1" fmla="*/ 2449736 w 10199223"/>
                  <a:gd name="connsiteY1" fmla="*/ 1227335 h 1367182"/>
                  <a:gd name="connsiteX2" fmla="*/ 4240436 w 10199223"/>
                  <a:gd name="connsiteY2" fmla="*/ 147835 h 1367182"/>
                  <a:gd name="connsiteX3" fmla="*/ 6208936 w 10199223"/>
                  <a:gd name="connsiteY3" fmla="*/ 1367035 h 1367182"/>
                  <a:gd name="connsiteX4" fmla="*/ 8101236 w 10199223"/>
                  <a:gd name="connsiteY4" fmla="*/ 236735 h 1367182"/>
                  <a:gd name="connsiteX5" fmla="*/ 10199216 w 10199223"/>
                  <a:gd name="connsiteY5" fmla="*/ 1155412 h 1367182"/>
                  <a:gd name="connsiteX0" fmla="*/ 291388 w 10507131"/>
                  <a:gd name="connsiteY0" fmla="*/ 19789 h 1555632"/>
                  <a:gd name="connsiteX1" fmla="*/ 2757644 w 10507131"/>
                  <a:gd name="connsiteY1" fmla="*/ 1415785 h 1555632"/>
                  <a:gd name="connsiteX2" fmla="*/ 4548344 w 10507131"/>
                  <a:gd name="connsiteY2" fmla="*/ 336285 h 1555632"/>
                  <a:gd name="connsiteX3" fmla="*/ 6516844 w 10507131"/>
                  <a:gd name="connsiteY3" fmla="*/ 1555485 h 1555632"/>
                  <a:gd name="connsiteX4" fmla="*/ 8409144 w 10507131"/>
                  <a:gd name="connsiteY4" fmla="*/ 425185 h 1555632"/>
                  <a:gd name="connsiteX5" fmla="*/ 10507124 w 10507131"/>
                  <a:gd name="connsiteY5" fmla="*/ 1343862 h 1555632"/>
                  <a:gd name="connsiteX0" fmla="*/ 49 w 10215792"/>
                  <a:gd name="connsiteY0" fmla="*/ 0 h 1535843"/>
                  <a:gd name="connsiteX1" fmla="*/ 1028750 w 10215792"/>
                  <a:gd name="connsiteY1" fmla="*/ 660401 h 1535843"/>
                  <a:gd name="connsiteX2" fmla="*/ 2466305 w 10215792"/>
                  <a:gd name="connsiteY2" fmla="*/ 1395996 h 1535843"/>
                  <a:gd name="connsiteX3" fmla="*/ 4257005 w 10215792"/>
                  <a:gd name="connsiteY3" fmla="*/ 316496 h 1535843"/>
                  <a:gd name="connsiteX4" fmla="*/ 6225505 w 10215792"/>
                  <a:gd name="connsiteY4" fmla="*/ 1535696 h 1535843"/>
                  <a:gd name="connsiteX5" fmla="*/ 8117805 w 10215792"/>
                  <a:gd name="connsiteY5" fmla="*/ 405396 h 1535843"/>
                  <a:gd name="connsiteX6" fmla="*/ 10215785 w 10215792"/>
                  <a:gd name="connsiteY6" fmla="*/ 1324073 h 1535843"/>
                  <a:gd name="connsiteX0" fmla="*/ 49 w 10215792"/>
                  <a:gd name="connsiteY0" fmla="*/ 0 h 1535843"/>
                  <a:gd name="connsiteX1" fmla="*/ 1028750 w 10215792"/>
                  <a:gd name="connsiteY1" fmla="*/ 660401 h 1535843"/>
                  <a:gd name="connsiteX2" fmla="*/ 2466305 w 10215792"/>
                  <a:gd name="connsiteY2" fmla="*/ 1395996 h 1535843"/>
                  <a:gd name="connsiteX3" fmla="*/ 4257005 w 10215792"/>
                  <a:gd name="connsiteY3" fmla="*/ 316496 h 1535843"/>
                  <a:gd name="connsiteX4" fmla="*/ 6225505 w 10215792"/>
                  <a:gd name="connsiteY4" fmla="*/ 1535696 h 1535843"/>
                  <a:gd name="connsiteX5" fmla="*/ 8117805 w 10215792"/>
                  <a:gd name="connsiteY5" fmla="*/ 405396 h 1535843"/>
                  <a:gd name="connsiteX6" fmla="*/ 10215785 w 10215792"/>
                  <a:gd name="connsiteY6" fmla="*/ 1324073 h 1535843"/>
                  <a:gd name="connsiteX0" fmla="*/ 49 w 10215792"/>
                  <a:gd name="connsiteY0" fmla="*/ 0 h 1535843"/>
                  <a:gd name="connsiteX1" fmla="*/ 1028750 w 10215792"/>
                  <a:gd name="connsiteY1" fmla="*/ 723901 h 1535843"/>
                  <a:gd name="connsiteX2" fmla="*/ 2466305 w 10215792"/>
                  <a:gd name="connsiteY2" fmla="*/ 1395996 h 1535843"/>
                  <a:gd name="connsiteX3" fmla="*/ 4257005 w 10215792"/>
                  <a:gd name="connsiteY3" fmla="*/ 316496 h 1535843"/>
                  <a:gd name="connsiteX4" fmla="*/ 6225505 w 10215792"/>
                  <a:gd name="connsiteY4" fmla="*/ 1535696 h 1535843"/>
                  <a:gd name="connsiteX5" fmla="*/ 8117805 w 10215792"/>
                  <a:gd name="connsiteY5" fmla="*/ 405396 h 1535843"/>
                  <a:gd name="connsiteX6" fmla="*/ 10215785 w 10215792"/>
                  <a:gd name="connsiteY6" fmla="*/ 1324073 h 1535843"/>
                  <a:gd name="connsiteX0" fmla="*/ 49 w 8844221"/>
                  <a:gd name="connsiteY0" fmla="*/ 0 h 1535860"/>
                  <a:gd name="connsiteX1" fmla="*/ 1028750 w 8844221"/>
                  <a:gd name="connsiteY1" fmla="*/ 723901 h 1535860"/>
                  <a:gd name="connsiteX2" fmla="*/ 2466305 w 8844221"/>
                  <a:gd name="connsiteY2" fmla="*/ 1395996 h 1535860"/>
                  <a:gd name="connsiteX3" fmla="*/ 4257005 w 8844221"/>
                  <a:gd name="connsiteY3" fmla="*/ 316496 h 1535860"/>
                  <a:gd name="connsiteX4" fmla="*/ 6225505 w 8844221"/>
                  <a:gd name="connsiteY4" fmla="*/ 1535696 h 1535860"/>
                  <a:gd name="connsiteX5" fmla="*/ 8117805 w 8844221"/>
                  <a:gd name="connsiteY5" fmla="*/ 405396 h 1535860"/>
                  <a:gd name="connsiteX6" fmla="*/ 8844185 w 8844221"/>
                  <a:gd name="connsiteY6" fmla="*/ 600173 h 1535860"/>
                  <a:gd name="connsiteX0" fmla="*/ 86179 w 8930351"/>
                  <a:gd name="connsiteY0" fmla="*/ 63643 h 1599503"/>
                  <a:gd name="connsiteX1" fmla="*/ 73480 w 8930351"/>
                  <a:gd name="connsiteY1" fmla="*/ 50943 h 1599503"/>
                  <a:gd name="connsiteX2" fmla="*/ 1114880 w 8930351"/>
                  <a:gd name="connsiteY2" fmla="*/ 787544 h 1599503"/>
                  <a:gd name="connsiteX3" fmla="*/ 2552435 w 8930351"/>
                  <a:gd name="connsiteY3" fmla="*/ 1459639 h 1599503"/>
                  <a:gd name="connsiteX4" fmla="*/ 4343135 w 8930351"/>
                  <a:gd name="connsiteY4" fmla="*/ 380139 h 1599503"/>
                  <a:gd name="connsiteX5" fmla="*/ 6311635 w 8930351"/>
                  <a:gd name="connsiteY5" fmla="*/ 1599339 h 1599503"/>
                  <a:gd name="connsiteX6" fmla="*/ 8203935 w 8930351"/>
                  <a:gd name="connsiteY6" fmla="*/ 469039 h 1599503"/>
                  <a:gd name="connsiteX7" fmla="*/ 8930315 w 8930351"/>
                  <a:gd name="connsiteY7" fmla="*/ 663816 h 1599503"/>
                  <a:gd name="connsiteX0" fmla="*/ 354075 w 9198247"/>
                  <a:gd name="connsiteY0" fmla="*/ 254064 h 1789924"/>
                  <a:gd name="connsiteX1" fmla="*/ 36576 w 9198247"/>
                  <a:gd name="connsiteY1" fmla="*/ 25464 h 1789924"/>
                  <a:gd name="connsiteX2" fmla="*/ 1382776 w 9198247"/>
                  <a:gd name="connsiteY2" fmla="*/ 977965 h 1789924"/>
                  <a:gd name="connsiteX3" fmla="*/ 2820331 w 9198247"/>
                  <a:gd name="connsiteY3" fmla="*/ 1650060 h 1789924"/>
                  <a:gd name="connsiteX4" fmla="*/ 4611031 w 9198247"/>
                  <a:gd name="connsiteY4" fmla="*/ 570560 h 1789924"/>
                  <a:gd name="connsiteX5" fmla="*/ 6579531 w 9198247"/>
                  <a:gd name="connsiteY5" fmla="*/ 1789760 h 1789924"/>
                  <a:gd name="connsiteX6" fmla="*/ 8471831 w 9198247"/>
                  <a:gd name="connsiteY6" fmla="*/ 659460 h 1789924"/>
                  <a:gd name="connsiteX7" fmla="*/ 9198211 w 9198247"/>
                  <a:gd name="connsiteY7" fmla="*/ 854237 h 178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198247" h="1789924">
                    <a:moveTo>
                      <a:pt x="354075" y="254064"/>
                    </a:moveTo>
                    <a:cubicBezTo>
                      <a:pt x="351959" y="251947"/>
                      <a:pt x="-134874" y="-95186"/>
                      <a:pt x="36576" y="25464"/>
                    </a:cubicBezTo>
                    <a:cubicBezTo>
                      <a:pt x="208026" y="146114"/>
                      <a:pt x="969617" y="743182"/>
                      <a:pt x="1382776" y="977965"/>
                    </a:cubicBezTo>
                    <a:cubicBezTo>
                      <a:pt x="2022419" y="1439231"/>
                      <a:pt x="2282289" y="1717961"/>
                      <a:pt x="2820331" y="1650060"/>
                    </a:cubicBezTo>
                    <a:cubicBezTo>
                      <a:pt x="3358373" y="1582159"/>
                      <a:pt x="3984498" y="547277"/>
                      <a:pt x="4611031" y="570560"/>
                    </a:cubicBezTo>
                    <a:cubicBezTo>
                      <a:pt x="5237564" y="593843"/>
                      <a:pt x="5936064" y="1774943"/>
                      <a:pt x="6579531" y="1789760"/>
                    </a:cubicBezTo>
                    <a:cubicBezTo>
                      <a:pt x="7222998" y="1804577"/>
                      <a:pt x="8035384" y="815380"/>
                      <a:pt x="8471831" y="659460"/>
                    </a:cubicBezTo>
                    <a:cubicBezTo>
                      <a:pt x="8908278" y="503540"/>
                      <a:pt x="9202031" y="853524"/>
                      <a:pt x="9198211" y="854237"/>
                    </a:cubicBezTo>
                  </a:path>
                </a:pathLst>
              </a:custGeom>
              <a:noFill/>
              <a:ln w="57150">
                <a:solidFill>
                  <a:srgbClr val="66B700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</p:grpSp>
      </p:grp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71800" y="3613744"/>
            <a:ext cx="5638801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69776" y="1949745"/>
            <a:ext cx="5640826" cy="1470025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fr-CA" dirty="0" smtClean="0"/>
              <a:t>Cliquez et modifiez le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7566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" name="Grouper 7"/>
          <p:cNvGrpSpPr/>
          <p:nvPr userDrawn="1"/>
        </p:nvGrpSpPr>
        <p:grpSpPr>
          <a:xfrm>
            <a:off x="-266700" y="0"/>
            <a:ext cx="9574642" cy="7047659"/>
            <a:chOff x="-266700" y="0"/>
            <a:chExt cx="9574642" cy="7047659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687116" y="2650604"/>
              <a:ext cx="6885384" cy="1584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0" name="Grouper 42"/>
            <p:cNvGrpSpPr/>
            <p:nvPr/>
          </p:nvGrpSpPr>
          <p:grpSpPr>
            <a:xfrm>
              <a:off x="-266700" y="5257735"/>
              <a:ext cx="9574642" cy="1789924"/>
              <a:chOff x="-266700" y="5257735"/>
              <a:chExt cx="9574642" cy="1789924"/>
            </a:xfrm>
          </p:grpSpPr>
          <p:sp>
            <p:nvSpPr>
              <p:cNvPr id="14" name="Forme libre 13"/>
              <p:cNvSpPr/>
              <p:nvPr/>
            </p:nvSpPr>
            <p:spPr>
              <a:xfrm>
                <a:off x="-266700" y="5534006"/>
                <a:ext cx="9574642" cy="1149559"/>
              </a:xfrm>
              <a:custGeom>
                <a:avLst/>
                <a:gdLst>
                  <a:gd name="connsiteX0" fmla="*/ 0 w 8098285"/>
                  <a:gd name="connsiteY0" fmla="*/ 910900 h 1323437"/>
                  <a:gd name="connsiteX1" fmla="*/ 1270000 w 8098285"/>
                  <a:gd name="connsiteY1" fmla="*/ 1317300 h 1323437"/>
                  <a:gd name="connsiteX2" fmla="*/ 3048000 w 8098285"/>
                  <a:gd name="connsiteY2" fmla="*/ 631500 h 1323437"/>
                  <a:gd name="connsiteX3" fmla="*/ 5029200 w 8098285"/>
                  <a:gd name="connsiteY3" fmla="*/ 1177600 h 1323437"/>
                  <a:gd name="connsiteX4" fmla="*/ 7340600 w 8098285"/>
                  <a:gd name="connsiteY4" fmla="*/ 618800 h 1323437"/>
                  <a:gd name="connsiteX5" fmla="*/ 8064500 w 8098285"/>
                  <a:gd name="connsiteY5" fmla="*/ 21900 h 1323437"/>
                  <a:gd name="connsiteX6" fmla="*/ 7912100 w 8098285"/>
                  <a:gd name="connsiteY6" fmla="*/ 187000 h 132343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185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312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342092"/>
                  <a:gd name="connsiteY0" fmla="*/ 1154614 h 1567151"/>
                  <a:gd name="connsiteX1" fmla="*/ 1270000 w 8342092"/>
                  <a:gd name="connsiteY1" fmla="*/ 1561014 h 1567151"/>
                  <a:gd name="connsiteX2" fmla="*/ 3048000 w 8342092"/>
                  <a:gd name="connsiteY2" fmla="*/ 875214 h 1567151"/>
                  <a:gd name="connsiteX3" fmla="*/ 5029200 w 8342092"/>
                  <a:gd name="connsiteY3" fmla="*/ 1548314 h 1567151"/>
                  <a:gd name="connsiteX4" fmla="*/ 7442200 w 8342092"/>
                  <a:gd name="connsiteY4" fmla="*/ 976814 h 1567151"/>
                  <a:gd name="connsiteX5" fmla="*/ 8064500 w 8342092"/>
                  <a:gd name="connsiteY5" fmla="*/ 265614 h 1567151"/>
                  <a:gd name="connsiteX6" fmla="*/ 8305800 w 8342092"/>
                  <a:gd name="connsiteY6" fmla="*/ 37014 h 1567151"/>
                  <a:gd name="connsiteX0" fmla="*/ 0 w 8305800"/>
                  <a:gd name="connsiteY0" fmla="*/ 1117600 h 1530137"/>
                  <a:gd name="connsiteX1" fmla="*/ 1270000 w 8305800"/>
                  <a:gd name="connsiteY1" fmla="*/ 1524000 h 1530137"/>
                  <a:gd name="connsiteX2" fmla="*/ 3048000 w 8305800"/>
                  <a:gd name="connsiteY2" fmla="*/ 838200 h 1530137"/>
                  <a:gd name="connsiteX3" fmla="*/ 5029200 w 8305800"/>
                  <a:gd name="connsiteY3" fmla="*/ 1511300 h 1530137"/>
                  <a:gd name="connsiteX4" fmla="*/ 7442200 w 8305800"/>
                  <a:gd name="connsiteY4" fmla="*/ 939800 h 1530137"/>
                  <a:gd name="connsiteX5" fmla="*/ 8305800 w 8305800"/>
                  <a:gd name="connsiteY5" fmla="*/ 0 h 1530137"/>
                  <a:gd name="connsiteX0" fmla="*/ 0 w 7442200"/>
                  <a:gd name="connsiteY0" fmla="*/ 279406 h 691943"/>
                  <a:gd name="connsiteX1" fmla="*/ 1270000 w 7442200"/>
                  <a:gd name="connsiteY1" fmla="*/ 685806 h 691943"/>
                  <a:gd name="connsiteX2" fmla="*/ 3048000 w 7442200"/>
                  <a:gd name="connsiteY2" fmla="*/ 6 h 691943"/>
                  <a:gd name="connsiteX3" fmla="*/ 5029200 w 7442200"/>
                  <a:gd name="connsiteY3" fmla="*/ 673106 h 691943"/>
                  <a:gd name="connsiteX4" fmla="*/ 7442200 w 7442200"/>
                  <a:gd name="connsiteY4" fmla="*/ 101606 h 691943"/>
                  <a:gd name="connsiteX0" fmla="*/ 114154 w 7556354"/>
                  <a:gd name="connsiteY0" fmla="*/ 279406 h 689699"/>
                  <a:gd name="connsiteX1" fmla="*/ 88754 w 7556354"/>
                  <a:gd name="connsiteY1" fmla="*/ 279406 h 689699"/>
                  <a:gd name="connsiteX2" fmla="*/ 1384154 w 7556354"/>
                  <a:gd name="connsiteY2" fmla="*/ 685806 h 689699"/>
                  <a:gd name="connsiteX3" fmla="*/ 3162154 w 7556354"/>
                  <a:gd name="connsiteY3" fmla="*/ 6 h 689699"/>
                  <a:gd name="connsiteX4" fmla="*/ 5143354 w 7556354"/>
                  <a:gd name="connsiteY4" fmla="*/ 673106 h 689699"/>
                  <a:gd name="connsiteX5" fmla="*/ 7556354 w 7556354"/>
                  <a:gd name="connsiteY5" fmla="*/ 101606 h 689699"/>
                  <a:gd name="connsiteX0" fmla="*/ 356635 w 7798835"/>
                  <a:gd name="connsiteY0" fmla="*/ 279406 h 689699"/>
                  <a:gd name="connsiteX1" fmla="*/ 331235 w 7798835"/>
                  <a:gd name="connsiteY1" fmla="*/ 279406 h 689699"/>
                  <a:gd name="connsiteX2" fmla="*/ 1626635 w 7798835"/>
                  <a:gd name="connsiteY2" fmla="*/ 685806 h 689699"/>
                  <a:gd name="connsiteX3" fmla="*/ 3404635 w 7798835"/>
                  <a:gd name="connsiteY3" fmla="*/ 6 h 689699"/>
                  <a:gd name="connsiteX4" fmla="*/ 5385835 w 7798835"/>
                  <a:gd name="connsiteY4" fmla="*/ 673106 h 689699"/>
                  <a:gd name="connsiteX5" fmla="*/ 7798835 w 7798835"/>
                  <a:gd name="connsiteY5" fmla="*/ 101606 h 689699"/>
                  <a:gd name="connsiteX0" fmla="*/ 567536 w 8009736"/>
                  <a:gd name="connsiteY0" fmla="*/ 297395 h 704580"/>
                  <a:gd name="connsiteX1" fmla="*/ 275436 w 8009736"/>
                  <a:gd name="connsiteY1" fmla="*/ 157695 h 704580"/>
                  <a:gd name="connsiteX2" fmla="*/ 1837536 w 8009736"/>
                  <a:gd name="connsiteY2" fmla="*/ 703795 h 704580"/>
                  <a:gd name="connsiteX3" fmla="*/ 3615536 w 8009736"/>
                  <a:gd name="connsiteY3" fmla="*/ 17995 h 704580"/>
                  <a:gd name="connsiteX4" fmla="*/ 5596736 w 8009736"/>
                  <a:gd name="connsiteY4" fmla="*/ 691095 h 704580"/>
                  <a:gd name="connsiteX5" fmla="*/ 8009736 w 8009736"/>
                  <a:gd name="connsiteY5" fmla="*/ 119595 h 704580"/>
                  <a:gd name="connsiteX0" fmla="*/ 567536 w 8162922"/>
                  <a:gd name="connsiteY0" fmla="*/ 297395 h 704580"/>
                  <a:gd name="connsiteX1" fmla="*/ 275436 w 8162922"/>
                  <a:gd name="connsiteY1" fmla="*/ 157695 h 704580"/>
                  <a:gd name="connsiteX2" fmla="*/ 1837536 w 8162922"/>
                  <a:gd name="connsiteY2" fmla="*/ 703795 h 704580"/>
                  <a:gd name="connsiteX3" fmla="*/ 3615536 w 8162922"/>
                  <a:gd name="connsiteY3" fmla="*/ 17995 h 704580"/>
                  <a:gd name="connsiteX4" fmla="*/ 5596736 w 8162922"/>
                  <a:gd name="connsiteY4" fmla="*/ 691095 h 704580"/>
                  <a:gd name="connsiteX5" fmla="*/ 8009736 w 8162922"/>
                  <a:gd name="connsiteY5" fmla="*/ 119595 h 704580"/>
                  <a:gd name="connsiteX0" fmla="*/ 567536 w 8947886"/>
                  <a:gd name="connsiteY0" fmla="*/ 529506 h 936691"/>
                  <a:gd name="connsiteX1" fmla="*/ 275436 w 8947886"/>
                  <a:gd name="connsiteY1" fmla="*/ 389806 h 936691"/>
                  <a:gd name="connsiteX2" fmla="*/ 1837536 w 8947886"/>
                  <a:gd name="connsiteY2" fmla="*/ 935906 h 936691"/>
                  <a:gd name="connsiteX3" fmla="*/ 3615536 w 8947886"/>
                  <a:gd name="connsiteY3" fmla="*/ 250106 h 936691"/>
                  <a:gd name="connsiteX4" fmla="*/ 5596736 w 8947886"/>
                  <a:gd name="connsiteY4" fmla="*/ 923206 h 936691"/>
                  <a:gd name="connsiteX5" fmla="*/ 8822536 w 8947886"/>
                  <a:gd name="connsiteY5" fmla="*/ 59606 h 936691"/>
                  <a:gd name="connsiteX0" fmla="*/ 567536 w 8947886"/>
                  <a:gd name="connsiteY0" fmla="*/ 529506 h 936318"/>
                  <a:gd name="connsiteX1" fmla="*/ 275436 w 8947886"/>
                  <a:gd name="connsiteY1" fmla="*/ 389806 h 936318"/>
                  <a:gd name="connsiteX2" fmla="*/ 262737 w 8947886"/>
                  <a:gd name="connsiteY2" fmla="*/ 351707 h 936318"/>
                  <a:gd name="connsiteX3" fmla="*/ 1837536 w 8947886"/>
                  <a:gd name="connsiteY3" fmla="*/ 935906 h 936318"/>
                  <a:gd name="connsiteX4" fmla="*/ 3615536 w 8947886"/>
                  <a:gd name="connsiteY4" fmla="*/ 250106 h 936318"/>
                  <a:gd name="connsiteX5" fmla="*/ 5596736 w 8947886"/>
                  <a:gd name="connsiteY5" fmla="*/ 923206 h 936318"/>
                  <a:gd name="connsiteX6" fmla="*/ 8822536 w 8947886"/>
                  <a:gd name="connsiteY6" fmla="*/ 59606 h 936318"/>
                  <a:gd name="connsiteX0" fmla="*/ 1220951 w 9601301"/>
                  <a:gd name="connsiteY0" fmla="*/ 645043 h 1054809"/>
                  <a:gd name="connsiteX1" fmla="*/ 928851 w 9601301"/>
                  <a:gd name="connsiteY1" fmla="*/ 505343 h 1054809"/>
                  <a:gd name="connsiteX2" fmla="*/ 39852 w 9601301"/>
                  <a:gd name="connsiteY2" fmla="*/ 10044 h 1054809"/>
                  <a:gd name="connsiteX3" fmla="*/ 2490951 w 9601301"/>
                  <a:gd name="connsiteY3" fmla="*/ 1051443 h 1054809"/>
                  <a:gd name="connsiteX4" fmla="*/ 4268951 w 9601301"/>
                  <a:gd name="connsiteY4" fmla="*/ 365643 h 1054809"/>
                  <a:gd name="connsiteX5" fmla="*/ 6250151 w 9601301"/>
                  <a:gd name="connsiteY5" fmla="*/ 1038743 h 1054809"/>
                  <a:gd name="connsiteX6" fmla="*/ 9475951 w 9601301"/>
                  <a:gd name="connsiteY6" fmla="*/ 175143 h 1054809"/>
                  <a:gd name="connsiteX0" fmla="*/ 1232725 w 9613075"/>
                  <a:gd name="connsiteY0" fmla="*/ 641140 h 1050906"/>
                  <a:gd name="connsiteX1" fmla="*/ 648525 w 9613075"/>
                  <a:gd name="connsiteY1" fmla="*/ 895140 h 1050906"/>
                  <a:gd name="connsiteX2" fmla="*/ 51626 w 9613075"/>
                  <a:gd name="connsiteY2" fmla="*/ 6141 h 1050906"/>
                  <a:gd name="connsiteX3" fmla="*/ 2502725 w 9613075"/>
                  <a:gd name="connsiteY3" fmla="*/ 1047540 h 1050906"/>
                  <a:gd name="connsiteX4" fmla="*/ 4280725 w 9613075"/>
                  <a:gd name="connsiteY4" fmla="*/ 361740 h 1050906"/>
                  <a:gd name="connsiteX5" fmla="*/ 6261925 w 9613075"/>
                  <a:gd name="connsiteY5" fmla="*/ 1034840 h 1050906"/>
                  <a:gd name="connsiteX6" fmla="*/ 9487725 w 9613075"/>
                  <a:gd name="connsiteY6" fmla="*/ 171240 h 1050906"/>
                  <a:gd name="connsiteX0" fmla="*/ 1207025 w 9587375"/>
                  <a:gd name="connsiteY0" fmla="*/ 640564 h 1050330"/>
                  <a:gd name="connsiteX1" fmla="*/ 25926 w 9587375"/>
                  <a:gd name="connsiteY1" fmla="*/ 5565 h 1050330"/>
                  <a:gd name="connsiteX2" fmla="*/ 2477025 w 9587375"/>
                  <a:gd name="connsiteY2" fmla="*/ 1046964 h 1050330"/>
                  <a:gd name="connsiteX3" fmla="*/ 4255025 w 9587375"/>
                  <a:gd name="connsiteY3" fmla="*/ 361164 h 1050330"/>
                  <a:gd name="connsiteX4" fmla="*/ 6236225 w 9587375"/>
                  <a:gd name="connsiteY4" fmla="*/ 1034264 h 1050330"/>
                  <a:gd name="connsiteX5" fmla="*/ 9462025 w 9587375"/>
                  <a:gd name="connsiteY5" fmla="*/ 170664 h 1050330"/>
                  <a:gd name="connsiteX0" fmla="*/ 1070428 w 9590478"/>
                  <a:gd name="connsiteY0" fmla="*/ 804495 h 1049161"/>
                  <a:gd name="connsiteX1" fmla="*/ 29029 w 9590478"/>
                  <a:gd name="connsiteY1" fmla="*/ 4396 h 1049161"/>
                  <a:gd name="connsiteX2" fmla="*/ 2480128 w 9590478"/>
                  <a:gd name="connsiteY2" fmla="*/ 1045795 h 1049161"/>
                  <a:gd name="connsiteX3" fmla="*/ 4258128 w 9590478"/>
                  <a:gd name="connsiteY3" fmla="*/ 359995 h 1049161"/>
                  <a:gd name="connsiteX4" fmla="*/ 6239328 w 9590478"/>
                  <a:gd name="connsiteY4" fmla="*/ 1033095 h 1049161"/>
                  <a:gd name="connsiteX5" fmla="*/ 9465128 w 9590478"/>
                  <a:gd name="connsiteY5" fmla="*/ 169495 h 1049161"/>
                  <a:gd name="connsiteX0" fmla="*/ 64982 w 10109032"/>
                  <a:gd name="connsiteY0" fmla="*/ 30007 h 1354173"/>
                  <a:gd name="connsiteX1" fmla="*/ 547583 w 10109032"/>
                  <a:gd name="connsiteY1" fmla="*/ 309408 h 1354173"/>
                  <a:gd name="connsiteX2" fmla="*/ 2998682 w 10109032"/>
                  <a:gd name="connsiteY2" fmla="*/ 1350807 h 1354173"/>
                  <a:gd name="connsiteX3" fmla="*/ 4776682 w 10109032"/>
                  <a:gd name="connsiteY3" fmla="*/ 665007 h 1354173"/>
                  <a:gd name="connsiteX4" fmla="*/ 6757882 w 10109032"/>
                  <a:gd name="connsiteY4" fmla="*/ 1338107 h 1354173"/>
                  <a:gd name="connsiteX5" fmla="*/ 9983682 w 10109032"/>
                  <a:gd name="connsiteY5" fmla="*/ 474507 h 1354173"/>
                  <a:gd name="connsiteX0" fmla="*/ 0 w 9561449"/>
                  <a:gd name="connsiteY0" fmla="*/ 0 h 1044765"/>
                  <a:gd name="connsiteX1" fmla="*/ 2451099 w 9561449"/>
                  <a:gd name="connsiteY1" fmla="*/ 1041399 h 1044765"/>
                  <a:gd name="connsiteX2" fmla="*/ 4229099 w 9561449"/>
                  <a:gd name="connsiteY2" fmla="*/ 355599 h 1044765"/>
                  <a:gd name="connsiteX3" fmla="*/ 6210299 w 9561449"/>
                  <a:gd name="connsiteY3" fmla="*/ 1028699 h 1044765"/>
                  <a:gd name="connsiteX4" fmla="*/ 9436099 w 9561449"/>
                  <a:gd name="connsiteY4" fmla="*/ 165099 h 1044765"/>
                  <a:gd name="connsiteX0" fmla="*/ 0 w 9574642"/>
                  <a:gd name="connsiteY0" fmla="*/ 104794 h 1149559"/>
                  <a:gd name="connsiteX1" fmla="*/ 2451099 w 9574642"/>
                  <a:gd name="connsiteY1" fmla="*/ 1146193 h 1149559"/>
                  <a:gd name="connsiteX2" fmla="*/ 4229099 w 9574642"/>
                  <a:gd name="connsiteY2" fmla="*/ 460393 h 1149559"/>
                  <a:gd name="connsiteX3" fmla="*/ 6210299 w 9574642"/>
                  <a:gd name="connsiteY3" fmla="*/ 1133493 h 1149559"/>
                  <a:gd name="connsiteX4" fmla="*/ 9449747 w 9574642"/>
                  <a:gd name="connsiteY4" fmla="*/ 51529 h 114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4642" h="1149559">
                    <a:moveTo>
                      <a:pt x="0" y="104794"/>
                    </a:moveTo>
                    <a:cubicBezTo>
                      <a:pt x="211667" y="172527"/>
                      <a:pt x="1746249" y="1086927"/>
                      <a:pt x="2451099" y="1146193"/>
                    </a:cubicBezTo>
                    <a:cubicBezTo>
                      <a:pt x="3155949" y="1205459"/>
                      <a:pt x="3602566" y="462510"/>
                      <a:pt x="4229099" y="460393"/>
                    </a:cubicBezTo>
                    <a:cubicBezTo>
                      <a:pt x="4855632" y="458276"/>
                      <a:pt x="5342466" y="1165243"/>
                      <a:pt x="6210299" y="1133493"/>
                    </a:cubicBezTo>
                    <a:cubicBezTo>
                      <a:pt x="7078132" y="1101743"/>
                      <a:pt x="10237147" y="-280788"/>
                      <a:pt x="9449747" y="51529"/>
                    </a:cubicBezTo>
                  </a:path>
                </a:pathLst>
              </a:custGeom>
              <a:noFill/>
              <a:ln w="38100">
                <a:solidFill>
                  <a:srgbClr val="66B700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5" name="Forme libre 14"/>
              <p:cNvSpPr/>
              <p:nvPr/>
            </p:nvSpPr>
            <p:spPr>
              <a:xfrm>
                <a:off x="-215901" y="5583330"/>
                <a:ext cx="9385308" cy="1219741"/>
              </a:xfrm>
              <a:custGeom>
                <a:avLst/>
                <a:gdLst>
                  <a:gd name="connsiteX0" fmla="*/ 0 w 8098285"/>
                  <a:gd name="connsiteY0" fmla="*/ 910900 h 1323437"/>
                  <a:gd name="connsiteX1" fmla="*/ 1270000 w 8098285"/>
                  <a:gd name="connsiteY1" fmla="*/ 1317300 h 1323437"/>
                  <a:gd name="connsiteX2" fmla="*/ 3048000 w 8098285"/>
                  <a:gd name="connsiteY2" fmla="*/ 631500 h 1323437"/>
                  <a:gd name="connsiteX3" fmla="*/ 5029200 w 8098285"/>
                  <a:gd name="connsiteY3" fmla="*/ 1177600 h 1323437"/>
                  <a:gd name="connsiteX4" fmla="*/ 7340600 w 8098285"/>
                  <a:gd name="connsiteY4" fmla="*/ 618800 h 1323437"/>
                  <a:gd name="connsiteX5" fmla="*/ 8064500 w 8098285"/>
                  <a:gd name="connsiteY5" fmla="*/ 21900 h 1323437"/>
                  <a:gd name="connsiteX6" fmla="*/ 7912100 w 8098285"/>
                  <a:gd name="connsiteY6" fmla="*/ 187000 h 132343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185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312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342092"/>
                  <a:gd name="connsiteY0" fmla="*/ 1154614 h 1567151"/>
                  <a:gd name="connsiteX1" fmla="*/ 1270000 w 8342092"/>
                  <a:gd name="connsiteY1" fmla="*/ 1561014 h 1567151"/>
                  <a:gd name="connsiteX2" fmla="*/ 3048000 w 8342092"/>
                  <a:gd name="connsiteY2" fmla="*/ 875214 h 1567151"/>
                  <a:gd name="connsiteX3" fmla="*/ 5029200 w 8342092"/>
                  <a:gd name="connsiteY3" fmla="*/ 1548314 h 1567151"/>
                  <a:gd name="connsiteX4" fmla="*/ 7442200 w 8342092"/>
                  <a:gd name="connsiteY4" fmla="*/ 976814 h 1567151"/>
                  <a:gd name="connsiteX5" fmla="*/ 8064500 w 8342092"/>
                  <a:gd name="connsiteY5" fmla="*/ 265614 h 1567151"/>
                  <a:gd name="connsiteX6" fmla="*/ 8305800 w 8342092"/>
                  <a:gd name="connsiteY6" fmla="*/ 37014 h 1567151"/>
                  <a:gd name="connsiteX0" fmla="*/ 0 w 8305800"/>
                  <a:gd name="connsiteY0" fmla="*/ 1117600 h 1530137"/>
                  <a:gd name="connsiteX1" fmla="*/ 1270000 w 8305800"/>
                  <a:gd name="connsiteY1" fmla="*/ 1524000 h 1530137"/>
                  <a:gd name="connsiteX2" fmla="*/ 3048000 w 8305800"/>
                  <a:gd name="connsiteY2" fmla="*/ 838200 h 1530137"/>
                  <a:gd name="connsiteX3" fmla="*/ 5029200 w 8305800"/>
                  <a:gd name="connsiteY3" fmla="*/ 1511300 h 1530137"/>
                  <a:gd name="connsiteX4" fmla="*/ 7442200 w 8305800"/>
                  <a:gd name="connsiteY4" fmla="*/ 939800 h 1530137"/>
                  <a:gd name="connsiteX5" fmla="*/ 8305800 w 8305800"/>
                  <a:gd name="connsiteY5" fmla="*/ 0 h 1530137"/>
                  <a:gd name="connsiteX0" fmla="*/ 0 w 7442200"/>
                  <a:gd name="connsiteY0" fmla="*/ 279406 h 691943"/>
                  <a:gd name="connsiteX1" fmla="*/ 1270000 w 7442200"/>
                  <a:gd name="connsiteY1" fmla="*/ 685806 h 691943"/>
                  <a:gd name="connsiteX2" fmla="*/ 3048000 w 7442200"/>
                  <a:gd name="connsiteY2" fmla="*/ 6 h 691943"/>
                  <a:gd name="connsiteX3" fmla="*/ 5029200 w 7442200"/>
                  <a:gd name="connsiteY3" fmla="*/ 673106 h 691943"/>
                  <a:gd name="connsiteX4" fmla="*/ 7442200 w 7442200"/>
                  <a:gd name="connsiteY4" fmla="*/ 101606 h 691943"/>
                  <a:gd name="connsiteX0" fmla="*/ 0 w 7442200"/>
                  <a:gd name="connsiteY0" fmla="*/ 673103 h 1104287"/>
                  <a:gd name="connsiteX1" fmla="*/ 1270000 w 7442200"/>
                  <a:gd name="connsiteY1" fmla="*/ 1079503 h 1104287"/>
                  <a:gd name="connsiteX2" fmla="*/ 3060700 w 7442200"/>
                  <a:gd name="connsiteY2" fmla="*/ 3 h 1104287"/>
                  <a:gd name="connsiteX3" fmla="*/ 5029200 w 7442200"/>
                  <a:gd name="connsiteY3" fmla="*/ 1066803 h 1104287"/>
                  <a:gd name="connsiteX4" fmla="*/ 7442200 w 7442200"/>
                  <a:gd name="connsiteY4" fmla="*/ 495303 h 1104287"/>
                  <a:gd name="connsiteX0" fmla="*/ 0 w 7442200"/>
                  <a:gd name="connsiteY0" fmla="*/ 673503 h 1227900"/>
                  <a:gd name="connsiteX1" fmla="*/ 1270000 w 7442200"/>
                  <a:gd name="connsiteY1" fmla="*/ 1079903 h 1227900"/>
                  <a:gd name="connsiteX2" fmla="*/ 3060700 w 7442200"/>
                  <a:gd name="connsiteY2" fmla="*/ 403 h 1227900"/>
                  <a:gd name="connsiteX3" fmla="*/ 5029200 w 7442200"/>
                  <a:gd name="connsiteY3" fmla="*/ 1219603 h 1227900"/>
                  <a:gd name="connsiteX4" fmla="*/ 7442200 w 7442200"/>
                  <a:gd name="connsiteY4" fmla="*/ 495703 h 1227900"/>
                  <a:gd name="connsiteX0" fmla="*/ 0 w 6921500"/>
                  <a:gd name="connsiteY0" fmla="*/ 673503 h 1219785"/>
                  <a:gd name="connsiteX1" fmla="*/ 1270000 w 6921500"/>
                  <a:gd name="connsiteY1" fmla="*/ 1079903 h 1219785"/>
                  <a:gd name="connsiteX2" fmla="*/ 3060700 w 6921500"/>
                  <a:gd name="connsiteY2" fmla="*/ 403 h 1219785"/>
                  <a:gd name="connsiteX3" fmla="*/ 5029200 w 6921500"/>
                  <a:gd name="connsiteY3" fmla="*/ 1219603 h 1219785"/>
                  <a:gd name="connsiteX4" fmla="*/ 6921500 w 6921500"/>
                  <a:gd name="connsiteY4" fmla="*/ 89303 h 1219785"/>
                  <a:gd name="connsiteX0" fmla="*/ 0 w 7055262"/>
                  <a:gd name="connsiteY0" fmla="*/ 673503 h 1219785"/>
                  <a:gd name="connsiteX1" fmla="*/ 1270000 w 7055262"/>
                  <a:gd name="connsiteY1" fmla="*/ 1079903 h 1219785"/>
                  <a:gd name="connsiteX2" fmla="*/ 3060700 w 7055262"/>
                  <a:gd name="connsiteY2" fmla="*/ 403 h 1219785"/>
                  <a:gd name="connsiteX3" fmla="*/ 5029200 w 7055262"/>
                  <a:gd name="connsiteY3" fmla="*/ 1219603 h 1219785"/>
                  <a:gd name="connsiteX4" fmla="*/ 6921500 w 7055262"/>
                  <a:gd name="connsiteY4" fmla="*/ 89303 h 1219785"/>
                  <a:gd name="connsiteX5" fmla="*/ 6898580 w 7055262"/>
                  <a:gd name="connsiteY5" fmla="*/ 93580 h 1219785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6" fmla="*/ 6898580 w 7901901"/>
                  <a:gd name="connsiteY6" fmla="*/ 93580 h 1219768"/>
                  <a:gd name="connsiteX0" fmla="*/ 0 w 8193980"/>
                  <a:gd name="connsiteY0" fmla="*/ 673503 h 1219768"/>
                  <a:gd name="connsiteX1" fmla="*/ 1270000 w 8193980"/>
                  <a:gd name="connsiteY1" fmla="*/ 1079903 h 1219768"/>
                  <a:gd name="connsiteX2" fmla="*/ 3060700 w 8193980"/>
                  <a:gd name="connsiteY2" fmla="*/ 403 h 1219768"/>
                  <a:gd name="connsiteX3" fmla="*/ 5029200 w 8193980"/>
                  <a:gd name="connsiteY3" fmla="*/ 1219603 h 1219768"/>
                  <a:gd name="connsiteX4" fmla="*/ 6921500 w 8193980"/>
                  <a:gd name="connsiteY4" fmla="*/ 89303 h 1219768"/>
                  <a:gd name="connsiteX5" fmla="*/ 7901880 w 8193980"/>
                  <a:gd name="connsiteY5" fmla="*/ 271380 h 1219768"/>
                  <a:gd name="connsiteX6" fmla="*/ 8193980 w 8193980"/>
                  <a:gd name="connsiteY6" fmla="*/ 868280 h 1219768"/>
                  <a:gd name="connsiteX0" fmla="*/ 0 w 8994080"/>
                  <a:gd name="connsiteY0" fmla="*/ 673503 h 1219768"/>
                  <a:gd name="connsiteX1" fmla="*/ 1270000 w 8994080"/>
                  <a:gd name="connsiteY1" fmla="*/ 1079903 h 1219768"/>
                  <a:gd name="connsiteX2" fmla="*/ 3060700 w 8994080"/>
                  <a:gd name="connsiteY2" fmla="*/ 403 h 1219768"/>
                  <a:gd name="connsiteX3" fmla="*/ 5029200 w 8994080"/>
                  <a:gd name="connsiteY3" fmla="*/ 1219603 h 1219768"/>
                  <a:gd name="connsiteX4" fmla="*/ 6921500 w 8994080"/>
                  <a:gd name="connsiteY4" fmla="*/ 89303 h 1219768"/>
                  <a:gd name="connsiteX5" fmla="*/ 7901880 w 8994080"/>
                  <a:gd name="connsiteY5" fmla="*/ 271380 h 1219768"/>
                  <a:gd name="connsiteX6" fmla="*/ 8994080 w 8994080"/>
                  <a:gd name="connsiteY6" fmla="*/ 626980 h 1219768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0" fmla="*/ 0 w 8676589"/>
                  <a:gd name="connsiteY0" fmla="*/ 673503 h 1219753"/>
                  <a:gd name="connsiteX1" fmla="*/ 1270000 w 8676589"/>
                  <a:gd name="connsiteY1" fmla="*/ 1079903 h 1219753"/>
                  <a:gd name="connsiteX2" fmla="*/ 3060700 w 8676589"/>
                  <a:gd name="connsiteY2" fmla="*/ 403 h 1219753"/>
                  <a:gd name="connsiteX3" fmla="*/ 5029200 w 8676589"/>
                  <a:gd name="connsiteY3" fmla="*/ 1219603 h 1219753"/>
                  <a:gd name="connsiteX4" fmla="*/ 6921500 w 8676589"/>
                  <a:gd name="connsiteY4" fmla="*/ 89303 h 1219753"/>
                  <a:gd name="connsiteX5" fmla="*/ 8676580 w 8676589"/>
                  <a:gd name="connsiteY5" fmla="*/ 842880 h 1219753"/>
                  <a:gd name="connsiteX0" fmla="*/ 0 w 9019487"/>
                  <a:gd name="connsiteY0" fmla="*/ 673503 h 1219750"/>
                  <a:gd name="connsiteX1" fmla="*/ 1270000 w 9019487"/>
                  <a:gd name="connsiteY1" fmla="*/ 1079903 h 1219750"/>
                  <a:gd name="connsiteX2" fmla="*/ 3060700 w 9019487"/>
                  <a:gd name="connsiteY2" fmla="*/ 403 h 1219750"/>
                  <a:gd name="connsiteX3" fmla="*/ 5029200 w 9019487"/>
                  <a:gd name="connsiteY3" fmla="*/ 1219603 h 1219750"/>
                  <a:gd name="connsiteX4" fmla="*/ 6921500 w 9019487"/>
                  <a:gd name="connsiteY4" fmla="*/ 89303 h 1219750"/>
                  <a:gd name="connsiteX5" fmla="*/ 9019480 w 9019487"/>
                  <a:gd name="connsiteY5" fmla="*/ 1007980 h 1219750"/>
                  <a:gd name="connsiteX0" fmla="*/ 0 w 8917888"/>
                  <a:gd name="connsiteY0" fmla="*/ 673503 h 1219752"/>
                  <a:gd name="connsiteX1" fmla="*/ 1270000 w 8917888"/>
                  <a:gd name="connsiteY1" fmla="*/ 1079903 h 1219752"/>
                  <a:gd name="connsiteX2" fmla="*/ 3060700 w 8917888"/>
                  <a:gd name="connsiteY2" fmla="*/ 403 h 1219752"/>
                  <a:gd name="connsiteX3" fmla="*/ 5029200 w 8917888"/>
                  <a:gd name="connsiteY3" fmla="*/ 1219603 h 1219752"/>
                  <a:gd name="connsiteX4" fmla="*/ 6921500 w 8917888"/>
                  <a:gd name="connsiteY4" fmla="*/ 89303 h 1219752"/>
                  <a:gd name="connsiteX5" fmla="*/ 8917880 w 8917888"/>
                  <a:gd name="connsiteY5" fmla="*/ 919080 h 1219752"/>
                  <a:gd name="connsiteX0" fmla="*/ 112167 w 9030055"/>
                  <a:gd name="connsiteY0" fmla="*/ 673505 h 1219754"/>
                  <a:gd name="connsiteX1" fmla="*/ 89247 w 9030055"/>
                  <a:gd name="connsiteY1" fmla="*/ 690483 h 1219754"/>
                  <a:gd name="connsiteX2" fmla="*/ 1382167 w 9030055"/>
                  <a:gd name="connsiteY2" fmla="*/ 1079905 h 1219754"/>
                  <a:gd name="connsiteX3" fmla="*/ 3172867 w 9030055"/>
                  <a:gd name="connsiteY3" fmla="*/ 405 h 1219754"/>
                  <a:gd name="connsiteX4" fmla="*/ 5141367 w 9030055"/>
                  <a:gd name="connsiteY4" fmla="*/ 1219605 h 1219754"/>
                  <a:gd name="connsiteX5" fmla="*/ 7033667 w 9030055"/>
                  <a:gd name="connsiteY5" fmla="*/ 89305 h 1219754"/>
                  <a:gd name="connsiteX6" fmla="*/ 9030047 w 9030055"/>
                  <a:gd name="connsiteY6" fmla="*/ 919082 h 1219754"/>
                  <a:gd name="connsiteX0" fmla="*/ 508486 w 9426374"/>
                  <a:gd name="connsiteY0" fmla="*/ 673492 h 1219741"/>
                  <a:gd name="connsiteX1" fmla="*/ 41066 w 9426374"/>
                  <a:gd name="connsiteY1" fmla="*/ 474570 h 1219741"/>
                  <a:gd name="connsiteX2" fmla="*/ 1778486 w 9426374"/>
                  <a:gd name="connsiteY2" fmla="*/ 1079892 h 1219741"/>
                  <a:gd name="connsiteX3" fmla="*/ 3569186 w 9426374"/>
                  <a:gd name="connsiteY3" fmla="*/ 392 h 1219741"/>
                  <a:gd name="connsiteX4" fmla="*/ 5537686 w 9426374"/>
                  <a:gd name="connsiteY4" fmla="*/ 1219592 h 1219741"/>
                  <a:gd name="connsiteX5" fmla="*/ 7429986 w 9426374"/>
                  <a:gd name="connsiteY5" fmla="*/ 89292 h 1219741"/>
                  <a:gd name="connsiteX6" fmla="*/ 9426366 w 9426374"/>
                  <a:gd name="connsiteY6" fmla="*/ 919069 h 1219741"/>
                  <a:gd name="connsiteX0" fmla="*/ 71 w 9743459"/>
                  <a:gd name="connsiteY0" fmla="*/ 216292 h 1219741"/>
                  <a:gd name="connsiteX1" fmla="*/ 358151 w 9743459"/>
                  <a:gd name="connsiteY1" fmla="*/ 474570 h 1219741"/>
                  <a:gd name="connsiteX2" fmla="*/ 2095571 w 9743459"/>
                  <a:gd name="connsiteY2" fmla="*/ 1079892 h 1219741"/>
                  <a:gd name="connsiteX3" fmla="*/ 3886271 w 9743459"/>
                  <a:gd name="connsiteY3" fmla="*/ 392 h 1219741"/>
                  <a:gd name="connsiteX4" fmla="*/ 5854771 w 9743459"/>
                  <a:gd name="connsiteY4" fmla="*/ 1219592 h 1219741"/>
                  <a:gd name="connsiteX5" fmla="*/ 7747071 w 9743459"/>
                  <a:gd name="connsiteY5" fmla="*/ 89292 h 1219741"/>
                  <a:gd name="connsiteX6" fmla="*/ 9743451 w 9743459"/>
                  <a:gd name="connsiteY6" fmla="*/ 919069 h 1219741"/>
                  <a:gd name="connsiteX0" fmla="*/ 0 w 9385308"/>
                  <a:gd name="connsiteY0" fmla="*/ 474570 h 1219741"/>
                  <a:gd name="connsiteX1" fmla="*/ 1737420 w 9385308"/>
                  <a:gd name="connsiteY1" fmla="*/ 1079892 h 1219741"/>
                  <a:gd name="connsiteX2" fmla="*/ 3528120 w 9385308"/>
                  <a:gd name="connsiteY2" fmla="*/ 392 h 1219741"/>
                  <a:gd name="connsiteX3" fmla="*/ 5496620 w 9385308"/>
                  <a:gd name="connsiteY3" fmla="*/ 1219592 h 1219741"/>
                  <a:gd name="connsiteX4" fmla="*/ 7388920 w 9385308"/>
                  <a:gd name="connsiteY4" fmla="*/ 89292 h 1219741"/>
                  <a:gd name="connsiteX5" fmla="*/ 9385300 w 9385308"/>
                  <a:gd name="connsiteY5" fmla="*/ 919069 h 1219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85308" h="1219741">
                    <a:moveTo>
                      <a:pt x="0" y="474570"/>
                    </a:moveTo>
                    <a:cubicBezTo>
                      <a:pt x="211667" y="542303"/>
                      <a:pt x="1149400" y="1158922"/>
                      <a:pt x="1737420" y="1079892"/>
                    </a:cubicBezTo>
                    <a:cubicBezTo>
                      <a:pt x="2325440" y="1000862"/>
                      <a:pt x="2901587" y="-22891"/>
                      <a:pt x="3528120" y="392"/>
                    </a:cubicBezTo>
                    <a:cubicBezTo>
                      <a:pt x="4154653" y="23675"/>
                      <a:pt x="4853153" y="1204775"/>
                      <a:pt x="5496620" y="1219592"/>
                    </a:cubicBezTo>
                    <a:cubicBezTo>
                      <a:pt x="6140087" y="1234409"/>
                      <a:pt x="6740807" y="139379"/>
                      <a:pt x="7388920" y="89292"/>
                    </a:cubicBezTo>
                    <a:cubicBezTo>
                      <a:pt x="8037033" y="39205"/>
                      <a:pt x="9389120" y="918356"/>
                      <a:pt x="9385300" y="919069"/>
                    </a:cubicBezTo>
                  </a:path>
                </a:pathLst>
              </a:custGeom>
              <a:noFill/>
              <a:ln w="57150">
                <a:solidFill>
                  <a:srgbClr val="66B700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6" name="Forme libre 15"/>
              <p:cNvSpPr/>
              <p:nvPr/>
            </p:nvSpPr>
            <p:spPr>
              <a:xfrm>
                <a:off x="-74676" y="5257735"/>
                <a:ext cx="9198247" cy="1789924"/>
              </a:xfrm>
              <a:custGeom>
                <a:avLst/>
                <a:gdLst>
                  <a:gd name="connsiteX0" fmla="*/ 0 w 8098285"/>
                  <a:gd name="connsiteY0" fmla="*/ 910900 h 1323437"/>
                  <a:gd name="connsiteX1" fmla="*/ 1270000 w 8098285"/>
                  <a:gd name="connsiteY1" fmla="*/ 1317300 h 1323437"/>
                  <a:gd name="connsiteX2" fmla="*/ 3048000 w 8098285"/>
                  <a:gd name="connsiteY2" fmla="*/ 631500 h 1323437"/>
                  <a:gd name="connsiteX3" fmla="*/ 5029200 w 8098285"/>
                  <a:gd name="connsiteY3" fmla="*/ 1177600 h 1323437"/>
                  <a:gd name="connsiteX4" fmla="*/ 7340600 w 8098285"/>
                  <a:gd name="connsiteY4" fmla="*/ 618800 h 1323437"/>
                  <a:gd name="connsiteX5" fmla="*/ 8064500 w 8098285"/>
                  <a:gd name="connsiteY5" fmla="*/ 21900 h 1323437"/>
                  <a:gd name="connsiteX6" fmla="*/ 7912100 w 8098285"/>
                  <a:gd name="connsiteY6" fmla="*/ 187000 h 132343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185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312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342092"/>
                  <a:gd name="connsiteY0" fmla="*/ 1154614 h 1567151"/>
                  <a:gd name="connsiteX1" fmla="*/ 1270000 w 8342092"/>
                  <a:gd name="connsiteY1" fmla="*/ 1561014 h 1567151"/>
                  <a:gd name="connsiteX2" fmla="*/ 3048000 w 8342092"/>
                  <a:gd name="connsiteY2" fmla="*/ 875214 h 1567151"/>
                  <a:gd name="connsiteX3" fmla="*/ 5029200 w 8342092"/>
                  <a:gd name="connsiteY3" fmla="*/ 1548314 h 1567151"/>
                  <a:gd name="connsiteX4" fmla="*/ 7442200 w 8342092"/>
                  <a:gd name="connsiteY4" fmla="*/ 976814 h 1567151"/>
                  <a:gd name="connsiteX5" fmla="*/ 8064500 w 8342092"/>
                  <a:gd name="connsiteY5" fmla="*/ 265614 h 1567151"/>
                  <a:gd name="connsiteX6" fmla="*/ 8305800 w 8342092"/>
                  <a:gd name="connsiteY6" fmla="*/ 37014 h 1567151"/>
                  <a:gd name="connsiteX0" fmla="*/ 0 w 8305800"/>
                  <a:gd name="connsiteY0" fmla="*/ 1117600 h 1530137"/>
                  <a:gd name="connsiteX1" fmla="*/ 1270000 w 8305800"/>
                  <a:gd name="connsiteY1" fmla="*/ 1524000 h 1530137"/>
                  <a:gd name="connsiteX2" fmla="*/ 3048000 w 8305800"/>
                  <a:gd name="connsiteY2" fmla="*/ 838200 h 1530137"/>
                  <a:gd name="connsiteX3" fmla="*/ 5029200 w 8305800"/>
                  <a:gd name="connsiteY3" fmla="*/ 1511300 h 1530137"/>
                  <a:gd name="connsiteX4" fmla="*/ 7442200 w 8305800"/>
                  <a:gd name="connsiteY4" fmla="*/ 939800 h 1530137"/>
                  <a:gd name="connsiteX5" fmla="*/ 8305800 w 8305800"/>
                  <a:gd name="connsiteY5" fmla="*/ 0 h 1530137"/>
                  <a:gd name="connsiteX0" fmla="*/ 0 w 7442200"/>
                  <a:gd name="connsiteY0" fmla="*/ 279406 h 691943"/>
                  <a:gd name="connsiteX1" fmla="*/ 1270000 w 7442200"/>
                  <a:gd name="connsiteY1" fmla="*/ 685806 h 691943"/>
                  <a:gd name="connsiteX2" fmla="*/ 3048000 w 7442200"/>
                  <a:gd name="connsiteY2" fmla="*/ 6 h 691943"/>
                  <a:gd name="connsiteX3" fmla="*/ 5029200 w 7442200"/>
                  <a:gd name="connsiteY3" fmla="*/ 673106 h 691943"/>
                  <a:gd name="connsiteX4" fmla="*/ 7442200 w 7442200"/>
                  <a:gd name="connsiteY4" fmla="*/ 101606 h 691943"/>
                  <a:gd name="connsiteX0" fmla="*/ 0 w 7442200"/>
                  <a:gd name="connsiteY0" fmla="*/ 673103 h 1104287"/>
                  <a:gd name="connsiteX1" fmla="*/ 1270000 w 7442200"/>
                  <a:gd name="connsiteY1" fmla="*/ 1079503 h 1104287"/>
                  <a:gd name="connsiteX2" fmla="*/ 3060700 w 7442200"/>
                  <a:gd name="connsiteY2" fmla="*/ 3 h 1104287"/>
                  <a:gd name="connsiteX3" fmla="*/ 5029200 w 7442200"/>
                  <a:gd name="connsiteY3" fmla="*/ 1066803 h 1104287"/>
                  <a:gd name="connsiteX4" fmla="*/ 7442200 w 7442200"/>
                  <a:gd name="connsiteY4" fmla="*/ 495303 h 1104287"/>
                  <a:gd name="connsiteX0" fmla="*/ 0 w 7442200"/>
                  <a:gd name="connsiteY0" fmla="*/ 673503 h 1227900"/>
                  <a:gd name="connsiteX1" fmla="*/ 1270000 w 7442200"/>
                  <a:gd name="connsiteY1" fmla="*/ 1079903 h 1227900"/>
                  <a:gd name="connsiteX2" fmla="*/ 3060700 w 7442200"/>
                  <a:gd name="connsiteY2" fmla="*/ 403 h 1227900"/>
                  <a:gd name="connsiteX3" fmla="*/ 5029200 w 7442200"/>
                  <a:gd name="connsiteY3" fmla="*/ 1219603 h 1227900"/>
                  <a:gd name="connsiteX4" fmla="*/ 7442200 w 7442200"/>
                  <a:gd name="connsiteY4" fmla="*/ 495703 h 1227900"/>
                  <a:gd name="connsiteX0" fmla="*/ 0 w 6921500"/>
                  <a:gd name="connsiteY0" fmla="*/ 673503 h 1219785"/>
                  <a:gd name="connsiteX1" fmla="*/ 1270000 w 6921500"/>
                  <a:gd name="connsiteY1" fmla="*/ 1079903 h 1219785"/>
                  <a:gd name="connsiteX2" fmla="*/ 3060700 w 6921500"/>
                  <a:gd name="connsiteY2" fmla="*/ 403 h 1219785"/>
                  <a:gd name="connsiteX3" fmla="*/ 5029200 w 6921500"/>
                  <a:gd name="connsiteY3" fmla="*/ 1219603 h 1219785"/>
                  <a:gd name="connsiteX4" fmla="*/ 6921500 w 6921500"/>
                  <a:gd name="connsiteY4" fmla="*/ 89303 h 1219785"/>
                  <a:gd name="connsiteX0" fmla="*/ 0 w 7055262"/>
                  <a:gd name="connsiteY0" fmla="*/ 673503 h 1219785"/>
                  <a:gd name="connsiteX1" fmla="*/ 1270000 w 7055262"/>
                  <a:gd name="connsiteY1" fmla="*/ 1079903 h 1219785"/>
                  <a:gd name="connsiteX2" fmla="*/ 3060700 w 7055262"/>
                  <a:gd name="connsiteY2" fmla="*/ 403 h 1219785"/>
                  <a:gd name="connsiteX3" fmla="*/ 5029200 w 7055262"/>
                  <a:gd name="connsiteY3" fmla="*/ 1219603 h 1219785"/>
                  <a:gd name="connsiteX4" fmla="*/ 6921500 w 7055262"/>
                  <a:gd name="connsiteY4" fmla="*/ 89303 h 1219785"/>
                  <a:gd name="connsiteX5" fmla="*/ 6898580 w 7055262"/>
                  <a:gd name="connsiteY5" fmla="*/ 93580 h 1219785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6" fmla="*/ 6898580 w 7901901"/>
                  <a:gd name="connsiteY6" fmla="*/ 93580 h 1219768"/>
                  <a:gd name="connsiteX0" fmla="*/ 0 w 8193980"/>
                  <a:gd name="connsiteY0" fmla="*/ 673503 h 1219768"/>
                  <a:gd name="connsiteX1" fmla="*/ 1270000 w 8193980"/>
                  <a:gd name="connsiteY1" fmla="*/ 1079903 h 1219768"/>
                  <a:gd name="connsiteX2" fmla="*/ 3060700 w 8193980"/>
                  <a:gd name="connsiteY2" fmla="*/ 403 h 1219768"/>
                  <a:gd name="connsiteX3" fmla="*/ 5029200 w 8193980"/>
                  <a:gd name="connsiteY3" fmla="*/ 1219603 h 1219768"/>
                  <a:gd name="connsiteX4" fmla="*/ 6921500 w 8193980"/>
                  <a:gd name="connsiteY4" fmla="*/ 89303 h 1219768"/>
                  <a:gd name="connsiteX5" fmla="*/ 7901880 w 8193980"/>
                  <a:gd name="connsiteY5" fmla="*/ 271380 h 1219768"/>
                  <a:gd name="connsiteX6" fmla="*/ 8193980 w 8193980"/>
                  <a:gd name="connsiteY6" fmla="*/ 868280 h 1219768"/>
                  <a:gd name="connsiteX0" fmla="*/ 0 w 8994080"/>
                  <a:gd name="connsiteY0" fmla="*/ 673503 h 1219768"/>
                  <a:gd name="connsiteX1" fmla="*/ 1270000 w 8994080"/>
                  <a:gd name="connsiteY1" fmla="*/ 1079903 h 1219768"/>
                  <a:gd name="connsiteX2" fmla="*/ 3060700 w 8994080"/>
                  <a:gd name="connsiteY2" fmla="*/ 403 h 1219768"/>
                  <a:gd name="connsiteX3" fmla="*/ 5029200 w 8994080"/>
                  <a:gd name="connsiteY3" fmla="*/ 1219603 h 1219768"/>
                  <a:gd name="connsiteX4" fmla="*/ 6921500 w 8994080"/>
                  <a:gd name="connsiteY4" fmla="*/ 89303 h 1219768"/>
                  <a:gd name="connsiteX5" fmla="*/ 7901880 w 8994080"/>
                  <a:gd name="connsiteY5" fmla="*/ 271380 h 1219768"/>
                  <a:gd name="connsiteX6" fmla="*/ 8994080 w 8994080"/>
                  <a:gd name="connsiteY6" fmla="*/ 626980 h 1219768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0" fmla="*/ 0 w 8676589"/>
                  <a:gd name="connsiteY0" fmla="*/ 673503 h 1219753"/>
                  <a:gd name="connsiteX1" fmla="*/ 1270000 w 8676589"/>
                  <a:gd name="connsiteY1" fmla="*/ 1079903 h 1219753"/>
                  <a:gd name="connsiteX2" fmla="*/ 3060700 w 8676589"/>
                  <a:gd name="connsiteY2" fmla="*/ 403 h 1219753"/>
                  <a:gd name="connsiteX3" fmla="*/ 5029200 w 8676589"/>
                  <a:gd name="connsiteY3" fmla="*/ 1219603 h 1219753"/>
                  <a:gd name="connsiteX4" fmla="*/ 6921500 w 8676589"/>
                  <a:gd name="connsiteY4" fmla="*/ 89303 h 1219753"/>
                  <a:gd name="connsiteX5" fmla="*/ 8676580 w 8676589"/>
                  <a:gd name="connsiteY5" fmla="*/ 842880 h 1219753"/>
                  <a:gd name="connsiteX0" fmla="*/ 0 w 9019487"/>
                  <a:gd name="connsiteY0" fmla="*/ 673503 h 1219750"/>
                  <a:gd name="connsiteX1" fmla="*/ 1270000 w 9019487"/>
                  <a:gd name="connsiteY1" fmla="*/ 1079903 h 1219750"/>
                  <a:gd name="connsiteX2" fmla="*/ 3060700 w 9019487"/>
                  <a:gd name="connsiteY2" fmla="*/ 403 h 1219750"/>
                  <a:gd name="connsiteX3" fmla="*/ 5029200 w 9019487"/>
                  <a:gd name="connsiteY3" fmla="*/ 1219603 h 1219750"/>
                  <a:gd name="connsiteX4" fmla="*/ 6921500 w 9019487"/>
                  <a:gd name="connsiteY4" fmla="*/ 89303 h 1219750"/>
                  <a:gd name="connsiteX5" fmla="*/ 9019480 w 9019487"/>
                  <a:gd name="connsiteY5" fmla="*/ 1007980 h 1219750"/>
                  <a:gd name="connsiteX0" fmla="*/ 95987 w 9115474"/>
                  <a:gd name="connsiteY0" fmla="*/ 673504 h 1219751"/>
                  <a:gd name="connsiteX1" fmla="*/ 93531 w 9115474"/>
                  <a:gd name="connsiteY1" fmla="*/ 687208 h 1219751"/>
                  <a:gd name="connsiteX2" fmla="*/ 1365987 w 9115474"/>
                  <a:gd name="connsiteY2" fmla="*/ 1079904 h 1219751"/>
                  <a:gd name="connsiteX3" fmla="*/ 3156687 w 9115474"/>
                  <a:gd name="connsiteY3" fmla="*/ 404 h 1219751"/>
                  <a:gd name="connsiteX4" fmla="*/ 5125187 w 9115474"/>
                  <a:gd name="connsiteY4" fmla="*/ 1219604 h 1219751"/>
                  <a:gd name="connsiteX5" fmla="*/ 7017487 w 9115474"/>
                  <a:gd name="connsiteY5" fmla="*/ 89304 h 1219751"/>
                  <a:gd name="connsiteX6" fmla="*/ 9115467 w 9115474"/>
                  <a:gd name="connsiteY6" fmla="*/ 1007981 h 1219751"/>
                  <a:gd name="connsiteX0" fmla="*/ 592695 w 9612182"/>
                  <a:gd name="connsiteY0" fmla="*/ 673504 h 1219751"/>
                  <a:gd name="connsiteX1" fmla="*/ 590239 w 9612182"/>
                  <a:gd name="connsiteY1" fmla="*/ 687208 h 1219751"/>
                  <a:gd name="connsiteX2" fmla="*/ 1862695 w 9612182"/>
                  <a:gd name="connsiteY2" fmla="*/ 1079904 h 1219751"/>
                  <a:gd name="connsiteX3" fmla="*/ 3653395 w 9612182"/>
                  <a:gd name="connsiteY3" fmla="*/ 404 h 1219751"/>
                  <a:gd name="connsiteX4" fmla="*/ 5621895 w 9612182"/>
                  <a:gd name="connsiteY4" fmla="*/ 1219604 h 1219751"/>
                  <a:gd name="connsiteX5" fmla="*/ 7514195 w 9612182"/>
                  <a:gd name="connsiteY5" fmla="*/ 89304 h 1219751"/>
                  <a:gd name="connsiteX6" fmla="*/ 9612175 w 9612182"/>
                  <a:gd name="connsiteY6" fmla="*/ 1007981 h 1219751"/>
                  <a:gd name="connsiteX0" fmla="*/ 1326525 w 10346012"/>
                  <a:gd name="connsiteY0" fmla="*/ 1227559 h 1773806"/>
                  <a:gd name="connsiteX1" fmla="*/ 422369 w 10346012"/>
                  <a:gd name="connsiteY1" fmla="*/ 504663 h 1773806"/>
                  <a:gd name="connsiteX2" fmla="*/ 2596525 w 10346012"/>
                  <a:gd name="connsiteY2" fmla="*/ 1633959 h 1773806"/>
                  <a:gd name="connsiteX3" fmla="*/ 4387225 w 10346012"/>
                  <a:gd name="connsiteY3" fmla="*/ 554459 h 1773806"/>
                  <a:gd name="connsiteX4" fmla="*/ 6355725 w 10346012"/>
                  <a:gd name="connsiteY4" fmla="*/ 1773659 h 1773806"/>
                  <a:gd name="connsiteX5" fmla="*/ 8248025 w 10346012"/>
                  <a:gd name="connsiteY5" fmla="*/ 643359 h 1773806"/>
                  <a:gd name="connsiteX6" fmla="*/ 10346005 w 10346012"/>
                  <a:gd name="connsiteY6" fmla="*/ 1562036 h 1773806"/>
                  <a:gd name="connsiteX0" fmla="*/ 0 w 11381687"/>
                  <a:gd name="connsiteY0" fmla="*/ 0 h 2921147"/>
                  <a:gd name="connsiteX1" fmla="*/ 1458044 w 11381687"/>
                  <a:gd name="connsiteY1" fmla="*/ 1652004 h 2921147"/>
                  <a:gd name="connsiteX2" fmla="*/ 3632200 w 11381687"/>
                  <a:gd name="connsiteY2" fmla="*/ 2781300 h 2921147"/>
                  <a:gd name="connsiteX3" fmla="*/ 5422900 w 11381687"/>
                  <a:gd name="connsiteY3" fmla="*/ 1701800 h 2921147"/>
                  <a:gd name="connsiteX4" fmla="*/ 7391400 w 11381687"/>
                  <a:gd name="connsiteY4" fmla="*/ 2921000 h 2921147"/>
                  <a:gd name="connsiteX5" fmla="*/ 9283700 w 11381687"/>
                  <a:gd name="connsiteY5" fmla="*/ 1790700 h 2921147"/>
                  <a:gd name="connsiteX6" fmla="*/ 11381680 w 11381687"/>
                  <a:gd name="connsiteY6" fmla="*/ 2709377 h 2921147"/>
                  <a:gd name="connsiteX0" fmla="*/ 0 w 11381687"/>
                  <a:gd name="connsiteY0" fmla="*/ 0 h 2921147"/>
                  <a:gd name="connsiteX1" fmla="*/ 1496144 w 11381687"/>
                  <a:gd name="connsiteY1" fmla="*/ 1575804 h 2921147"/>
                  <a:gd name="connsiteX2" fmla="*/ 3632200 w 11381687"/>
                  <a:gd name="connsiteY2" fmla="*/ 2781300 h 2921147"/>
                  <a:gd name="connsiteX3" fmla="*/ 5422900 w 11381687"/>
                  <a:gd name="connsiteY3" fmla="*/ 1701800 h 2921147"/>
                  <a:gd name="connsiteX4" fmla="*/ 7391400 w 11381687"/>
                  <a:gd name="connsiteY4" fmla="*/ 2921000 h 2921147"/>
                  <a:gd name="connsiteX5" fmla="*/ 9283700 w 11381687"/>
                  <a:gd name="connsiteY5" fmla="*/ 1790700 h 2921147"/>
                  <a:gd name="connsiteX6" fmla="*/ 11381680 w 11381687"/>
                  <a:gd name="connsiteY6" fmla="*/ 2709377 h 2921147"/>
                  <a:gd name="connsiteX0" fmla="*/ 0 w 11381687"/>
                  <a:gd name="connsiteY0" fmla="*/ 0 h 2921147"/>
                  <a:gd name="connsiteX1" fmla="*/ 1496144 w 11381687"/>
                  <a:gd name="connsiteY1" fmla="*/ 1575804 h 2921147"/>
                  <a:gd name="connsiteX2" fmla="*/ 3632200 w 11381687"/>
                  <a:gd name="connsiteY2" fmla="*/ 2781300 h 2921147"/>
                  <a:gd name="connsiteX3" fmla="*/ 5422900 w 11381687"/>
                  <a:gd name="connsiteY3" fmla="*/ 1701800 h 2921147"/>
                  <a:gd name="connsiteX4" fmla="*/ 7391400 w 11381687"/>
                  <a:gd name="connsiteY4" fmla="*/ 2921000 h 2921147"/>
                  <a:gd name="connsiteX5" fmla="*/ 9283700 w 11381687"/>
                  <a:gd name="connsiteY5" fmla="*/ 1790700 h 2921147"/>
                  <a:gd name="connsiteX6" fmla="*/ 11381680 w 11381687"/>
                  <a:gd name="connsiteY6" fmla="*/ 2709377 h 2921147"/>
                  <a:gd name="connsiteX0" fmla="*/ 313680 w 10199223"/>
                  <a:gd name="connsiteY0" fmla="*/ 21839 h 1367182"/>
                  <a:gd name="connsiteX1" fmla="*/ 2449736 w 10199223"/>
                  <a:gd name="connsiteY1" fmla="*/ 1227335 h 1367182"/>
                  <a:gd name="connsiteX2" fmla="*/ 4240436 w 10199223"/>
                  <a:gd name="connsiteY2" fmla="*/ 147835 h 1367182"/>
                  <a:gd name="connsiteX3" fmla="*/ 6208936 w 10199223"/>
                  <a:gd name="connsiteY3" fmla="*/ 1367035 h 1367182"/>
                  <a:gd name="connsiteX4" fmla="*/ 8101236 w 10199223"/>
                  <a:gd name="connsiteY4" fmla="*/ 236735 h 1367182"/>
                  <a:gd name="connsiteX5" fmla="*/ 10199216 w 10199223"/>
                  <a:gd name="connsiteY5" fmla="*/ 1155412 h 1367182"/>
                  <a:gd name="connsiteX0" fmla="*/ 291388 w 10507131"/>
                  <a:gd name="connsiteY0" fmla="*/ 19789 h 1555632"/>
                  <a:gd name="connsiteX1" fmla="*/ 2757644 w 10507131"/>
                  <a:gd name="connsiteY1" fmla="*/ 1415785 h 1555632"/>
                  <a:gd name="connsiteX2" fmla="*/ 4548344 w 10507131"/>
                  <a:gd name="connsiteY2" fmla="*/ 336285 h 1555632"/>
                  <a:gd name="connsiteX3" fmla="*/ 6516844 w 10507131"/>
                  <a:gd name="connsiteY3" fmla="*/ 1555485 h 1555632"/>
                  <a:gd name="connsiteX4" fmla="*/ 8409144 w 10507131"/>
                  <a:gd name="connsiteY4" fmla="*/ 425185 h 1555632"/>
                  <a:gd name="connsiteX5" fmla="*/ 10507124 w 10507131"/>
                  <a:gd name="connsiteY5" fmla="*/ 1343862 h 1555632"/>
                  <a:gd name="connsiteX0" fmla="*/ 49 w 10215792"/>
                  <a:gd name="connsiteY0" fmla="*/ 0 h 1535843"/>
                  <a:gd name="connsiteX1" fmla="*/ 1028750 w 10215792"/>
                  <a:gd name="connsiteY1" fmla="*/ 660401 h 1535843"/>
                  <a:gd name="connsiteX2" fmla="*/ 2466305 w 10215792"/>
                  <a:gd name="connsiteY2" fmla="*/ 1395996 h 1535843"/>
                  <a:gd name="connsiteX3" fmla="*/ 4257005 w 10215792"/>
                  <a:gd name="connsiteY3" fmla="*/ 316496 h 1535843"/>
                  <a:gd name="connsiteX4" fmla="*/ 6225505 w 10215792"/>
                  <a:gd name="connsiteY4" fmla="*/ 1535696 h 1535843"/>
                  <a:gd name="connsiteX5" fmla="*/ 8117805 w 10215792"/>
                  <a:gd name="connsiteY5" fmla="*/ 405396 h 1535843"/>
                  <a:gd name="connsiteX6" fmla="*/ 10215785 w 10215792"/>
                  <a:gd name="connsiteY6" fmla="*/ 1324073 h 1535843"/>
                  <a:gd name="connsiteX0" fmla="*/ 49 w 10215792"/>
                  <a:gd name="connsiteY0" fmla="*/ 0 h 1535843"/>
                  <a:gd name="connsiteX1" fmla="*/ 1028750 w 10215792"/>
                  <a:gd name="connsiteY1" fmla="*/ 660401 h 1535843"/>
                  <a:gd name="connsiteX2" fmla="*/ 2466305 w 10215792"/>
                  <a:gd name="connsiteY2" fmla="*/ 1395996 h 1535843"/>
                  <a:gd name="connsiteX3" fmla="*/ 4257005 w 10215792"/>
                  <a:gd name="connsiteY3" fmla="*/ 316496 h 1535843"/>
                  <a:gd name="connsiteX4" fmla="*/ 6225505 w 10215792"/>
                  <a:gd name="connsiteY4" fmla="*/ 1535696 h 1535843"/>
                  <a:gd name="connsiteX5" fmla="*/ 8117805 w 10215792"/>
                  <a:gd name="connsiteY5" fmla="*/ 405396 h 1535843"/>
                  <a:gd name="connsiteX6" fmla="*/ 10215785 w 10215792"/>
                  <a:gd name="connsiteY6" fmla="*/ 1324073 h 1535843"/>
                  <a:gd name="connsiteX0" fmla="*/ 49 w 10215792"/>
                  <a:gd name="connsiteY0" fmla="*/ 0 h 1535843"/>
                  <a:gd name="connsiteX1" fmla="*/ 1028750 w 10215792"/>
                  <a:gd name="connsiteY1" fmla="*/ 723901 h 1535843"/>
                  <a:gd name="connsiteX2" fmla="*/ 2466305 w 10215792"/>
                  <a:gd name="connsiteY2" fmla="*/ 1395996 h 1535843"/>
                  <a:gd name="connsiteX3" fmla="*/ 4257005 w 10215792"/>
                  <a:gd name="connsiteY3" fmla="*/ 316496 h 1535843"/>
                  <a:gd name="connsiteX4" fmla="*/ 6225505 w 10215792"/>
                  <a:gd name="connsiteY4" fmla="*/ 1535696 h 1535843"/>
                  <a:gd name="connsiteX5" fmla="*/ 8117805 w 10215792"/>
                  <a:gd name="connsiteY5" fmla="*/ 405396 h 1535843"/>
                  <a:gd name="connsiteX6" fmla="*/ 10215785 w 10215792"/>
                  <a:gd name="connsiteY6" fmla="*/ 1324073 h 1535843"/>
                  <a:gd name="connsiteX0" fmla="*/ 49 w 8844221"/>
                  <a:gd name="connsiteY0" fmla="*/ 0 h 1535860"/>
                  <a:gd name="connsiteX1" fmla="*/ 1028750 w 8844221"/>
                  <a:gd name="connsiteY1" fmla="*/ 723901 h 1535860"/>
                  <a:gd name="connsiteX2" fmla="*/ 2466305 w 8844221"/>
                  <a:gd name="connsiteY2" fmla="*/ 1395996 h 1535860"/>
                  <a:gd name="connsiteX3" fmla="*/ 4257005 w 8844221"/>
                  <a:gd name="connsiteY3" fmla="*/ 316496 h 1535860"/>
                  <a:gd name="connsiteX4" fmla="*/ 6225505 w 8844221"/>
                  <a:gd name="connsiteY4" fmla="*/ 1535696 h 1535860"/>
                  <a:gd name="connsiteX5" fmla="*/ 8117805 w 8844221"/>
                  <a:gd name="connsiteY5" fmla="*/ 405396 h 1535860"/>
                  <a:gd name="connsiteX6" fmla="*/ 8844185 w 8844221"/>
                  <a:gd name="connsiteY6" fmla="*/ 600173 h 1535860"/>
                  <a:gd name="connsiteX0" fmla="*/ 86179 w 8930351"/>
                  <a:gd name="connsiteY0" fmla="*/ 63643 h 1599503"/>
                  <a:gd name="connsiteX1" fmla="*/ 73480 w 8930351"/>
                  <a:gd name="connsiteY1" fmla="*/ 50943 h 1599503"/>
                  <a:gd name="connsiteX2" fmla="*/ 1114880 w 8930351"/>
                  <a:gd name="connsiteY2" fmla="*/ 787544 h 1599503"/>
                  <a:gd name="connsiteX3" fmla="*/ 2552435 w 8930351"/>
                  <a:gd name="connsiteY3" fmla="*/ 1459639 h 1599503"/>
                  <a:gd name="connsiteX4" fmla="*/ 4343135 w 8930351"/>
                  <a:gd name="connsiteY4" fmla="*/ 380139 h 1599503"/>
                  <a:gd name="connsiteX5" fmla="*/ 6311635 w 8930351"/>
                  <a:gd name="connsiteY5" fmla="*/ 1599339 h 1599503"/>
                  <a:gd name="connsiteX6" fmla="*/ 8203935 w 8930351"/>
                  <a:gd name="connsiteY6" fmla="*/ 469039 h 1599503"/>
                  <a:gd name="connsiteX7" fmla="*/ 8930315 w 8930351"/>
                  <a:gd name="connsiteY7" fmla="*/ 663816 h 1599503"/>
                  <a:gd name="connsiteX0" fmla="*/ 354075 w 9198247"/>
                  <a:gd name="connsiteY0" fmla="*/ 254064 h 1789924"/>
                  <a:gd name="connsiteX1" fmla="*/ 36576 w 9198247"/>
                  <a:gd name="connsiteY1" fmla="*/ 25464 h 1789924"/>
                  <a:gd name="connsiteX2" fmla="*/ 1382776 w 9198247"/>
                  <a:gd name="connsiteY2" fmla="*/ 977965 h 1789924"/>
                  <a:gd name="connsiteX3" fmla="*/ 2820331 w 9198247"/>
                  <a:gd name="connsiteY3" fmla="*/ 1650060 h 1789924"/>
                  <a:gd name="connsiteX4" fmla="*/ 4611031 w 9198247"/>
                  <a:gd name="connsiteY4" fmla="*/ 570560 h 1789924"/>
                  <a:gd name="connsiteX5" fmla="*/ 6579531 w 9198247"/>
                  <a:gd name="connsiteY5" fmla="*/ 1789760 h 1789924"/>
                  <a:gd name="connsiteX6" fmla="*/ 8471831 w 9198247"/>
                  <a:gd name="connsiteY6" fmla="*/ 659460 h 1789924"/>
                  <a:gd name="connsiteX7" fmla="*/ 9198211 w 9198247"/>
                  <a:gd name="connsiteY7" fmla="*/ 854237 h 178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198247" h="1789924">
                    <a:moveTo>
                      <a:pt x="354075" y="254064"/>
                    </a:moveTo>
                    <a:cubicBezTo>
                      <a:pt x="351959" y="251947"/>
                      <a:pt x="-134874" y="-95186"/>
                      <a:pt x="36576" y="25464"/>
                    </a:cubicBezTo>
                    <a:cubicBezTo>
                      <a:pt x="208026" y="146114"/>
                      <a:pt x="969617" y="743182"/>
                      <a:pt x="1382776" y="977965"/>
                    </a:cubicBezTo>
                    <a:cubicBezTo>
                      <a:pt x="2022419" y="1439231"/>
                      <a:pt x="2282289" y="1717961"/>
                      <a:pt x="2820331" y="1650060"/>
                    </a:cubicBezTo>
                    <a:cubicBezTo>
                      <a:pt x="3358373" y="1582159"/>
                      <a:pt x="3984498" y="547277"/>
                      <a:pt x="4611031" y="570560"/>
                    </a:cubicBezTo>
                    <a:cubicBezTo>
                      <a:pt x="5237564" y="593843"/>
                      <a:pt x="5936064" y="1774943"/>
                      <a:pt x="6579531" y="1789760"/>
                    </a:cubicBezTo>
                    <a:cubicBezTo>
                      <a:pt x="7222998" y="1804577"/>
                      <a:pt x="8035384" y="815380"/>
                      <a:pt x="8471831" y="659460"/>
                    </a:cubicBezTo>
                    <a:cubicBezTo>
                      <a:pt x="8908278" y="503540"/>
                      <a:pt x="9202031" y="853524"/>
                      <a:pt x="9198211" y="854237"/>
                    </a:cubicBezTo>
                  </a:path>
                </a:pathLst>
              </a:custGeom>
              <a:noFill/>
              <a:ln w="57150">
                <a:solidFill>
                  <a:srgbClr val="66B700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</p:grpSp>
      </p:grp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71800" y="3613744"/>
            <a:ext cx="5638801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69776" y="1949745"/>
            <a:ext cx="5640826" cy="1470025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fr-CA" dirty="0" smtClean="0"/>
              <a:t>Cliquez et modifiez le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6502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8082" y="115034"/>
            <a:ext cx="6978534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1594" y="1527928"/>
            <a:ext cx="6978534" cy="45293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32302" y="1600200"/>
            <a:ext cx="356349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343400" y="6356350"/>
            <a:ext cx="381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fr-FR" smtClean="0"/>
              <a:t>www.bioaerosols.ulaval.ca</a:t>
            </a:r>
            <a:endParaRPr lang="fr-CA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090AC-08C4-4643-A5AC-526C3518C90F}" type="slidenum">
              <a:rPr lang="fr-CA" smtClean="0"/>
              <a:pPr/>
              <a:t>‹#›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343400" y="6356350"/>
            <a:ext cx="381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fr-FR" smtClean="0"/>
              <a:t>www.bioaerosols.ulaval.ca</a:t>
            </a: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090AC-08C4-4643-A5AC-526C3518C90F}" type="slidenum">
              <a:rPr lang="fr-CA" smtClean="0"/>
              <a:pPr/>
              <a:t>‹#›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343400" y="6356350"/>
            <a:ext cx="381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fr-FR" smtClean="0"/>
              <a:t>www.bioaerosols.ulaval.ca</a:t>
            </a:r>
            <a:endParaRPr lang="fr-CA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090AC-08C4-4643-A5AC-526C3518C90F}" type="slidenum">
              <a:rPr lang="fr-CA" smtClean="0"/>
              <a:pPr/>
              <a:t>‹#›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" name="Grouper 7"/>
          <p:cNvGrpSpPr/>
          <p:nvPr userDrawn="1"/>
        </p:nvGrpSpPr>
        <p:grpSpPr>
          <a:xfrm>
            <a:off x="-266700" y="0"/>
            <a:ext cx="9574642" cy="7047659"/>
            <a:chOff x="-266700" y="0"/>
            <a:chExt cx="9574642" cy="7047659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687116" y="2650604"/>
              <a:ext cx="6885384" cy="1584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0" name="Grouper 42"/>
            <p:cNvGrpSpPr/>
            <p:nvPr/>
          </p:nvGrpSpPr>
          <p:grpSpPr>
            <a:xfrm>
              <a:off x="-266700" y="5257735"/>
              <a:ext cx="9574642" cy="1789924"/>
              <a:chOff x="-266700" y="5257735"/>
              <a:chExt cx="9574642" cy="1789924"/>
            </a:xfrm>
          </p:grpSpPr>
          <p:sp>
            <p:nvSpPr>
              <p:cNvPr id="14" name="Forme libre 13"/>
              <p:cNvSpPr/>
              <p:nvPr/>
            </p:nvSpPr>
            <p:spPr>
              <a:xfrm>
                <a:off x="-266700" y="5534006"/>
                <a:ext cx="9574642" cy="1149559"/>
              </a:xfrm>
              <a:custGeom>
                <a:avLst/>
                <a:gdLst>
                  <a:gd name="connsiteX0" fmla="*/ 0 w 8098285"/>
                  <a:gd name="connsiteY0" fmla="*/ 910900 h 1323437"/>
                  <a:gd name="connsiteX1" fmla="*/ 1270000 w 8098285"/>
                  <a:gd name="connsiteY1" fmla="*/ 1317300 h 1323437"/>
                  <a:gd name="connsiteX2" fmla="*/ 3048000 w 8098285"/>
                  <a:gd name="connsiteY2" fmla="*/ 631500 h 1323437"/>
                  <a:gd name="connsiteX3" fmla="*/ 5029200 w 8098285"/>
                  <a:gd name="connsiteY3" fmla="*/ 1177600 h 1323437"/>
                  <a:gd name="connsiteX4" fmla="*/ 7340600 w 8098285"/>
                  <a:gd name="connsiteY4" fmla="*/ 618800 h 1323437"/>
                  <a:gd name="connsiteX5" fmla="*/ 8064500 w 8098285"/>
                  <a:gd name="connsiteY5" fmla="*/ 21900 h 1323437"/>
                  <a:gd name="connsiteX6" fmla="*/ 7912100 w 8098285"/>
                  <a:gd name="connsiteY6" fmla="*/ 187000 h 132343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185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312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342092"/>
                  <a:gd name="connsiteY0" fmla="*/ 1154614 h 1567151"/>
                  <a:gd name="connsiteX1" fmla="*/ 1270000 w 8342092"/>
                  <a:gd name="connsiteY1" fmla="*/ 1561014 h 1567151"/>
                  <a:gd name="connsiteX2" fmla="*/ 3048000 w 8342092"/>
                  <a:gd name="connsiteY2" fmla="*/ 875214 h 1567151"/>
                  <a:gd name="connsiteX3" fmla="*/ 5029200 w 8342092"/>
                  <a:gd name="connsiteY3" fmla="*/ 1548314 h 1567151"/>
                  <a:gd name="connsiteX4" fmla="*/ 7442200 w 8342092"/>
                  <a:gd name="connsiteY4" fmla="*/ 976814 h 1567151"/>
                  <a:gd name="connsiteX5" fmla="*/ 8064500 w 8342092"/>
                  <a:gd name="connsiteY5" fmla="*/ 265614 h 1567151"/>
                  <a:gd name="connsiteX6" fmla="*/ 8305800 w 8342092"/>
                  <a:gd name="connsiteY6" fmla="*/ 37014 h 1567151"/>
                  <a:gd name="connsiteX0" fmla="*/ 0 w 8305800"/>
                  <a:gd name="connsiteY0" fmla="*/ 1117600 h 1530137"/>
                  <a:gd name="connsiteX1" fmla="*/ 1270000 w 8305800"/>
                  <a:gd name="connsiteY1" fmla="*/ 1524000 h 1530137"/>
                  <a:gd name="connsiteX2" fmla="*/ 3048000 w 8305800"/>
                  <a:gd name="connsiteY2" fmla="*/ 838200 h 1530137"/>
                  <a:gd name="connsiteX3" fmla="*/ 5029200 w 8305800"/>
                  <a:gd name="connsiteY3" fmla="*/ 1511300 h 1530137"/>
                  <a:gd name="connsiteX4" fmla="*/ 7442200 w 8305800"/>
                  <a:gd name="connsiteY4" fmla="*/ 939800 h 1530137"/>
                  <a:gd name="connsiteX5" fmla="*/ 8305800 w 8305800"/>
                  <a:gd name="connsiteY5" fmla="*/ 0 h 1530137"/>
                  <a:gd name="connsiteX0" fmla="*/ 0 w 7442200"/>
                  <a:gd name="connsiteY0" fmla="*/ 279406 h 691943"/>
                  <a:gd name="connsiteX1" fmla="*/ 1270000 w 7442200"/>
                  <a:gd name="connsiteY1" fmla="*/ 685806 h 691943"/>
                  <a:gd name="connsiteX2" fmla="*/ 3048000 w 7442200"/>
                  <a:gd name="connsiteY2" fmla="*/ 6 h 691943"/>
                  <a:gd name="connsiteX3" fmla="*/ 5029200 w 7442200"/>
                  <a:gd name="connsiteY3" fmla="*/ 673106 h 691943"/>
                  <a:gd name="connsiteX4" fmla="*/ 7442200 w 7442200"/>
                  <a:gd name="connsiteY4" fmla="*/ 101606 h 691943"/>
                  <a:gd name="connsiteX0" fmla="*/ 114154 w 7556354"/>
                  <a:gd name="connsiteY0" fmla="*/ 279406 h 689699"/>
                  <a:gd name="connsiteX1" fmla="*/ 88754 w 7556354"/>
                  <a:gd name="connsiteY1" fmla="*/ 279406 h 689699"/>
                  <a:gd name="connsiteX2" fmla="*/ 1384154 w 7556354"/>
                  <a:gd name="connsiteY2" fmla="*/ 685806 h 689699"/>
                  <a:gd name="connsiteX3" fmla="*/ 3162154 w 7556354"/>
                  <a:gd name="connsiteY3" fmla="*/ 6 h 689699"/>
                  <a:gd name="connsiteX4" fmla="*/ 5143354 w 7556354"/>
                  <a:gd name="connsiteY4" fmla="*/ 673106 h 689699"/>
                  <a:gd name="connsiteX5" fmla="*/ 7556354 w 7556354"/>
                  <a:gd name="connsiteY5" fmla="*/ 101606 h 689699"/>
                  <a:gd name="connsiteX0" fmla="*/ 356635 w 7798835"/>
                  <a:gd name="connsiteY0" fmla="*/ 279406 h 689699"/>
                  <a:gd name="connsiteX1" fmla="*/ 331235 w 7798835"/>
                  <a:gd name="connsiteY1" fmla="*/ 279406 h 689699"/>
                  <a:gd name="connsiteX2" fmla="*/ 1626635 w 7798835"/>
                  <a:gd name="connsiteY2" fmla="*/ 685806 h 689699"/>
                  <a:gd name="connsiteX3" fmla="*/ 3404635 w 7798835"/>
                  <a:gd name="connsiteY3" fmla="*/ 6 h 689699"/>
                  <a:gd name="connsiteX4" fmla="*/ 5385835 w 7798835"/>
                  <a:gd name="connsiteY4" fmla="*/ 673106 h 689699"/>
                  <a:gd name="connsiteX5" fmla="*/ 7798835 w 7798835"/>
                  <a:gd name="connsiteY5" fmla="*/ 101606 h 689699"/>
                  <a:gd name="connsiteX0" fmla="*/ 567536 w 8009736"/>
                  <a:gd name="connsiteY0" fmla="*/ 297395 h 704580"/>
                  <a:gd name="connsiteX1" fmla="*/ 275436 w 8009736"/>
                  <a:gd name="connsiteY1" fmla="*/ 157695 h 704580"/>
                  <a:gd name="connsiteX2" fmla="*/ 1837536 w 8009736"/>
                  <a:gd name="connsiteY2" fmla="*/ 703795 h 704580"/>
                  <a:gd name="connsiteX3" fmla="*/ 3615536 w 8009736"/>
                  <a:gd name="connsiteY3" fmla="*/ 17995 h 704580"/>
                  <a:gd name="connsiteX4" fmla="*/ 5596736 w 8009736"/>
                  <a:gd name="connsiteY4" fmla="*/ 691095 h 704580"/>
                  <a:gd name="connsiteX5" fmla="*/ 8009736 w 8009736"/>
                  <a:gd name="connsiteY5" fmla="*/ 119595 h 704580"/>
                  <a:gd name="connsiteX0" fmla="*/ 567536 w 8162922"/>
                  <a:gd name="connsiteY0" fmla="*/ 297395 h 704580"/>
                  <a:gd name="connsiteX1" fmla="*/ 275436 w 8162922"/>
                  <a:gd name="connsiteY1" fmla="*/ 157695 h 704580"/>
                  <a:gd name="connsiteX2" fmla="*/ 1837536 w 8162922"/>
                  <a:gd name="connsiteY2" fmla="*/ 703795 h 704580"/>
                  <a:gd name="connsiteX3" fmla="*/ 3615536 w 8162922"/>
                  <a:gd name="connsiteY3" fmla="*/ 17995 h 704580"/>
                  <a:gd name="connsiteX4" fmla="*/ 5596736 w 8162922"/>
                  <a:gd name="connsiteY4" fmla="*/ 691095 h 704580"/>
                  <a:gd name="connsiteX5" fmla="*/ 8009736 w 8162922"/>
                  <a:gd name="connsiteY5" fmla="*/ 119595 h 704580"/>
                  <a:gd name="connsiteX0" fmla="*/ 567536 w 8947886"/>
                  <a:gd name="connsiteY0" fmla="*/ 529506 h 936691"/>
                  <a:gd name="connsiteX1" fmla="*/ 275436 w 8947886"/>
                  <a:gd name="connsiteY1" fmla="*/ 389806 h 936691"/>
                  <a:gd name="connsiteX2" fmla="*/ 1837536 w 8947886"/>
                  <a:gd name="connsiteY2" fmla="*/ 935906 h 936691"/>
                  <a:gd name="connsiteX3" fmla="*/ 3615536 w 8947886"/>
                  <a:gd name="connsiteY3" fmla="*/ 250106 h 936691"/>
                  <a:gd name="connsiteX4" fmla="*/ 5596736 w 8947886"/>
                  <a:gd name="connsiteY4" fmla="*/ 923206 h 936691"/>
                  <a:gd name="connsiteX5" fmla="*/ 8822536 w 8947886"/>
                  <a:gd name="connsiteY5" fmla="*/ 59606 h 936691"/>
                  <a:gd name="connsiteX0" fmla="*/ 567536 w 8947886"/>
                  <a:gd name="connsiteY0" fmla="*/ 529506 h 936318"/>
                  <a:gd name="connsiteX1" fmla="*/ 275436 w 8947886"/>
                  <a:gd name="connsiteY1" fmla="*/ 389806 h 936318"/>
                  <a:gd name="connsiteX2" fmla="*/ 262737 w 8947886"/>
                  <a:gd name="connsiteY2" fmla="*/ 351707 h 936318"/>
                  <a:gd name="connsiteX3" fmla="*/ 1837536 w 8947886"/>
                  <a:gd name="connsiteY3" fmla="*/ 935906 h 936318"/>
                  <a:gd name="connsiteX4" fmla="*/ 3615536 w 8947886"/>
                  <a:gd name="connsiteY4" fmla="*/ 250106 h 936318"/>
                  <a:gd name="connsiteX5" fmla="*/ 5596736 w 8947886"/>
                  <a:gd name="connsiteY5" fmla="*/ 923206 h 936318"/>
                  <a:gd name="connsiteX6" fmla="*/ 8822536 w 8947886"/>
                  <a:gd name="connsiteY6" fmla="*/ 59606 h 936318"/>
                  <a:gd name="connsiteX0" fmla="*/ 1220951 w 9601301"/>
                  <a:gd name="connsiteY0" fmla="*/ 645043 h 1054809"/>
                  <a:gd name="connsiteX1" fmla="*/ 928851 w 9601301"/>
                  <a:gd name="connsiteY1" fmla="*/ 505343 h 1054809"/>
                  <a:gd name="connsiteX2" fmla="*/ 39852 w 9601301"/>
                  <a:gd name="connsiteY2" fmla="*/ 10044 h 1054809"/>
                  <a:gd name="connsiteX3" fmla="*/ 2490951 w 9601301"/>
                  <a:gd name="connsiteY3" fmla="*/ 1051443 h 1054809"/>
                  <a:gd name="connsiteX4" fmla="*/ 4268951 w 9601301"/>
                  <a:gd name="connsiteY4" fmla="*/ 365643 h 1054809"/>
                  <a:gd name="connsiteX5" fmla="*/ 6250151 w 9601301"/>
                  <a:gd name="connsiteY5" fmla="*/ 1038743 h 1054809"/>
                  <a:gd name="connsiteX6" fmla="*/ 9475951 w 9601301"/>
                  <a:gd name="connsiteY6" fmla="*/ 175143 h 1054809"/>
                  <a:gd name="connsiteX0" fmla="*/ 1232725 w 9613075"/>
                  <a:gd name="connsiteY0" fmla="*/ 641140 h 1050906"/>
                  <a:gd name="connsiteX1" fmla="*/ 648525 w 9613075"/>
                  <a:gd name="connsiteY1" fmla="*/ 895140 h 1050906"/>
                  <a:gd name="connsiteX2" fmla="*/ 51626 w 9613075"/>
                  <a:gd name="connsiteY2" fmla="*/ 6141 h 1050906"/>
                  <a:gd name="connsiteX3" fmla="*/ 2502725 w 9613075"/>
                  <a:gd name="connsiteY3" fmla="*/ 1047540 h 1050906"/>
                  <a:gd name="connsiteX4" fmla="*/ 4280725 w 9613075"/>
                  <a:gd name="connsiteY4" fmla="*/ 361740 h 1050906"/>
                  <a:gd name="connsiteX5" fmla="*/ 6261925 w 9613075"/>
                  <a:gd name="connsiteY5" fmla="*/ 1034840 h 1050906"/>
                  <a:gd name="connsiteX6" fmla="*/ 9487725 w 9613075"/>
                  <a:gd name="connsiteY6" fmla="*/ 171240 h 1050906"/>
                  <a:gd name="connsiteX0" fmla="*/ 1207025 w 9587375"/>
                  <a:gd name="connsiteY0" fmla="*/ 640564 h 1050330"/>
                  <a:gd name="connsiteX1" fmla="*/ 25926 w 9587375"/>
                  <a:gd name="connsiteY1" fmla="*/ 5565 h 1050330"/>
                  <a:gd name="connsiteX2" fmla="*/ 2477025 w 9587375"/>
                  <a:gd name="connsiteY2" fmla="*/ 1046964 h 1050330"/>
                  <a:gd name="connsiteX3" fmla="*/ 4255025 w 9587375"/>
                  <a:gd name="connsiteY3" fmla="*/ 361164 h 1050330"/>
                  <a:gd name="connsiteX4" fmla="*/ 6236225 w 9587375"/>
                  <a:gd name="connsiteY4" fmla="*/ 1034264 h 1050330"/>
                  <a:gd name="connsiteX5" fmla="*/ 9462025 w 9587375"/>
                  <a:gd name="connsiteY5" fmla="*/ 170664 h 1050330"/>
                  <a:gd name="connsiteX0" fmla="*/ 1070428 w 9590478"/>
                  <a:gd name="connsiteY0" fmla="*/ 804495 h 1049161"/>
                  <a:gd name="connsiteX1" fmla="*/ 29029 w 9590478"/>
                  <a:gd name="connsiteY1" fmla="*/ 4396 h 1049161"/>
                  <a:gd name="connsiteX2" fmla="*/ 2480128 w 9590478"/>
                  <a:gd name="connsiteY2" fmla="*/ 1045795 h 1049161"/>
                  <a:gd name="connsiteX3" fmla="*/ 4258128 w 9590478"/>
                  <a:gd name="connsiteY3" fmla="*/ 359995 h 1049161"/>
                  <a:gd name="connsiteX4" fmla="*/ 6239328 w 9590478"/>
                  <a:gd name="connsiteY4" fmla="*/ 1033095 h 1049161"/>
                  <a:gd name="connsiteX5" fmla="*/ 9465128 w 9590478"/>
                  <a:gd name="connsiteY5" fmla="*/ 169495 h 1049161"/>
                  <a:gd name="connsiteX0" fmla="*/ 64982 w 10109032"/>
                  <a:gd name="connsiteY0" fmla="*/ 30007 h 1354173"/>
                  <a:gd name="connsiteX1" fmla="*/ 547583 w 10109032"/>
                  <a:gd name="connsiteY1" fmla="*/ 309408 h 1354173"/>
                  <a:gd name="connsiteX2" fmla="*/ 2998682 w 10109032"/>
                  <a:gd name="connsiteY2" fmla="*/ 1350807 h 1354173"/>
                  <a:gd name="connsiteX3" fmla="*/ 4776682 w 10109032"/>
                  <a:gd name="connsiteY3" fmla="*/ 665007 h 1354173"/>
                  <a:gd name="connsiteX4" fmla="*/ 6757882 w 10109032"/>
                  <a:gd name="connsiteY4" fmla="*/ 1338107 h 1354173"/>
                  <a:gd name="connsiteX5" fmla="*/ 9983682 w 10109032"/>
                  <a:gd name="connsiteY5" fmla="*/ 474507 h 1354173"/>
                  <a:gd name="connsiteX0" fmla="*/ 0 w 9561449"/>
                  <a:gd name="connsiteY0" fmla="*/ 0 h 1044765"/>
                  <a:gd name="connsiteX1" fmla="*/ 2451099 w 9561449"/>
                  <a:gd name="connsiteY1" fmla="*/ 1041399 h 1044765"/>
                  <a:gd name="connsiteX2" fmla="*/ 4229099 w 9561449"/>
                  <a:gd name="connsiteY2" fmla="*/ 355599 h 1044765"/>
                  <a:gd name="connsiteX3" fmla="*/ 6210299 w 9561449"/>
                  <a:gd name="connsiteY3" fmla="*/ 1028699 h 1044765"/>
                  <a:gd name="connsiteX4" fmla="*/ 9436099 w 9561449"/>
                  <a:gd name="connsiteY4" fmla="*/ 165099 h 1044765"/>
                  <a:gd name="connsiteX0" fmla="*/ 0 w 9574642"/>
                  <a:gd name="connsiteY0" fmla="*/ 104794 h 1149559"/>
                  <a:gd name="connsiteX1" fmla="*/ 2451099 w 9574642"/>
                  <a:gd name="connsiteY1" fmla="*/ 1146193 h 1149559"/>
                  <a:gd name="connsiteX2" fmla="*/ 4229099 w 9574642"/>
                  <a:gd name="connsiteY2" fmla="*/ 460393 h 1149559"/>
                  <a:gd name="connsiteX3" fmla="*/ 6210299 w 9574642"/>
                  <a:gd name="connsiteY3" fmla="*/ 1133493 h 1149559"/>
                  <a:gd name="connsiteX4" fmla="*/ 9449747 w 9574642"/>
                  <a:gd name="connsiteY4" fmla="*/ 51529 h 114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4642" h="1149559">
                    <a:moveTo>
                      <a:pt x="0" y="104794"/>
                    </a:moveTo>
                    <a:cubicBezTo>
                      <a:pt x="211667" y="172527"/>
                      <a:pt x="1746249" y="1086927"/>
                      <a:pt x="2451099" y="1146193"/>
                    </a:cubicBezTo>
                    <a:cubicBezTo>
                      <a:pt x="3155949" y="1205459"/>
                      <a:pt x="3602566" y="462510"/>
                      <a:pt x="4229099" y="460393"/>
                    </a:cubicBezTo>
                    <a:cubicBezTo>
                      <a:pt x="4855632" y="458276"/>
                      <a:pt x="5342466" y="1165243"/>
                      <a:pt x="6210299" y="1133493"/>
                    </a:cubicBezTo>
                    <a:cubicBezTo>
                      <a:pt x="7078132" y="1101743"/>
                      <a:pt x="10237147" y="-280788"/>
                      <a:pt x="9449747" y="51529"/>
                    </a:cubicBezTo>
                  </a:path>
                </a:pathLst>
              </a:custGeom>
              <a:noFill/>
              <a:ln w="38100">
                <a:solidFill>
                  <a:srgbClr val="66B700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5" name="Forme libre 14"/>
              <p:cNvSpPr/>
              <p:nvPr/>
            </p:nvSpPr>
            <p:spPr>
              <a:xfrm>
                <a:off x="-215901" y="5583330"/>
                <a:ext cx="9385308" cy="1219741"/>
              </a:xfrm>
              <a:custGeom>
                <a:avLst/>
                <a:gdLst>
                  <a:gd name="connsiteX0" fmla="*/ 0 w 8098285"/>
                  <a:gd name="connsiteY0" fmla="*/ 910900 h 1323437"/>
                  <a:gd name="connsiteX1" fmla="*/ 1270000 w 8098285"/>
                  <a:gd name="connsiteY1" fmla="*/ 1317300 h 1323437"/>
                  <a:gd name="connsiteX2" fmla="*/ 3048000 w 8098285"/>
                  <a:gd name="connsiteY2" fmla="*/ 631500 h 1323437"/>
                  <a:gd name="connsiteX3" fmla="*/ 5029200 w 8098285"/>
                  <a:gd name="connsiteY3" fmla="*/ 1177600 h 1323437"/>
                  <a:gd name="connsiteX4" fmla="*/ 7340600 w 8098285"/>
                  <a:gd name="connsiteY4" fmla="*/ 618800 h 1323437"/>
                  <a:gd name="connsiteX5" fmla="*/ 8064500 w 8098285"/>
                  <a:gd name="connsiteY5" fmla="*/ 21900 h 1323437"/>
                  <a:gd name="connsiteX6" fmla="*/ 7912100 w 8098285"/>
                  <a:gd name="connsiteY6" fmla="*/ 187000 h 132343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185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312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342092"/>
                  <a:gd name="connsiteY0" fmla="*/ 1154614 h 1567151"/>
                  <a:gd name="connsiteX1" fmla="*/ 1270000 w 8342092"/>
                  <a:gd name="connsiteY1" fmla="*/ 1561014 h 1567151"/>
                  <a:gd name="connsiteX2" fmla="*/ 3048000 w 8342092"/>
                  <a:gd name="connsiteY2" fmla="*/ 875214 h 1567151"/>
                  <a:gd name="connsiteX3" fmla="*/ 5029200 w 8342092"/>
                  <a:gd name="connsiteY3" fmla="*/ 1548314 h 1567151"/>
                  <a:gd name="connsiteX4" fmla="*/ 7442200 w 8342092"/>
                  <a:gd name="connsiteY4" fmla="*/ 976814 h 1567151"/>
                  <a:gd name="connsiteX5" fmla="*/ 8064500 w 8342092"/>
                  <a:gd name="connsiteY5" fmla="*/ 265614 h 1567151"/>
                  <a:gd name="connsiteX6" fmla="*/ 8305800 w 8342092"/>
                  <a:gd name="connsiteY6" fmla="*/ 37014 h 1567151"/>
                  <a:gd name="connsiteX0" fmla="*/ 0 w 8305800"/>
                  <a:gd name="connsiteY0" fmla="*/ 1117600 h 1530137"/>
                  <a:gd name="connsiteX1" fmla="*/ 1270000 w 8305800"/>
                  <a:gd name="connsiteY1" fmla="*/ 1524000 h 1530137"/>
                  <a:gd name="connsiteX2" fmla="*/ 3048000 w 8305800"/>
                  <a:gd name="connsiteY2" fmla="*/ 838200 h 1530137"/>
                  <a:gd name="connsiteX3" fmla="*/ 5029200 w 8305800"/>
                  <a:gd name="connsiteY3" fmla="*/ 1511300 h 1530137"/>
                  <a:gd name="connsiteX4" fmla="*/ 7442200 w 8305800"/>
                  <a:gd name="connsiteY4" fmla="*/ 939800 h 1530137"/>
                  <a:gd name="connsiteX5" fmla="*/ 8305800 w 8305800"/>
                  <a:gd name="connsiteY5" fmla="*/ 0 h 1530137"/>
                  <a:gd name="connsiteX0" fmla="*/ 0 w 7442200"/>
                  <a:gd name="connsiteY0" fmla="*/ 279406 h 691943"/>
                  <a:gd name="connsiteX1" fmla="*/ 1270000 w 7442200"/>
                  <a:gd name="connsiteY1" fmla="*/ 685806 h 691943"/>
                  <a:gd name="connsiteX2" fmla="*/ 3048000 w 7442200"/>
                  <a:gd name="connsiteY2" fmla="*/ 6 h 691943"/>
                  <a:gd name="connsiteX3" fmla="*/ 5029200 w 7442200"/>
                  <a:gd name="connsiteY3" fmla="*/ 673106 h 691943"/>
                  <a:gd name="connsiteX4" fmla="*/ 7442200 w 7442200"/>
                  <a:gd name="connsiteY4" fmla="*/ 101606 h 691943"/>
                  <a:gd name="connsiteX0" fmla="*/ 0 w 7442200"/>
                  <a:gd name="connsiteY0" fmla="*/ 673103 h 1104287"/>
                  <a:gd name="connsiteX1" fmla="*/ 1270000 w 7442200"/>
                  <a:gd name="connsiteY1" fmla="*/ 1079503 h 1104287"/>
                  <a:gd name="connsiteX2" fmla="*/ 3060700 w 7442200"/>
                  <a:gd name="connsiteY2" fmla="*/ 3 h 1104287"/>
                  <a:gd name="connsiteX3" fmla="*/ 5029200 w 7442200"/>
                  <a:gd name="connsiteY3" fmla="*/ 1066803 h 1104287"/>
                  <a:gd name="connsiteX4" fmla="*/ 7442200 w 7442200"/>
                  <a:gd name="connsiteY4" fmla="*/ 495303 h 1104287"/>
                  <a:gd name="connsiteX0" fmla="*/ 0 w 7442200"/>
                  <a:gd name="connsiteY0" fmla="*/ 673503 h 1227900"/>
                  <a:gd name="connsiteX1" fmla="*/ 1270000 w 7442200"/>
                  <a:gd name="connsiteY1" fmla="*/ 1079903 h 1227900"/>
                  <a:gd name="connsiteX2" fmla="*/ 3060700 w 7442200"/>
                  <a:gd name="connsiteY2" fmla="*/ 403 h 1227900"/>
                  <a:gd name="connsiteX3" fmla="*/ 5029200 w 7442200"/>
                  <a:gd name="connsiteY3" fmla="*/ 1219603 h 1227900"/>
                  <a:gd name="connsiteX4" fmla="*/ 7442200 w 7442200"/>
                  <a:gd name="connsiteY4" fmla="*/ 495703 h 1227900"/>
                  <a:gd name="connsiteX0" fmla="*/ 0 w 6921500"/>
                  <a:gd name="connsiteY0" fmla="*/ 673503 h 1219785"/>
                  <a:gd name="connsiteX1" fmla="*/ 1270000 w 6921500"/>
                  <a:gd name="connsiteY1" fmla="*/ 1079903 h 1219785"/>
                  <a:gd name="connsiteX2" fmla="*/ 3060700 w 6921500"/>
                  <a:gd name="connsiteY2" fmla="*/ 403 h 1219785"/>
                  <a:gd name="connsiteX3" fmla="*/ 5029200 w 6921500"/>
                  <a:gd name="connsiteY3" fmla="*/ 1219603 h 1219785"/>
                  <a:gd name="connsiteX4" fmla="*/ 6921500 w 6921500"/>
                  <a:gd name="connsiteY4" fmla="*/ 89303 h 1219785"/>
                  <a:gd name="connsiteX0" fmla="*/ 0 w 7055262"/>
                  <a:gd name="connsiteY0" fmla="*/ 673503 h 1219785"/>
                  <a:gd name="connsiteX1" fmla="*/ 1270000 w 7055262"/>
                  <a:gd name="connsiteY1" fmla="*/ 1079903 h 1219785"/>
                  <a:gd name="connsiteX2" fmla="*/ 3060700 w 7055262"/>
                  <a:gd name="connsiteY2" fmla="*/ 403 h 1219785"/>
                  <a:gd name="connsiteX3" fmla="*/ 5029200 w 7055262"/>
                  <a:gd name="connsiteY3" fmla="*/ 1219603 h 1219785"/>
                  <a:gd name="connsiteX4" fmla="*/ 6921500 w 7055262"/>
                  <a:gd name="connsiteY4" fmla="*/ 89303 h 1219785"/>
                  <a:gd name="connsiteX5" fmla="*/ 6898580 w 7055262"/>
                  <a:gd name="connsiteY5" fmla="*/ 93580 h 1219785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6" fmla="*/ 6898580 w 7901901"/>
                  <a:gd name="connsiteY6" fmla="*/ 93580 h 1219768"/>
                  <a:gd name="connsiteX0" fmla="*/ 0 w 8193980"/>
                  <a:gd name="connsiteY0" fmla="*/ 673503 h 1219768"/>
                  <a:gd name="connsiteX1" fmla="*/ 1270000 w 8193980"/>
                  <a:gd name="connsiteY1" fmla="*/ 1079903 h 1219768"/>
                  <a:gd name="connsiteX2" fmla="*/ 3060700 w 8193980"/>
                  <a:gd name="connsiteY2" fmla="*/ 403 h 1219768"/>
                  <a:gd name="connsiteX3" fmla="*/ 5029200 w 8193980"/>
                  <a:gd name="connsiteY3" fmla="*/ 1219603 h 1219768"/>
                  <a:gd name="connsiteX4" fmla="*/ 6921500 w 8193980"/>
                  <a:gd name="connsiteY4" fmla="*/ 89303 h 1219768"/>
                  <a:gd name="connsiteX5" fmla="*/ 7901880 w 8193980"/>
                  <a:gd name="connsiteY5" fmla="*/ 271380 h 1219768"/>
                  <a:gd name="connsiteX6" fmla="*/ 8193980 w 8193980"/>
                  <a:gd name="connsiteY6" fmla="*/ 868280 h 1219768"/>
                  <a:gd name="connsiteX0" fmla="*/ 0 w 8994080"/>
                  <a:gd name="connsiteY0" fmla="*/ 673503 h 1219768"/>
                  <a:gd name="connsiteX1" fmla="*/ 1270000 w 8994080"/>
                  <a:gd name="connsiteY1" fmla="*/ 1079903 h 1219768"/>
                  <a:gd name="connsiteX2" fmla="*/ 3060700 w 8994080"/>
                  <a:gd name="connsiteY2" fmla="*/ 403 h 1219768"/>
                  <a:gd name="connsiteX3" fmla="*/ 5029200 w 8994080"/>
                  <a:gd name="connsiteY3" fmla="*/ 1219603 h 1219768"/>
                  <a:gd name="connsiteX4" fmla="*/ 6921500 w 8994080"/>
                  <a:gd name="connsiteY4" fmla="*/ 89303 h 1219768"/>
                  <a:gd name="connsiteX5" fmla="*/ 7901880 w 8994080"/>
                  <a:gd name="connsiteY5" fmla="*/ 271380 h 1219768"/>
                  <a:gd name="connsiteX6" fmla="*/ 8994080 w 8994080"/>
                  <a:gd name="connsiteY6" fmla="*/ 626980 h 1219768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0" fmla="*/ 0 w 8676589"/>
                  <a:gd name="connsiteY0" fmla="*/ 673503 h 1219753"/>
                  <a:gd name="connsiteX1" fmla="*/ 1270000 w 8676589"/>
                  <a:gd name="connsiteY1" fmla="*/ 1079903 h 1219753"/>
                  <a:gd name="connsiteX2" fmla="*/ 3060700 w 8676589"/>
                  <a:gd name="connsiteY2" fmla="*/ 403 h 1219753"/>
                  <a:gd name="connsiteX3" fmla="*/ 5029200 w 8676589"/>
                  <a:gd name="connsiteY3" fmla="*/ 1219603 h 1219753"/>
                  <a:gd name="connsiteX4" fmla="*/ 6921500 w 8676589"/>
                  <a:gd name="connsiteY4" fmla="*/ 89303 h 1219753"/>
                  <a:gd name="connsiteX5" fmla="*/ 8676580 w 8676589"/>
                  <a:gd name="connsiteY5" fmla="*/ 842880 h 1219753"/>
                  <a:gd name="connsiteX0" fmla="*/ 0 w 9019487"/>
                  <a:gd name="connsiteY0" fmla="*/ 673503 h 1219750"/>
                  <a:gd name="connsiteX1" fmla="*/ 1270000 w 9019487"/>
                  <a:gd name="connsiteY1" fmla="*/ 1079903 h 1219750"/>
                  <a:gd name="connsiteX2" fmla="*/ 3060700 w 9019487"/>
                  <a:gd name="connsiteY2" fmla="*/ 403 h 1219750"/>
                  <a:gd name="connsiteX3" fmla="*/ 5029200 w 9019487"/>
                  <a:gd name="connsiteY3" fmla="*/ 1219603 h 1219750"/>
                  <a:gd name="connsiteX4" fmla="*/ 6921500 w 9019487"/>
                  <a:gd name="connsiteY4" fmla="*/ 89303 h 1219750"/>
                  <a:gd name="connsiteX5" fmla="*/ 9019480 w 9019487"/>
                  <a:gd name="connsiteY5" fmla="*/ 1007980 h 1219750"/>
                  <a:gd name="connsiteX0" fmla="*/ 0 w 8917888"/>
                  <a:gd name="connsiteY0" fmla="*/ 673503 h 1219752"/>
                  <a:gd name="connsiteX1" fmla="*/ 1270000 w 8917888"/>
                  <a:gd name="connsiteY1" fmla="*/ 1079903 h 1219752"/>
                  <a:gd name="connsiteX2" fmla="*/ 3060700 w 8917888"/>
                  <a:gd name="connsiteY2" fmla="*/ 403 h 1219752"/>
                  <a:gd name="connsiteX3" fmla="*/ 5029200 w 8917888"/>
                  <a:gd name="connsiteY3" fmla="*/ 1219603 h 1219752"/>
                  <a:gd name="connsiteX4" fmla="*/ 6921500 w 8917888"/>
                  <a:gd name="connsiteY4" fmla="*/ 89303 h 1219752"/>
                  <a:gd name="connsiteX5" fmla="*/ 8917880 w 8917888"/>
                  <a:gd name="connsiteY5" fmla="*/ 919080 h 1219752"/>
                  <a:gd name="connsiteX0" fmla="*/ 112167 w 9030055"/>
                  <a:gd name="connsiteY0" fmla="*/ 673505 h 1219754"/>
                  <a:gd name="connsiteX1" fmla="*/ 89247 w 9030055"/>
                  <a:gd name="connsiteY1" fmla="*/ 690483 h 1219754"/>
                  <a:gd name="connsiteX2" fmla="*/ 1382167 w 9030055"/>
                  <a:gd name="connsiteY2" fmla="*/ 1079905 h 1219754"/>
                  <a:gd name="connsiteX3" fmla="*/ 3172867 w 9030055"/>
                  <a:gd name="connsiteY3" fmla="*/ 405 h 1219754"/>
                  <a:gd name="connsiteX4" fmla="*/ 5141367 w 9030055"/>
                  <a:gd name="connsiteY4" fmla="*/ 1219605 h 1219754"/>
                  <a:gd name="connsiteX5" fmla="*/ 7033667 w 9030055"/>
                  <a:gd name="connsiteY5" fmla="*/ 89305 h 1219754"/>
                  <a:gd name="connsiteX6" fmla="*/ 9030047 w 9030055"/>
                  <a:gd name="connsiteY6" fmla="*/ 919082 h 1219754"/>
                  <a:gd name="connsiteX0" fmla="*/ 508486 w 9426374"/>
                  <a:gd name="connsiteY0" fmla="*/ 673492 h 1219741"/>
                  <a:gd name="connsiteX1" fmla="*/ 41066 w 9426374"/>
                  <a:gd name="connsiteY1" fmla="*/ 474570 h 1219741"/>
                  <a:gd name="connsiteX2" fmla="*/ 1778486 w 9426374"/>
                  <a:gd name="connsiteY2" fmla="*/ 1079892 h 1219741"/>
                  <a:gd name="connsiteX3" fmla="*/ 3569186 w 9426374"/>
                  <a:gd name="connsiteY3" fmla="*/ 392 h 1219741"/>
                  <a:gd name="connsiteX4" fmla="*/ 5537686 w 9426374"/>
                  <a:gd name="connsiteY4" fmla="*/ 1219592 h 1219741"/>
                  <a:gd name="connsiteX5" fmla="*/ 7429986 w 9426374"/>
                  <a:gd name="connsiteY5" fmla="*/ 89292 h 1219741"/>
                  <a:gd name="connsiteX6" fmla="*/ 9426366 w 9426374"/>
                  <a:gd name="connsiteY6" fmla="*/ 919069 h 1219741"/>
                  <a:gd name="connsiteX0" fmla="*/ 71 w 9743459"/>
                  <a:gd name="connsiteY0" fmla="*/ 216292 h 1219741"/>
                  <a:gd name="connsiteX1" fmla="*/ 358151 w 9743459"/>
                  <a:gd name="connsiteY1" fmla="*/ 474570 h 1219741"/>
                  <a:gd name="connsiteX2" fmla="*/ 2095571 w 9743459"/>
                  <a:gd name="connsiteY2" fmla="*/ 1079892 h 1219741"/>
                  <a:gd name="connsiteX3" fmla="*/ 3886271 w 9743459"/>
                  <a:gd name="connsiteY3" fmla="*/ 392 h 1219741"/>
                  <a:gd name="connsiteX4" fmla="*/ 5854771 w 9743459"/>
                  <a:gd name="connsiteY4" fmla="*/ 1219592 h 1219741"/>
                  <a:gd name="connsiteX5" fmla="*/ 7747071 w 9743459"/>
                  <a:gd name="connsiteY5" fmla="*/ 89292 h 1219741"/>
                  <a:gd name="connsiteX6" fmla="*/ 9743451 w 9743459"/>
                  <a:gd name="connsiteY6" fmla="*/ 919069 h 1219741"/>
                  <a:gd name="connsiteX0" fmla="*/ 0 w 9385308"/>
                  <a:gd name="connsiteY0" fmla="*/ 474570 h 1219741"/>
                  <a:gd name="connsiteX1" fmla="*/ 1737420 w 9385308"/>
                  <a:gd name="connsiteY1" fmla="*/ 1079892 h 1219741"/>
                  <a:gd name="connsiteX2" fmla="*/ 3528120 w 9385308"/>
                  <a:gd name="connsiteY2" fmla="*/ 392 h 1219741"/>
                  <a:gd name="connsiteX3" fmla="*/ 5496620 w 9385308"/>
                  <a:gd name="connsiteY3" fmla="*/ 1219592 h 1219741"/>
                  <a:gd name="connsiteX4" fmla="*/ 7388920 w 9385308"/>
                  <a:gd name="connsiteY4" fmla="*/ 89292 h 1219741"/>
                  <a:gd name="connsiteX5" fmla="*/ 9385300 w 9385308"/>
                  <a:gd name="connsiteY5" fmla="*/ 919069 h 1219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85308" h="1219741">
                    <a:moveTo>
                      <a:pt x="0" y="474570"/>
                    </a:moveTo>
                    <a:cubicBezTo>
                      <a:pt x="211667" y="542303"/>
                      <a:pt x="1149400" y="1158922"/>
                      <a:pt x="1737420" y="1079892"/>
                    </a:cubicBezTo>
                    <a:cubicBezTo>
                      <a:pt x="2325440" y="1000862"/>
                      <a:pt x="2901587" y="-22891"/>
                      <a:pt x="3528120" y="392"/>
                    </a:cubicBezTo>
                    <a:cubicBezTo>
                      <a:pt x="4154653" y="23675"/>
                      <a:pt x="4853153" y="1204775"/>
                      <a:pt x="5496620" y="1219592"/>
                    </a:cubicBezTo>
                    <a:cubicBezTo>
                      <a:pt x="6140087" y="1234409"/>
                      <a:pt x="6740807" y="139379"/>
                      <a:pt x="7388920" y="89292"/>
                    </a:cubicBezTo>
                    <a:cubicBezTo>
                      <a:pt x="8037033" y="39205"/>
                      <a:pt x="9389120" y="918356"/>
                      <a:pt x="9385300" y="919069"/>
                    </a:cubicBezTo>
                  </a:path>
                </a:pathLst>
              </a:custGeom>
              <a:noFill/>
              <a:ln w="57150">
                <a:solidFill>
                  <a:srgbClr val="66B700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6" name="Forme libre 15"/>
              <p:cNvSpPr/>
              <p:nvPr/>
            </p:nvSpPr>
            <p:spPr>
              <a:xfrm>
                <a:off x="-74676" y="5257735"/>
                <a:ext cx="9198247" cy="1789924"/>
              </a:xfrm>
              <a:custGeom>
                <a:avLst/>
                <a:gdLst>
                  <a:gd name="connsiteX0" fmla="*/ 0 w 8098285"/>
                  <a:gd name="connsiteY0" fmla="*/ 910900 h 1323437"/>
                  <a:gd name="connsiteX1" fmla="*/ 1270000 w 8098285"/>
                  <a:gd name="connsiteY1" fmla="*/ 1317300 h 1323437"/>
                  <a:gd name="connsiteX2" fmla="*/ 3048000 w 8098285"/>
                  <a:gd name="connsiteY2" fmla="*/ 631500 h 1323437"/>
                  <a:gd name="connsiteX3" fmla="*/ 5029200 w 8098285"/>
                  <a:gd name="connsiteY3" fmla="*/ 1177600 h 1323437"/>
                  <a:gd name="connsiteX4" fmla="*/ 7340600 w 8098285"/>
                  <a:gd name="connsiteY4" fmla="*/ 618800 h 1323437"/>
                  <a:gd name="connsiteX5" fmla="*/ 8064500 w 8098285"/>
                  <a:gd name="connsiteY5" fmla="*/ 21900 h 1323437"/>
                  <a:gd name="connsiteX6" fmla="*/ 7912100 w 8098285"/>
                  <a:gd name="connsiteY6" fmla="*/ 187000 h 132343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185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312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342092"/>
                  <a:gd name="connsiteY0" fmla="*/ 1154614 h 1567151"/>
                  <a:gd name="connsiteX1" fmla="*/ 1270000 w 8342092"/>
                  <a:gd name="connsiteY1" fmla="*/ 1561014 h 1567151"/>
                  <a:gd name="connsiteX2" fmla="*/ 3048000 w 8342092"/>
                  <a:gd name="connsiteY2" fmla="*/ 875214 h 1567151"/>
                  <a:gd name="connsiteX3" fmla="*/ 5029200 w 8342092"/>
                  <a:gd name="connsiteY3" fmla="*/ 1548314 h 1567151"/>
                  <a:gd name="connsiteX4" fmla="*/ 7442200 w 8342092"/>
                  <a:gd name="connsiteY4" fmla="*/ 976814 h 1567151"/>
                  <a:gd name="connsiteX5" fmla="*/ 8064500 w 8342092"/>
                  <a:gd name="connsiteY5" fmla="*/ 265614 h 1567151"/>
                  <a:gd name="connsiteX6" fmla="*/ 8305800 w 8342092"/>
                  <a:gd name="connsiteY6" fmla="*/ 37014 h 1567151"/>
                  <a:gd name="connsiteX0" fmla="*/ 0 w 8305800"/>
                  <a:gd name="connsiteY0" fmla="*/ 1117600 h 1530137"/>
                  <a:gd name="connsiteX1" fmla="*/ 1270000 w 8305800"/>
                  <a:gd name="connsiteY1" fmla="*/ 1524000 h 1530137"/>
                  <a:gd name="connsiteX2" fmla="*/ 3048000 w 8305800"/>
                  <a:gd name="connsiteY2" fmla="*/ 838200 h 1530137"/>
                  <a:gd name="connsiteX3" fmla="*/ 5029200 w 8305800"/>
                  <a:gd name="connsiteY3" fmla="*/ 1511300 h 1530137"/>
                  <a:gd name="connsiteX4" fmla="*/ 7442200 w 8305800"/>
                  <a:gd name="connsiteY4" fmla="*/ 939800 h 1530137"/>
                  <a:gd name="connsiteX5" fmla="*/ 8305800 w 8305800"/>
                  <a:gd name="connsiteY5" fmla="*/ 0 h 1530137"/>
                  <a:gd name="connsiteX0" fmla="*/ 0 w 7442200"/>
                  <a:gd name="connsiteY0" fmla="*/ 279406 h 691943"/>
                  <a:gd name="connsiteX1" fmla="*/ 1270000 w 7442200"/>
                  <a:gd name="connsiteY1" fmla="*/ 685806 h 691943"/>
                  <a:gd name="connsiteX2" fmla="*/ 3048000 w 7442200"/>
                  <a:gd name="connsiteY2" fmla="*/ 6 h 691943"/>
                  <a:gd name="connsiteX3" fmla="*/ 5029200 w 7442200"/>
                  <a:gd name="connsiteY3" fmla="*/ 673106 h 691943"/>
                  <a:gd name="connsiteX4" fmla="*/ 7442200 w 7442200"/>
                  <a:gd name="connsiteY4" fmla="*/ 101606 h 691943"/>
                  <a:gd name="connsiteX0" fmla="*/ 0 w 7442200"/>
                  <a:gd name="connsiteY0" fmla="*/ 673103 h 1104287"/>
                  <a:gd name="connsiteX1" fmla="*/ 1270000 w 7442200"/>
                  <a:gd name="connsiteY1" fmla="*/ 1079503 h 1104287"/>
                  <a:gd name="connsiteX2" fmla="*/ 3060700 w 7442200"/>
                  <a:gd name="connsiteY2" fmla="*/ 3 h 1104287"/>
                  <a:gd name="connsiteX3" fmla="*/ 5029200 w 7442200"/>
                  <a:gd name="connsiteY3" fmla="*/ 1066803 h 1104287"/>
                  <a:gd name="connsiteX4" fmla="*/ 7442200 w 7442200"/>
                  <a:gd name="connsiteY4" fmla="*/ 495303 h 1104287"/>
                  <a:gd name="connsiteX0" fmla="*/ 0 w 7442200"/>
                  <a:gd name="connsiteY0" fmla="*/ 673503 h 1227900"/>
                  <a:gd name="connsiteX1" fmla="*/ 1270000 w 7442200"/>
                  <a:gd name="connsiteY1" fmla="*/ 1079903 h 1227900"/>
                  <a:gd name="connsiteX2" fmla="*/ 3060700 w 7442200"/>
                  <a:gd name="connsiteY2" fmla="*/ 403 h 1227900"/>
                  <a:gd name="connsiteX3" fmla="*/ 5029200 w 7442200"/>
                  <a:gd name="connsiteY3" fmla="*/ 1219603 h 1227900"/>
                  <a:gd name="connsiteX4" fmla="*/ 7442200 w 7442200"/>
                  <a:gd name="connsiteY4" fmla="*/ 495703 h 1227900"/>
                  <a:gd name="connsiteX0" fmla="*/ 0 w 6921500"/>
                  <a:gd name="connsiteY0" fmla="*/ 673503 h 1219785"/>
                  <a:gd name="connsiteX1" fmla="*/ 1270000 w 6921500"/>
                  <a:gd name="connsiteY1" fmla="*/ 1079903 h 1219785"/>
                  <a:gd name="connsiteX2" fmla="*/ 3060700 w 6921500"/>
                  <a:gd name="connsiteY2" fmla="*/ 403 h 1219785"/>
                  <a:gd name="connsiteX3" fmla="*/ 5029200 w 6921500"/>
                  <a:gd name="connsiteY3" fmla="*/ 1219603 h 1219785"/>
                  <a:gd name="connsiteX4" fmla="*/ 6921500 w 6921500"/>
                  <a:gd name="connsiteY4" fmla="*/ 89303 h 1219785"/>
                  <a:gd name="connsiteX0" fmla="*/ 0 w 7055262"/>
                  <a:gd name="connsiteY0" fmla="*/ 673503 h 1219785"/>
                  <a:gd name="connsiteX1" fmla="*/ 1270000 w 7055262"/>
                  <a:gd name="connsiteY1" fmla="*/ 1079903 h 1219785"/>
                  <a:gd name="connsiteX2" fmla="*/ 3060700 w 7055262"/>
                  <a:gd name="connsiteY2" fmla="*/ 403 h 1219785"/>
                  <a:gd name="connsiteX3" fmla="*/ 5029200 w 7055262"/>
                  <a:gd name="connsiteY3" fmla="*/ 1219603 h 1219785"/>
                  <a:gd name="connsiteX4" fmla="*/ 6921500 w 7055262"/>
                  <a:gd name="connsiteY4" fmla="*/ 89303 h 1219785"/>
                  <a:gd name="connsiteX5" fmla="*/ 6898580 w 7055262"/>
                  <a:gd name="connsiteY5" fmla="*/ 93580 h 1219785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6" fmla="*/ 6898580 w 7901901"/>
                  <a:gd name="connsiteY6" fmla="*/ 93580 h 1219768"/>
                  <a:gd name="connsiteX0" fmla="*/ 0 w 8193980"/>
                  <a:gd name="connsiteY0" fmla="*/ 673503 h 1219768"/>
                  <a:gd name="connsiteX1" fmla="*/ 1270000 w 8193980"/>
                  <a:gd name="connsiteY1" fmla="*/ 1079903 h 1219768"/>
                  <a:gd name="connsiteX2" fmla="*/ 3060700 w 8193980"/>
                  <a:gd name="connsiteY2" fmla="*/ 403 h 1219768"/>
                  <a:gd name="connsiteX3" fmla="*/ 5029200 w 8193980"/>
                  <a:gd name="connsiteY3" fmla="*/ 1219603 h 1219768"/>
                  <a:gd name="connsiteX4" fmla="*/ 6921500 w 8193980"/>
                  <a:gd name="connsiteY4" fmla="*/ 89303 h 1219768"/>
                  <a:gd name="connsiteX5" fmla="*/ 7901880 w 8193980"/>
                  <a:gd name="connsiteY5" fmla="*/ 271380 h 1219768"/>
                  <a:gd name="connsiteX6" fmla="*/ 8193980 w 8193980"/>
                  <a:gd name="connsiteY6" fmla="*/ 868280 h 1219768"/>
                  <a:gd name="connsiteX0" fmla="*/ 0 w 8994080"/>
                  <a:gd name="connsiteY0" fmla="*/ 673503 h 1219768"/>
                  <a:gd name="connsiteX1" fmla="*/ 1270000 w 8994080"/>
                  <a:gd name="connsiteY1" fmla="*/ 1079903 h 1219768"/>
                  <a:gd name="connsiteX2" fmla="*/ 3060700 w 8994080"/>
                  <a:gd name="connsiteY2" fmla="*/ 403 h 1219768"/>
                  <a:gd name="connsiteX3" fmla="*/ 5029200 w 8994080"/>
                  <a:gd name="connsiteY3" fmla="*/ 1219603 h 1219768"/>
                  <a:gd name="connsiteX4" fmla="*/ 6921500 w 8994080"/>
                  <a:gd name="connsiteY4" fmla="*/ 89303 h 1219768"/>
                  <a:gd name="connsiteX5" fmla="*/ 7901880 w 8994080"/>
                  <a:gd name="connsiteY5" fmla="*/ 271380 h 1219768"/>
                  <a:gd name="connsiteX6" fmla="*/ 8994080 w 8994080"/>
                  <a:gd name="connsiteY6" fmla="*/ 626980 h 1219768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0" fmla="*/ 0 w 8676589"/>
                  <a:gd name="connsiteY0" fmla="*/ 673503 h 1219753"/>
                  <a:gd name="connsiteX1" fmla="*/ 1270000 w 8676589"/>
                  <a:gd name="connsiteY1" fmla="*/ 1079903 h 1219753"/>
                  <a:gd name="connsiteX2" fmla="*/ 3060700 w 8676589"/>
                  <a:gd name="connsiteY2" fmla="*/ 403 h 1219753"/>
                  <a:gd name="connsiteX3" fmla="*/ 5029200 w 8676589"/>
                  <a:gd name="connsiteY3" fmla="*/ 1219603 h 1219753"/>
                  <a:gd name="connsiteX4" fmla="*/ 6921500 w 8676589"/>
                  <a:gd name="connsiteY4" fmla="*/ 89303 h 1219753"/>
                  <a:gd name="connsiteX5" fmla="*/ 8676580 w 8676589"/>
                  <a:gd name="connsiteY5" fmla="*/ 842880 h 1219753"/>
                  <a:gd name="connsiteX0" fmla="*/ 0 w 9019487"/>
                  <a:gd name="connsiteY0" fmla="*/ 673503 h 1219750"/>
                  <a:gd name="connsiteX1" fmla="*/ 1270000 w 9019487"/>
                  <a:gd name="connsiteY1" fmla="*/ 1079903 h 1219750"/>
                  <a:gd name="connsiteX2" fmla="*/ 3060700 w 9019487"/>
                  <a:gd name="connsiteY2" fmla="*/ 403 h 1219750"/>
                  <a:gd name="connsiteX3" fmla="*/ 5029200 w 9019487"/>
                  <a:gd name="connsiteY3" fmla="*/ 1219603 h 1219750"/>
                  <a:gd name="connsiteX4" fmla="*/ 6921500 w 9019487"/>
                  <a:gd name="connsiteY4" fmla="*/ 89303 h 1219750"/>
                  <a:gd name="connsiteX5" fmla="*/ 9019480 w 9019487"/>
                  <a:gd name="connsiteY5" fmla="*/ 1007980 h 1219750"/>
                  <a:gd name="connsiteX0" fmla="*/ 95987 w 9115474"/>
                  <a:gd name="connsiteY0" fmla="*/ 673504 h 1219751"/>
                  <a:gd name="connsiteX1" fmla="*/ 93531 w 9115474"/>
                  <a:gd name="connsiteY1" fmla="*/ 687208 h 1219751"/>
                  <a:gd name="connsiteX2" fmla="*/ 1365987 w 9115474"/>
                  <a:gd name="connsiteY2" fmla="*/ 1079904 h 1219751"/>
                  <a:gd name="connsiteX3" fmla="*/ 3156687 w 9115474"/>
                  <a:gd name="connsiteY3" fmla="*/ 404 h 1219751"/>
                  <a:gd name="connsiteX4" fmla="*/ 5125187 w 9115474"/>
                  <a:gd name="connsiteY4" fmla="*/ 1219604 h 1219751"/>
                  <a:gd name="connsiteX5" fmla="*/ 7017487 w 9115474"/>
                  <a:gd name="connsiteY5" fmla="*/ 89304 h 1219751"/>
                  <a:gd name="connsiteX6" fmla="*/ 9115467 w 9115474"/>
                  <a:gd name="connsiteY6" fmla="*/ 1007981 h 1219751"/>
                  <a:gd name="connsiteX0" fmla="*/ 592695 w 9612182"/>
                  <a:gd name="connsiteY0" fmla="*/ 673504 h 1219751"/>
                  <a:gd name="connsiteX1" fmla="*/ 590239 w 9612182"/>
                  <a:gd name="connsiteY1" fmla="*/ 687208 h 1219751"/>
                  <a:gd name="connsiteX2" fmla="*/ 1862695 w 9612182"/>
                  <a:gd name="connsiteY2" fmla="*/ 1079904 h 1219751"/>
                  <a:gd name="connsiteX3" fmla="*/ 3653395 w 9612182"/>
                  <a:gd name="connsiteY3" fmla="*/ 404 h 1219751"/>
                  <a:gd name="connsiteX4" fmla="*/ 5621895 w 9612182"/>
                  <a:gd name="connsiteY4" fmla="*/ 1219604 h 1219751"/>
                  <a:gd name="connsiteX5" fmla="*/ 7514195 w 9612182"/>
                  <a:gd name="connsiteY5" fmla="*/ 89304 h 1219751"/>
                  <a:gd name="connsiteX6" fmla="*/ 9612175 w 9612182"/>
                  <a:gd name="connsiteY6" fmla="*/ 1007981 h 1219751"/>
                  <a:gd name="connsiteX0" fmla="*/ 1326525 w 10346012"/>
                  <a:gd name="connsiteY0" fmla="*/ 1227559 h 1773806"/>
                  <a:gd name="connsiteX1" fmla="*/ 422369 w 10346012"/>
                  <a:gd name="connsiteY1" fmla="*/ 504663 h 1773806"/>
                  <a:gd name="connsiteX2" fmla="*/ 2596525 w 10346012"/>
                  <a:gd name="connsiteY2" fmla="*/ 1633959 h 1773806"/>
                  <a:gd name="connsiteX3" fmla="*/ 4387225 w 10346012"/>
                  <a:gd name="connsiteY3" fmla="*/ 554459 h 1773806"/>
                  <a:gd name="connsiteX4" fmla="*/ 6355725 w 10346012"/>
                  <a:gd name="connsiteY4" fmla="*/ 1773659 h 1773806"/>
                  <a:gd name="connsiteX5" fmla="*/ 8248025 w 10346012"/>
                  <a:gd name="connsiteY5" fmla="*/ 643359 h 1773806"/>
                  <a:gd name="connsiteX6" fmla="*/ 10346005 w 10346012"/>
                  <a:gd name="connsiteY6" fmla="*/ 1562036 h 1773806"/>
                  <a:gd name="connsiteX0" fmla="*/ 0 w 11381687"/>
                  <a:gd name="connsiteY0" fmla="*/ 0 h 2921147"/>
                  <a:gd name="connsiteX1" fmla="*/ 1458044 w 11381687"/>
                  <a:gd name="connsiteY1" fmla="*/ 1652004 h 2921147"/>
                  <a:gd name="connsiteX2" fmla="*/ 3632200 w 11381687"/>
                  <a:gd name="connsiteY2" fmla="*/ 2781300 h 2921147"/>
                  <a:gd name="connsiteX3" fmla="*/ 5422900 w 11381687"/>
                  <a:gd name="connsiteY3" fmla="*/ 1701800 h 2921147"/>
                  <a:gd name="connsiteX4" fmla="*/ 7391400 w 11381687"/>
                  <a:gd name="connsiteY4" fmla="*/ 2921000 h 2921147"/>
                  <a:gd name="connsiteX5" fmla="*/ 9283700 w 11381687"/>
                  <a:gd name="connsiteY5" fmla="*/ 1790700 h 2921147"/>
                  <a:gd name="connsiteX6" fmla="*/ 11381680 w 11381687"/>
                  <a:gd name="connsiteY6" fmla="*/ 2709377 h 2921147"/>
                  <a:gd name="connsiteX0" fmla="*/ 0 w 11381687"/>
                  <a:gd name="connsiteY0" fmla="*/ 0 h 2921147"/>
                  <a:gd name="connsiteX1" fmla="*/ 1496144 w 11381687"/>
                  <a:gd name="connsiteY1" fmla="*/ 1575804 h 2921147"/>
                  <a:gd name="connsiteX2" fmla="*/ 3632200 w 11381687"/>
                  <a:gd name="connsiteY2" fmla="*/ 2781300 h 2921147"/>
                  <a:gd name="connsiteX3" fmla="*/ 5422900 w 11381687"/>
                  <a:gd name="connsiteY3" fmla="*/ 1701800 h 2921147"/>
                  <a:gd name="connsiteX4" fmla="*/ 7391400 w 11381687"/>
                  <a:gd name="connsiteY4" fmla="*/ 2921000 h 2921147"/>
                  <a:gd name="connsiteX5" fmla="*/ 9283700 w 11381687"/>
                  <a:gd name="connsiteY5" fmla="*/ 1790700 h 2921147"/>
                  <a:gd name="connsiteX6" fmla="*/ 11381680 w 11381687"/>
                  <a:gd name="connsiteY6" fmla="*/ 2709377 h 2921147"/>
                  <a:gd name="connsiteX0" fmla="*/ 0 w 11381687"/>
                  <a:gd name="connsiteY0" fmla="*/ 0 h 2921147"/>
                  <a:gd name="connsiteX1" fmla="*/ 1496144 w 11381687"/>
                  <a:gd name="connsiteY1" fmla="*/ 1575804 h 2921147"/>
                  <a:gd name="connsiteX2" fmla="*/ 3632200 w 11381687"/>
                  <a:gd name="connsiteY2" fmla="*/ 2781300 h 2921147"/>
                  <a:gd name="connsiteX3" fmla="*/ 5422900 w 11381687"/>
                  <a:gd name="connsiteY3" fmla="*/ 1701800 h 2921147"/>
                  <a:gd name="connsiteX4" fmla="*/ 7391400 w 11381687"/>
                  <a:gd name="connsiteY4" fmla="*/ 2921000 h 2921147"/>
                  <a:gd name="connsiteX5" fmla="*/ 9283700 w 11381687"/>
                  <a:gd name="connsiteY5" fmla="*/ 1790700 h 2921147"/>
                  <a:gd name="connsiteX6" fmla="*/ 11381680 w 11381687"/>
                  <a:gd name="connsiteY6" fmla="*/ 2709377 h 2921147"/>
                  <a:gd name="connsiteX0" fmla="*/ 313680 w 10199223"/>
                  <a:gd name="connsiteY0" fmla="*/ 21839 h 1367182"/>
                  <a:gd name="connsiteX1" fmla="*/ 2449736 w 10199223"/>
                  <a:gd name="connsiteY1" fmla="*/ 1227335 h 1367182"/>
                  <a:gd name="connsiteX2" fmla="*/ 4240436 w 10199223"/>
                  <a:gd name="connsiteY2" fmla="*/ 147835 h 1367182"/>
                  <a:gd name="connsiteX3" fmla="*/ 6208936 w 10199223"/>
                  <a:gd name="connsiteY3" fmla="*/ 1367035 h 1367182"/>
                  <a:gd name="connsiteX4" fmla="*/ 8101236 w 10199223"/>
                  <a:gd name="connsiteY4" fmla="*/ 236735 h 1367182"/>
                  <a:gd name="connsiteX5" fmla="*/ 10199216 w 10199223"/>
                  <a:gd name="connsiteY5" fmla="*/ 1155412 h 1367182"/>
                  <a:gd name="connsiteX0" fmla="*/ 291388 w 10507131"/>
                  <a:gd name="connsiteY0" fmla="*/ 19789 h 1555632"/>
                  <a:gd name="connsiteX1" fmla="*/ 2757644 w 10507131"/>
                  <a:gd name="connsiteY1" fmla="*/ 1415785 h 1555632"/>
                  <a:gd name="connsiteX2" fmla="*/ 4548344 w 10507131"/>
                  <a:gd name="connsiteY2" fmla="*/ 336285 h 1555632"/>
                  <a:gd name="connsiteX3" fmla="*/ 6516844 w 10507131"/>
                  <a:gd name="connsiteY3" fmla="*/ 1555485 h 1555632"/>
                  <a:gd name="connsiteX4" fmla="*/ 8409144 w 10507131"/>
                  <a:gd name="connsiteY4" fmla="*/ 425185 h 1555632"/>
                  <a:gd name="connsiteX5" fmla="*/ 10507124 w 10507131"/>
                  <a:gd name="connsiteY5" fmla="*/ 1343862 h 1555632"/>
                  <a:gd name="connsiteX0" fmla="*/ 49 w 10215792"/>
                  <a:gd name="connsiteY0" fmla="*/ 0 h 1535843"/>
                  <a:gd name="connsiteX1" fmla="*/ 1028750 w 10215792"/>
                  <a:gd name="connsiteY1" fmla="*/ 660401 h 1535843"/>
                  <a:gd name="connsiteX2" fmla="*/ 2466305 w 10215792"/>
                  <a:gd name="connsiteY2" fmla="*/ 1395996 h 1535843"/>
                  <a:gd name="connsiteX3" fmla="*/ 4257005 w 10215792"/>
                  <a:gd name="connsiteY3" fmla="*/ 316496 h 1535843"/>
                  <a:gd name="connsiteX4" fmla="*/ 6225505 w 10215792"/>
                  <a:gd name="connsiteY4" fmla="*/ 1535696 h 1535843"/>
                  <a:gd name="connsiteX5" fmla="*/ 8117805 w 10215792"/>
                  <a:gd name="connsiteY5" fmla="*/ 405396 h 1535843"/>
                  <a:gd name="connsiteX6" fmla="*/ 10215785 w 10215792"/>
                  <a:gd name="connsiteY6" fmla="*/ 1324073 h 1535843"/>
                  <a:gd name="connsiteX0" fmla="*/ 49 w 10215792"/>
                  <a:gd name="connsiteY0" fmla="*/ 0 h 1535843"/>
                  <a:gd name="connsiteX1" fmla="*/ 1028750 w 10215792"/>
                  <a:gd name="connsiteY1" fmla="*/ 660401 h 1535843"/>
                  <a:gd name="connsiteX2" fmla="*/ 2466305 w 10215792"/>
                  <a:gd name="connsiteY2" fmla="*/ 1395996 h 1535843"/>
                  <a:gd name="connsiteX3" fmla="*/ 4257005 w 10215792"/>
                  <a:gd name="connsiteY3" fmla="*/ 316496 h 1535843"/>
                  <a:gd name="connsiteX4" fmla="*/ 6225505 w 10215792"/>
                  <a:gd name="connsiteY4" fmla="*/ 1535696 h 1535843"/>
                  <a:gd name="connsiteX5" fmla="*/ 8117805 w 10215792"/>
                  <a:gd name="connsiteY5" fmla="*/ 405396 h 1535843"/>
                  <a:gd name="connsiteX6" fmla="*/ 10215785 w 10215792"/>
                  <a:gd name="connsiteY6" fmla="*/ 1324073 h 1535843"/>
                  <a:gd name="connsiteX0" fmla="*/ 49 w 10215792"/>
                  <a:gd name="connsiteY0" fmla="*/ 0 h 1535843"/>
                  <a:gd name="connsiteX1" fmla="*/ 1028750 w 10215792"/>
                  <a:gd name="connsiteY1" fmla="*/ 723901 h 1535843"/>
                  <a:gd name="connsiteX2" fmla="*/ 2466305 w 10215792"/>
                  <a:gd name="connsiteY2" fmla="*/ 1395996 h 1535843"/>
                  <a:gd name="connsiteX3" fmla="*/ 4257005 w 10215792"/>
                  <a:gd name="connsiteY3" fmla="*/ 316496 h 1535843"/>
                  <a:gd name="connsiteX4" fmla="*/ 6225505 w 10215792"/>
                  <a:gd name="connsiteY4" fmla="*/ 1535696 h 1535843"/>
                  <a:gd name="connsiteX5" fmla="*/ 8117805 w 10215792"/>
                  <a:gd name="connsiteY5" fmla="*/ 405396 h 1535843"/>
                  <a:gd name="connsiteX6" fmla="*/ 10215785 w 10215792"/>
                  <a:gd name="connsiteY6" fmla="*/ 1324073 h 1535843"/>
                  <a:gd name="connsiteX0" fmla="*/ 49 w 8844221"/>
                  <a:gd name="connsiteY0" fmla="*/ 0 h 1535860"/>
                  <a:gd name="connsiteX1" fmla="*/ 1028750 w 8844221"/>
                  <a:gd name="connsiteY1" fmla="*/ 723901 h 1535860"/>
                  <a:gd name="connsiteX2" fmla="*/ 2466305 w 8844221"/>
                  <a:gd name="connsiteY2" fmla="*/ 1395996 h 1535860"/>
                  <a:gd name="connsiteX3" fmla="*/ 4257005 w 8844221"/>
                  <a:gd name="connsiteY3" fmla="*/ 316496 h 1535860"/>
                  <a:gd name="connsiteX4" fmla="*/ 6225505 w 8844221"/>
                  <a:gd name="connsiteY4" fmla="*/ 1535696 h 1535860"/>
                  <a:gd name="connsiteX5" fmla="*/ 8117805 w 8844221"/>
                  <a:gd name="connsiteY5" fmla="*/ 405396 h 1535860"/>
                  <a:gd name="connsiteX6" fmla="*/ 8844185 w 8844221"/>
                  <a:gd name="connsiteY6" fmla="*/ 600173 h 1535860"/>
                  <a:gd name="connsiteX0" fmla="*/ 86179 w 8930351"/>
                  <a:gd name="connsiteY0" fmla="*/ 63643 h 1599503"/>
                  <a:gd name="connsiteX1" fmla="*/ 73480 w 8930351"/>
                  <a:gd name="connsiteY1" fmla="*/ 50943 h 1599503"/>
                  <a:gd name="connsiteX2" fmla="*/ 1114880 w 8930351"/>
                  <a:gd name="connsiteY2" fmla="*/ 787544 h 1599503"/>
                  <a:gd name="connsiteX3" fmla="*/ 2552435 w 8930351"/>
                  <a:gd name="connsiteY3" fmla="*/ 1459639 h 1599503"/>
                  <a:gd name="connsiteX4" fmla="*/ 4343135 w 8930351"/>
                  <a:gd name="connsiteY4" fmla="*/ 380139 h 1599503"/>
                  <a:gd name="connsiteX5" fmla="*/ 6311635 w 8930351"/>
                  <a:gd name="connsiteY5" fmla="*/ 1599339 h 1599503"/>
                  <a:gd name="connsiteX6" fmla="*/ 8203935 w 8930351"/>
                  <a:gd name="connsiteY6" fmla="*/ 469039 h 1599503"/>
                  <a:gd name="connsiteX7" fmla="*/ 8930315 w 8930351"/>
                  <a:gd name="connsiteY7" fmla="*/ 663816 h 1599503"/>
                  <a:gd name="connsiteX0" fmla="*/ 354075 w 9198247"/>
                  <a:gd name="connsiteY0" fmla="*/ 254064 h 1789924"/>
                  <a:gd name="connsiteX1" fmla="*/ 36576 w 9198247"/>
                  <a:gd name="connsiteY1" fmla="*/ 25464 h 1789924"/>
                  <a:gd name="connsiteX2" fmla="*/ 1382776 w 9198247"/>
                  <a:gd name="connsiteY2" fmla="*/ 977965 h 1789924"/>
                  <a:gd name="connsiteX3" fmla="*/ 2820331 w 9198247"/>
                  <a:gd name="connsiteY3" fmla="*/ 1650060 h 1789924"/>
                  <a:gd name="connsiteX4" fmla="*/ 4611031 w 9198247"/>
                  <a:gd name="connsiteY4" fmla="*/ 570560 h 1789924"/>
                  <a:gd name="connsiteX5" fmla="*/ 6579531 w 9198247"/>
                  <a:gd name="connsiteY5" fmla="*/ 1789760 h 1789924"/>
                  <a:gd name="connsiteX6" fmla="*/ 8471831 w 9198247"/>
                  <a:gd name="connsiteY6" fmla="*/ 659460 h 1789924"/>
                  <a:gd name="connsiteX7" fmla="*/ 9198211 w 9198247"/>
                  <a:gd name="connsiteY7" fmla="*/ 854237 h 178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198247" h="1789924">
                    <a:moveTo>
                      <a:pt x="354075" y="254064"/>
                    </a:moveTo>
                    <a:cubicBezTo>
                      <a:pt x="351959" y="251947"/>
                      <a:pt x="-134874" y="-95186"/>
                      <a:pt x="36576" y="25464"/>
                    </a:cubicBezTo>
                    <a:cubicBezTo>
                      <a:pt x="208026" y="146114"/>
                      <a:pt x="969617" y="743182"/>
                      <a:pt x="1382776" y="977965"/>
                    </a:cubicBezTo>
                    <a:cubicBezTo>
                      <a:pt x="2022419" y="1439231"/>
                      <a:pt x="2282289" y="1717961"/>
                      <a:pt x="2820331" y="1650060"/>
                    </a:cubicBezTo>
                    <a:cubicBezTo>
                      <a:pt x="3358373" y="1582159"/>
                      <a:pt x="3984498" y="547277"/>
                      <a:pt x="4611031" y="570560"/>
                    </a:cubicBezTo>
                    <a:cubicBezTo>
                      <a:pt x="5237564" y="593843"/>
                      <a:pt x="5936064" y="1774943"/>
                      <a:pt x="6579531" y="1789760"/>
                    </a:cubicBezTo>
                    <a:cubicBezTo>
                      <a:pt x="7222998" y="1804577"/>
                      <a:pt x="8035384" y="815380"/>
                      <a:pt x="8471831" y="659460"/>
                    </a:cubicBezTo>
                    <a:cubicBezTo>
                      <a:pt x="8908278" y="503540"/>
                      <a:pt x="9202031" y="853524"/>
                      <a:pt x="9198211" y="854237"/>
                    </a:cubicBezTo>
                  </a:path>
                </a:pathLst>
              </a:custGeom>
              <a:noFill/>
              <a:ln w="57150">
                <a:solidFill>
                  <a:srgbClr val="66B700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</p:grpSp>
        <p:grpSp>
          <p:nvGrpSpPr>
            <p:cNvPr id="11" name="Grouper 44"/>
            <p:cNvGrpSpPr/>
            <p:nvPr/>
          </p:nvGrpSpPr>
          <p:grpSpPr>
            <a:xfrm>
              <a:off x="5259999" y="228599"/>
              <a:ext cx="3580306" cy="665127"/>
              <a:chOff x="5259999" y="228599"/>
              <a:chExt cx="3580306" cy="665127"/>
            </a:xfrm>
          </p:grpSpPr>
          <p:pic>
            <p:nvPicPr>
              <p:cNvPr id="12" name="Picture 9" descr="Logo_coul_CR_IUCPQ_juil09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5630" y="228599"/>
                <a:ext cx="1844675" cy="6511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Image 12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259999" y="228599"/>
                <a:ext cx="1600200" cy="665127"/>
              </a:xfrm>
              <a:prstGeom prst="rect">
                <a:avLst/>
              </a:prstGeom>
            </p:spPr>
          </p:pic>
        </p:grpSp>
      </p:grp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71800" y="3613744"/>
            <a:ext cx="5638801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69776" y="1949745"/>
            <a:ext cx="5640826" cy="1470025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fr-CA" dirty="0" smtClean="0"/>
              <a:t>Cliquez et modifiez le titre</a:t>
            </a:r>
            <a:endParaRPr lang="fr-FR" dirty="0"/>
          </a:p>
        </p:txBody>
      </p:sp>
      <p:grpSp>
        <p:nvGrpSpPr>
          <p:cNvPr id="36" name="Grouper 38"/>
          <p:cNvGrpSpPr/>
          <p:nvPr userDrawn="1"/>
        </p:nvGrpSpPr>
        <p:grpSpPr>
          <a:xfrm>
            <a:off x="467975" y="182421"/>
            <a:ext cx="2625433" cy="731975"/>
            <a:chOff x="381002" y="182421"/>
            <a:chExt cx="2625433" cy="731975"/>
          </a:xfrm>
        </p:grpSpPr>
        <p:grpSp>
          <p:nvGrpSpPr>
            <p:cNvPr id="37" name="Grouper 36"/>
            <p:cNvGrpSpPr/>
            <p:nvPr/>
          </p:nvGrpSpPr>
          <p:grpSpPr>
            <a:xfrm>
              <a:off x="412003" y="228600"/>
              <a:ext cx="402974" cy="573026"/>
              <a:chOff x="412003" y="228600"/>
              <a:chExt cx="402974" cy="573026"/>
            </a:xfrm>
          </p:grpSpPr>
          <p:sp>
            <p:nvSpPr>
              <p:cNvPr id="44" name="Ellipse 43"/>
              <p:cNvSpPr/>
              <p:nvPr/>
            </p:nvSpPr>
            <p:spPr>
              <a:xfrm>
                <a:off x="655559" y="228600"/>
                <a:ext cx="159418" cy="167245"/>
              </a:xfrm>
              <a:prstGeom prst="ellipse">
                <a:avLst/>
              </a:prstGeom>
              <a:solidFill>
                <a:srgbClr val="61AA00"/>
              </a:solidFill>
              <a:ln>
                <a:solidFill>
                  <a:srgbClr val="60A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5" name="Ellipse 44"/>
              <p:cNvSpPr/>
              <p:nvPr/>
            </p:nvSpPr>
            <p:spPr>
              <a:xfrm>
                <a:off x="655559" y="440128"/>
                <a:ext cx="159418" cy="167245"/>
              </a:xfrm>
              <a:prstGeom prst="ellipse">
                <a:avLst/>
              </a:prstGeom>
              <a:solidFill>
                <a:srgbClr val="61AA00"/>
              </a:solidFill>
              <a:ln>
                <a:solidFill>
                  <a:srgbClr val="60A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6" name="Ellipse 17"/>
              <p:cNvSpPr/>
              <p:nvPr/>
            </p:nvSpPr>
            <p:spPr>
              <a:xfrm>
                <a:off x="655559" y="634381"/>
                <a:ext cx="159418" cy="167245"/>
              </a:xfrm>
              <a:prstGeom prst="ellipse">
                <a:avLst/>
              </a:prstGeom>
              <a:solidFill>
                <a:srgbClr val="61AA00"/>
              </a:solidFill>
              <a:ln>
                <a:solidFill>
                  <a:srgbClr val="60A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7" name="Ellipse 18"/>
              <p:cNvSpPr/>
              <p:nvPr/>
            </p:nvSpPr>
            <p:spPr>
              <a:xfrm>
                <a:off x="509426" y="391416"/>
                <a:ext cx="101850" cy="101851"/>
              </a:xfrm>
              <a:prstGeom prst="ellipse">
                <a:avLst/>
              </a:prstGeom>
              <a:solidFill>
                <a:srgbClr val="61AA00"/>
              </a:solidFill>
              <a:ln>
                <a:solidFill>
                  <a:srgbClr val="60A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8" name="Ellipse 19"/>
              <p:cNvSpPr/>
              <p:nvPr/>
            </p:nvSpPr>
            <p:spPr>
              <a:xfrm>
                <a:off x="507211" y="527663"/>
                <a:ext cx="101850" cy="101851"/>
              </a:xfrm>
              <a:prstGeom prst="ellipse">
                <a:avLst/>
              </a:prstGeom>
              <a:solidFill>
                <a:srgbClr val="61AA00"/>
              </a:solidFill>
              <a:ln>
                <a:solidFill>
                  <a:srgbClr val="60A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9" name="Ellipse 20"/>
              <p:cNvSpPr/>
              <p:nvPr/>
            </p:nvSpPr>
            <p:spPr>
              <a:xfrm>
                <a:off x="412003" y="494450"/>
                <a:ext cx="50925" cy="50926"/>
              </a:xfrm>
              <a:prstGeom prst="ellipse">
                <a:avLst/>
              </a:prstGeom>
              <a:solidFill>
                <a:srgbClr val="61AA00"/>
              </a:solidFill>
              <a:ln>
                <a:solidFill>
                  <a:srgbClr val="60A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grpSp>
          <p:nvGrpSpPr>
            <p:cNvPr id="38" name="Grouper 35"/>
            <p:cNvGrpSpPr/>
            <p:nvPr/>
          </p:nvGrpSpPr>
          <p:grpSpPr>
            <a:xfrm>
              <a:off x="381002" y="595116"/>
              <a:ext cx="2247912" cy="319280"/>
              <a:chOff x="381000" y="595116"/>
              <a:chExt cx="1989830" cy="319280"/>
            </a:xfrm>
          </p:grpSpPr>
          <p:sp>
            <p:nvSpPr>
              <p:cNvPr id="42" name="Ellipse 41"/>
              <p:cNvSpPr/>
              <p:nvPr/>
            </p:nvSpPr>
            <p:spPr>
              <a:xfrm>
                <a:off x="2319905" y="863471"/>
                <a:ext cx="50925" cy="50925"/>
              </a:xfrm>
              <a:prstGeom prst="ellipse">
                <a:avLst/>
              </a:prstGeom>
              <a:solidFill>
                <a:srgbClr val="60A900"/>
              </a:solidFill>
              <a:ln w="12700" cap="flat" cmpd="sng" algn="ctr">
                <a:solidFill>
                  <a:srgbClr val="60A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3" name="Forme libre 42"/>
              <p:cNvSpPr/>
              <p:nvPr/>
            </p:nvSpPr>
            <p:spPr>
              <a:xfrm>
                <a:off x="381000" y="595116"/>
                <a:ext cx="1955747" cy="307764"/>
              </a:xfrm>
              <a:custGeom>
                <a:avLst/>
                <a:gdLst>
                  <a:gd name="connsiteX0" fmla="*/ 0 w 5334000"/>
                  <a:gd name="connsiteY0" fmla="*/ 38100 h 882650"/>
                  <a:gd name="connsiteX1" fmla="*/ 165100 w 5334000"/>
                  <a:gd name="connsiteY1" fmla="*/ 88900 h 882650"/>
                  <a:gd name="connsiteX2" fmla="*/ 444500 w 5334000"/>
                  <a:gd name="connsiteY2" fmla="*/ 571500 h 882650"/>
                  <a:gd name="connsiteX3" fmla="*/ 965200 w 5334000"/>
                  <a:gd name="connsiteY3" fmla="*/ 850900 h 882650"/>
                  <a:gd name="connsiteX4" fmla="*/ 1663700 w 5334000"/>
                  <a:gd name="connsiteY4" fmla="*/ 762000 h 882650"/>
                  <a:gd name="connsiteX5" fmla="*/ 3416300 w 5334000"/>
                  <a:gd name="connsiteY5" fmla="*/ 254000 h 882650"/>
                  <a:gd name="connsiteX6" fmla="*/ 4470400 w 5334000"/>
                  <a:gd name="connsiteY6" fmla="*/ 330200 h 882650"/>
                  <a:gd name="connsiteX7" fmla="*/ 5334000 w 5334000"/>
                  <a:gd name="connsiteY7" fmla="*/ 800100 h 882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34000" h="882650">
                    <a:moveTo>
                      <a:pt x="0" y="38100"/>
                    </a:moveTo>
                    <a:cubicBezTo>
                      <a:pt x="45508" y="19050"/>
                      <a:pt x="91017" y="0"/>
                      <a:pt x="165100" y="88900"/>
                    </a:cubicBezTo>
                    <a:cubicBezTo>
                      <a:pt x="239183" y="177800"/>
                      <a:pt x="311150" y="444500"/>
                      <a:pt x="444500" y="571500"/>
                    </a:cubicBezTo>
                    <a:cubicBezTo>
                      <a:pt x="577850" y="698500"/>
                      <a:pt x="762000" y="819150"/>
                      <a:pt x="965200" y="850900"/>
                    </a:cubicBezTo>
                    <a:cubicBezTo>
                      <a:pt x="1168400" y="882650"/>
                      <a:pt x="1255183" y="861483"/>
                      <a:pt x="1663700" y="762000"/>
                    </a:cubicBezTo>
                    <a:cubicBezTo>
                      <a:pt x="2072217" y="662517"/>
                      <a:pt x="2948517" y="325967"/>
                      <a:pt x="3416300" y="254000"/>
                    </a:cubicBezTo>
                    <a:cubicBezTo>
                      <a:pt x="3884083" y="182033"/>
                      <a:pt x="4150783" y="239183"/>
                      <a:pt x="4470400" y="330200"/>
                    </a:cubicBezTo>
                    <a:cubicBezTo>
                      <a:pt x="4790017" y="421217"/>
                      <a:pt x="5334000" y="800100"/>
                      <a:pt x="5334000" y="800100"/>
                    </a:cubicBezTo>
                  </a:path>
                </a:pathLst>
              </a:custGeom>
              <a:ln w="28575" cap="flat" cmpd="sng" algn="ctr">
                <a:solidFill>
                  <a:srgbClr val="60A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grpSp>
          <p:nvGrpSpPr>
            <p:cNvPr id="39" name="Grouper 37"/>
            <p:cNvGrpSpPr/>
            <p:nvPr/>
          </p:nvGrpSpPr>
          <p:grpSpPr>
            <a:xfrm>
              <a:off x="762004" y="182421"/>
              <a:ext cx="2244431" cy="612218"/>
              <a:chOff x="762004" y="182421"/>
              <a:chExt cx="2244431" cy="612218"/>
            </a:xfrm>
          </p:grpSpPr>
          <p:sp>
            <p:nvSpPr>
              <p:cNvPr id="40" name="ZoneTexte 39"/>
              <p:cNvSpPr txBox="1"/>
              <p:nvPr/>
            </p:nvSpPr>
            <p:spPr>
              <a:xfrm>
                <a:off x="762004" y="209863"/>
                <a:ext cx="952010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b="1" dirty="0" smtClean="0">
                    <a:solidFill>
                      <a:srgbClr val="48BF00"/>
                    </a:solidFill>
                  </a:rPr>
                  <a:t>BIO</a:t>
                </a:r>
                <a:endParaRPr lang="fr-FR" sz="3200" b="1" dirty="0">
                  <a:solidFill>
                    <a:srgbClr val="48BF00"/>
                  </a:solidFill>
                </a:endParaRPr>
              </a:p>
            </p:txBody>
          </p:sp>
          <p:sp>
            <p:nvSpPr>
              <p:cNvPr id="41" name="ZoneTexte 40"/>
              <p:cNvSpPr txBox="1"/>
              <p:nvPr/>
            </p:nvSpPr>
            <p:spPr>
              <a:xfrm>
                <a:off x="1371338" y="182421"/>
                <a:ext cx="1635097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3200" dirty="0" smtClean="0">
                    <a:solidFill>
                      <a:srgbClr val="1EA8E7"/>
                    </a:solidFill>
                  </a:rPr>
                  <a:t>aerosols</a:t>
                </a:r>
                <a:endParaRPr lang="fr-FR" sz="3200" dirty="0">
                  <a:solidFill>
                    <a:srgbClr val="1EA8E7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1878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" name="Grouper 7"/>
          <p:cNvGrpSpPr/>
          <p:nvPr userDrawn="1"/>
        </p:nvGrpSpPr>
        <p:grpSpPr>
          <a:xfrm>
            <a:off x="-266700" y="0"/>
            <a:ext cx="9574642" cy="7047659"/>
            <a:chOff x="-266700" y="0"/>
            <a:chExt cx="9574642" cy="7047659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687116" y="2650604"/>
              <a:ext cx="6885384" cy="1584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0" name="Grouper 42"/>
            <p:cNvGrpSpPr/>
            <p:nvPr/>
          </p:nvGrpSpPr>
          <p:grpSpPr>
            <a:xfrm>
              <a:off x="-266700" y="5257735"/>
              <a:ext cx="9574642" cy="1789924"/>
              <a:chOff x="-266700" y="5257735"/>
              <a:chExt cx="9574642" cy="1789924"/>
            </a:xfrm>
          </p:grpSpPr>
          <p:sp>
            <p:nvSpPr>
              <p:cNvPr id="14" name="Forme libre 13"/>
              <p:cNvSpPr/>
              <p:nvPr/>
            </p:nvSpPr>
            <p:spPr>
              <a:xfrm>
                <a:off x="-266700" y="5534006"/>
                <a:ext cx="9574642" cy="1149559"/>
              </a:xfrm>
              <a:custGeom>
                <a:avLst/>
                <a:gdLst>
                  <a:gd name="connsiteX0" fmla="*/ 0 w 8098285"/>
                  <a:gd name="connsiteY0" fmla="*/ 910900 h 1323437"/>
                  <a:gd name="connsiteX1" fmla="*/ 1270000 w 8098285"/>
                  <a:gd name="connsiteY1" fmla="*/ 1317300 h 1323437"/>
                  <a:gd name="connsiteX2" fmla="*/ 3048000 w 8098285"/>
                  <a:gd name="connsiteY2" fmla="*/ 631500 h 1323437"/>
                  <a:gd name="connsiteX3" fmla="*/ 5029200 w 8098285"/>
                  <a:gd name="connsiteY3" fmla="*/ 1177600 h 1323437"/>
                  <a:gd name="connsiteX4" fmla="*/ 7340600 w 8098285"/>
                  <a:gd name="connsiteY4" fmla="*/ 618800 h 1323437"/>
                  <a:gd name="connsiteX5" fmla="*/ 8064500 w 8098285"/>
                  <a:gd name="connsiteY5" fmla="*/ 21900 h 1323437"/>
                  <a:gd name="connsiteX6" fmla="*/ 7912100 w 8098285"/>
                  <a:gd name="connsiteY6" fmla="*/ 187000 h 132343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185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312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342092"/>
                  <a:gd name="connsiteY0" fmla="*/ 1154614 h 1567151"/>
                  <a:gd name="connsiteX1" fmla="*/ 1270000 w 8342092"/>
                  <a:gd name="connsiteY1" fmla="*/ 1561014 h 1567151"/>
                  <a:gd name="connsiteX2" fmla="*/ 3048000 w 8342092"/>
                  <a:gd name="connsiteY2" fmla="*/ 875214 h 1567151"/>
                  <a:gd name="connsiteX3" fmla="*/ 5029200 w 8342092"/>
                  <a:gd name="connsiteY3" fmla="*/ 1548314 h 1567151"/>
                  <a:gd name="connsiteX4" fmla="*/ 7442200 w 8342092"/>
                  <a:gd name="connsiteY4" fmla="*/ 976814 h 1567151"/>
                  <a:gd name="connsiteX5" fmla="*/ 8064500 w 8342092"/>
                  <a:gd name="connsiteY5" fmla="*/ 265614 h 1567151"/>
                  <a:gd name="connsiteX6" fmla="*/ 8305800 w 8342092"/>
                  <a:gd name="connsiteY6" fmla="*/ 37014 h 1567151"/>
                  <a:gd name="connsiteX0" fmla="*/ 0 w 8305800"/>
                  <a:gd name="connsiteY0" fmla="*/ 1117600 h 1530137"/>
                  <a:gd name="connsiteX1" fmla="*/ 1270000 w 8305800"/>
                  <a:gd name="connsiteY1" fmla="*/ 1524000 h 1530137"/>
                  <a:gd name="connsiteX2" fmla="*/ 3048000 w 8305800"/>
                  <a:gd name="connsiteY2" fmla="*/ 838200 h 1530137"/>
                  <a:gd name="connsiteX3" fmla="*/ 5029200 w 8305800"/>
                  <a:gd name="connsiteY3" fmla="*/ 1511300 h 1530137"/>
                  <a:gd name="connsiteX4" fmla="*/ 7442200 w 8305800"/>
                  <a:gd name="connsiteY4" fmla="*/ 939800 h 1530137"/>
                  <a:gd name="connsiteX5" fmla="*/ 8305800 w 8305800"/>
                  <a:gd name="connsiteY5" fmla="*/ 0 h 1530137"/>
                  <a:gd name="connsiteX0" fmla="*/ 0 w 7442200"/>
                  <a:gd name="connsiteY0" fmla="*/ 279406 h 691943"/>
                  <a:gd name="connsiteX1" fmla="*/ 1270000 w 7442200"/>
                  <a:gd name="connsiteY1" fmla="*/ 685806 h 691943"/>
                  <a:gd name="connsiteX2" fmla="*/ 3048000 w 7442200"/>
                  <a:gd name="connsiteY2" fmla="*/ 6 h 691943"/>
                  <a:gd name="connsiteX3" fmla="*/ 5029200 w 7442200"/>
                  <a:gd name="connsiteY3" fmla="*/ 673106 h 691943"/>
                  <a:gd name="connsiteX4" fmla="*/ 7442200 w 7442200"/>
                  <a:gd name="connsiteY4" fmla="*/ 101606 h 691943"/>
                  <a:gd name="connsiteX0" fmla="*/ 114154 w 7556354"/>
                  <a:gd name="connsiteY0" fmla="*/ 279406 h 689699"/>
                  <a:gd name="connsiteX1" fmla="*/ 88754 w 7556354"/>
                  <a:gd name="connsiteY1" fmla="*/ 279406 h 689699"/>
                  <a:gd name="connsiteX2" fmla="*/ 1384154 w 7556354"/>
                  <a:gd name="connsiteY2" fmla="*/ 685806 h 689699"/>
                  <a:gd name="connsiteX3" fmla="*/ 3162154 w 7556354"/>
                  <a:gd name="connsiteY3" fmla="*/ 6 h 689699"/>
                  <a:gd name="connsiteX4" fmla="*/ 5143354 w 7556354"/>
                  <a:gd name="connsiteY4" fmla="*/ 673106 h 689699"/>
                  <a:gd name="connsiteX5" fmla="*/ 7556354 w 7556354"/>
                  <a:gd name="connsiteY5" fmla="*/ 101606 h 689699"/>
                  <a:gd name="connsiteX0" fmla="*/ 356635 w 7798835"/>
                  <a:gd name="connsiteY0" fmla="*/ 279406 h 689699"/>
                  <a:gd name="connsiteX1" fmla="*/ 331235 w 7798835"/>
                  <a:gd name="connsiteY1" fmla="*/ 279406 h 689699"/>
                  <a:gd name="connsiteX2" fmla="*/ 1626635 w 7798835"/>
                  <a:gd name="connsiteY2" fmla="*/ 685806 h 689699"/>
                  <a:gd name="connsiteX3" fmla="*/ 3404635 w 7798835"/>
                  <a:gd name="connsiteY3" fmla="*/ 6 h 689699"/>
                  <a:gd name="connsiteX4" fmla="*/ 5385835 w 7798835"/>
                  <a:gd name="connsiteY4" fmla="*/ 673106 h 689699"/>
                  <a:gd name="connsiteX5" fmla="*/ 7798835 w 7798835"/>
                  <a:gd name="connsiteY5" fmla="*/ 101606 h 689699"/>
                  <a:gd name="connsiteX0" fmla="*/ 567536 w 8009736"/>
                  <a:gd name="connsiteY0" fmla="*/ 297395 h 704580"/>
                  <a:gd name="connsiteX1" fmla="*/ 275436 w 8009736"/>
                  <a:gd name="connsiteY1" fmla="*/ 157695 h 704580"/>
                  <a:gd name="connsiteX2" fmla="*/ 1837536 w 8009736"/>
                  <a:gd name="connsiteY2" fmla="*/ 703795 h 704580"/>
                  <a:gd name="connsiteX3" fmla="*/ 3615536 w 8009736"/>
                  <a:gd name="connsiteY3" fmla="*/ 17995 h 704580"/>
                  <a:gd name="connsiteX4" fmla="*/ 5596736 w 8009736"/>
                  <a:gd name="connsiteY4" fmla="*/ 691095 h 704580"/>
                  <a:gd name="connsiteX5" fmla="*/ 8009736 w 8009736"/>
                  <a:gd name="connsiteY5" fmla="*/ 119595 h 704580"/>
                  <a:gd name="connsiteX0" fmla="*/ 567536 w 8162922"/>
                  <a:gd name="connsiteY0" fmla="*/ 297395 h 704580"/>
                  <a:gd name="connsiteX1" fmla="*/ 275436 w 8162922"/>
                  <a:gd name="connsiteY1" fmla="*/ 157695 h 704580"/>
                  <a:gd name="connsiteX2" fmla="*/ 1837536 w 8162922"/>
                  <a:gd name="connsiteY2" fmla="*/ 703795 h 704580"/>
                  <a:gd name="connsiteX3" fmla="*/ 3615536 w 8162922"/>
                  <a:gd name="connsiteY3" fmla="*/ 17995 h 704580"/>
                  <a:gd name="connsiteX4" fmla="*/ 5596736 w 8162922"/>
                  <a:gd name="connsiteY4" fmla="*/ 691095 h 704580"/>
                  <a:gd name="connsiteX5" fmla="*/ 8009736 w 8162922"/>
                  <a:gd name="connsiteY5" fmla="*/ 119595 h 704580"/>
                  <a:gd name="connsiteX0" fmla="*/ 567536 w 8947886"/>
                  <a:gd name="connsiteY0" fmla="*/ 529506 h 936691"/>
                  <a:gd name="connsiteX1" fmla="*/ 275436 w 8947886"/>
                  <a:gd name="connsiteY1" fmla="*/ 389806 h 936691"/>
                  <a:gd name="connsiteX2" fmla="*/ 1837536 w 8947886"/>
                  <a:gd name="connsiteY2" fmla="*/ 935906 h 936691"/>
                  <a:gd name="connsiteX3" fmla="*/ 3615536 w 8947886"/>
                  <a:gd name="connsiteY3" fmla="*/ 250106 h 936691"/>
                  <a:gd name="connsiteX4" fmla="*/ 5596736 w 8947886"/>
                  <a:gd name="connsiteY4" fmla="*/ 923206 h 936691"/>
                  <a:gd name="connsiteX5" fmla="*/ 8822536 w 8947886"/>
                  <a:gd name="connsiteY5" fmla="*/ 59606 h 936691"/>
                  <a:gd name="connsiteX0" fmla="*/ 567536 w 8947886"/>
                  <a:gd name="connsiteY0" fmla="*/ 529506 h 936318"/>
                  <a:gd name="connsiteX1" fmla="*/ 275436 w 8947886"/>
                  <a:gd name="connsiteY1" fmla="*/ 389806 h 936318"/>
                  <a:gd name="connsiteX2" fmla="*/ 262737 w 8947886"/>
                  <a:gd name="connsiteY2" fmla="*/ 351707 h 936318"/>
                  <a:gd name="connsiteX3" fmla="*/ 1837536 w 8947886"/>
                  <a:gd name="connsiteY3" fmla="*/ 935906 h 936318"/>
                  <a:gd name="connsiteX4" fmla="*/ 3615536 w 8947886"/>
                  <a:gd name="connsiteY4" fmla="*/ 250106 h 936318"/>
                  <a:gd name="connsiteX5" fmla="*/ 5596736 w 8947886"/>
                  <a:gd name="connsiteY5" fmla="*/ 923206 h 936318"/>
                  <a:gd name="connsiteX6" fmla="*/ 8822536 w 8947886"/>
                  <a:gd name="connsiteY6" fmla="*/ 59606 h 936318"/>
                  <a:gd name="connsiteX0" fmla="*/ 1220951 w 9601301"/>
                  <a:gd name="connsiteY0" fmla="*/ 645043 h 1054809"/>
                  <a:gd name="connsiteX1" fmla="*/ 928851 w 9601301"/>
                  <a:gd name="connsiteY1" fmla="*/ 505343 h 1054809"/>
                  <a:gd name="connsiteX2" fmla="*/ 39852 w 9601301"/>
                  <a:gd name="connsiteY2" fmla="*/ 10044 h 1054809"/>
                  <a:gd name="connsiteX3" fmla="*/ 2490951 w 9601301"/>
                  <a:gd name="connsiteY3" fmla="*/ 1051443 h 1054809"/>
                  <a:gd name="connsiteX4" fmla="*/ 4268951 w 9601301"/>
                  <a:gd name="connsiteY4" fmla="*/ 365643 h 1054809"/>
                  <a:gd name="connsiteX5" fmla="*/ 6250151 w 9601301"/>
                  <a:gd name="connsiteY5" fmla="*/ 1038743 h 1054809"/>
                  <a:gd name="connsiteX6" fmla="*/ 9475951 w 9601301"/>
                  <a:gd name="connsiteY6" fmla="*/ 175143 h 1054809"/>
                  <a:gd name="connsiteX0" fmla="*/ 1232725 w 9613075"/>
                  <a:gd name="connsiteY0" fmla="*/ 641140 h 1050906"/>
                  <a:gd name="connsiteX1" fmla="*/ 648525 w 9613075"/>
                  <a:gd name="connsiteY1" fmla="*/ 895140 h 1050906"/>
                  <a:gd name="connsiteX2" fmla="*/ 51626 w 9613075"/>
                  <a:gd name="connsiteY2" fmla="*/ 6141 h 1050906"/>
                  <a:gd name="connsiteX3" fmla="*/ 2502725 w 9613075"/>
                  <a:gd name="connsiteY3" fmla="*/ 1047540 h 1050906"/>
                  <a:gd name="connsiteX4" fmla="*/ 4280725 w 9613075"/>
                  <a:gd name="connsiteY4" fmla="*/ 361740 h 1050906"/>
                  <a:gd name="connsiteX5" fmla="*/ 6261925 w 9613075"/>
                  <a:gd name="connsiteY5" fmla="*/ 1034840 h 1050906"/>
                  <a:gd name="connsiteX6" fmla="*/ 9487725 w 9613075"/>
                  <a:gd name="connsiteY6" fmla="*/ 171240 h 1050906"/>
                  <a:gd name="connsiteX0" fmla="*/ 1207025 w 9587375"/>
                  <a:gd name="connsiteY0" fmla="*/ 640564 h 1050330"/>
                  <a:gd name="connsiteX1" fmla="*/ 25926 w 9587375"/>
                  <a:gd name="connsiteY1" fmla="*/ 5565 h 1050330"/>
                  <a:gd name="connsiteX2" fmla="*/ 2477025 w 9587375"/>
                  <a:gd name="connsiteY2" fmla="*/ 1046964 h 1050330"/>
                  <a:gd name="connsiteX3" fmla="*/ 4255025 w 9587375"/>
                  <a:gd name="connsiteY3" fmla="*/ 361164 h 1050330"/>
                  <a:gd name="connsiteX4" fmla="*/ 6236225 w 9587375"/>
                  <a:gd name="connsiteY4" fmla="*/ 1034264 h 1050330"/>
                  <a:gd name="connsiteX5" fmla="*/ 9462025 w 9587375"/>
                  <a:gd name="connsiteY5" fmla="*/ 170664 h 1050330"/>
                  <a:gd name="connsiteX0" fmla="*/ 1070428 w 9590478"/>
                  <a:gd name="connsiteY0" fmla="*/ 804495 h 1049161"/>
                  <a:gd name="connsiteX1" fmla="*/ 29029 w 9590478"/>
                  <a:gd name="connsiteY1" fmla="*/ 4396 h 1049161"/>
                  <a:gd name="connsiteX2" fmla="*/ 2480128 w 9590478"/>
                  <a:gd name="connsiteY2" fmla="*/ 1045795 h 1049161"/>
                  <a:gd name="connsiteX3" fmla="*/ 4258128 w 9590478"/>
                  <a:gd name="connsiteY3" fmla="*/ 359995 h 1049161"/>
                  <a:gd name="connsiteX4" fmla="*/ 6239328 w 9590478"/>
                  <a:gd name="connsiteY4" fmla="*/ 1033095 h 1049161"/>
                  <a:gd name="connsiteX5" fmla="*/ 9465128 w 9590478"/>
                  <a:gd name="connsiteY5" fmla="*/ 169495 h 1049161"/>
                  <a:gd name="connsiteX0" fmla="*/ 64982 w 10109032"/>
                  <a:gd name="connsiteY0" fmla="*/ 30007 h 1354173"/>
                  <a:gd name="connsiteX1" fmla="*/ 547583 w 10109032"/>
                  <a:gd name="connsiteY1" fmla="*/ 309408 h 1354173"/>
                  <a:gd name="connsiteX2" fmla="*/ 2998682 w 10109032"/>
                  <a:gd name="connsiteY2" fmla="*/ 1350807 h 1354173"/>
                  <a:gd name="connsiteX3" fmla="*/ 4776682 w 10109032"/>
                  <a:gd name="connsiteY3" fmla="*/ 665007 h 1354173"/>
                  <a:gd name="connsiteX4" fmla="*/ 6757882 w 10109032"/>
                  <a:gd name="connsiteY4" fmla="*/ 1338107 h 1354173"/>
                  <a:gd name="connsiteX5" fmla="*/ 9983682 w 10109032"/>
                  <a:gd name="connsiteY5" fmla="*/ 474507 h 1354173"/>
                  <a:gd name="connsiteX0" fmla="*/ 0 w 9561449"/>
                  <a:gd name="connsiteY0" fmla="*/ 0 h 1044765"/>
                  <a:gd name="connsiteX1" fmla="*/ 2451099 w 9561449"/>
                  <a:gd name="connsiteY1" fmla="*/ 1041399 h 1044765"/>
                  <a:gd name="connsiteX2" fmla="*/ 4229099 w 9561449"/>
                  <a:gd name="connsiteY2" fmla="*/ 355599 h 1044765"/>
                  <a:gd name="connsiteX3" fmla="*/ 6210299 w 9561449"/>
                  <a:gd name="connsiteY3" fmla="*/ 1028699 h 1044765"/>
                  <a:gd name="connsiteX4" fmla="*/ 9436099 w 9561449"/>
                  <a:gd name="connsiteY4" fmla="*/ 165099 h 1044765"/>
                  <a:gd name="connsiteX0" fmla="*/ 0 w 9574642"/>
                  <a:gd name="connsiteY0" fmla="*/ 104794 h 1149559"/>
                  <a:gd name="connsiteX1" fmla="*/ 2451099 w 9574642"/>
                  <a:gd name="connsiteY1" fmla="*/ 1146193 h 1149559"/>
                  <a:gd name="connsiteX2" fmla="*/ 4229099 w 9574642"/>
                  <a:gd name="connsiteY2" fmla="*/ 460393 h 1149559"/>
                  <a:gd name="connsiteX3" fmla="*/ 6210299 w 9574642"/>
                  <a:gd name="connsiteY3" fmla="*/ 1133493 h 1149559"/>
                  <a:gd name="connsiteX4" fmla="*/ 9449747 w 9574642"/>
                  <a:gd name="connsiteY4" fmla="*/ 51529 h 114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4642" h="1149559">
                    <a:moveTo>
                      <a:pt x="0" y="104794"/>
                    </a:moveTo>
                    <a:cubicBezTo>
                      <a:pt x="211667" y="172527"/>
                      <a:pt x="1746249" y="1086927"/>
                      <a:pt x="2451099" y="1146193"/>
                    </a:cubicBezTo>
                    <a:cubicBezTo>
                      <a:pt x="3155949" y="1205459"/>
                      <a:pt x="3602566" y="462510"/>
                      <a:pt x="4229099" y="460393"/>
                    </a:cubicBezTo>
                    <a:cubicBezTo>
                      <a:pt x="4855632" y="458276"/>
                      <a:pt x="5342466" y="1165243"/>
                      <a:pt x="6210299" y="1133493"/>
                    </a:cubicBezTo>
                    <a:cubicBezTo>
                      <a:pt x="7078132" y="1101743"/>
                      <a:pt x="10237147" y="-280788"/>
                      <a:pt x="9449747" y="51529"/>
                    </a:cubicBezTo>
                  </a:path>
                </a:pathLst>
              </a:custGeom>
              <a:noFill/>
              <a:ln w="38100">
                <a:solidFill>
                  <a:srgbClr val="66B700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5" name="Forme libre 14"/>
              <p:cNvSpPr/>
              <p:nvPr/>
            </p:nvSpPr>
            <p:spPr>
              <a:xfrm>
                <a:off x="-215901" y="5583330"/>
                <a:ext cx="9385308" cy="1219741"/>
              </a:xfrm>
              <a:custGeom>
                <a:avLst/>
                <a:gdLst>
                  <a:gd name="connsiteX0" fmla="*/ 0 w 8098285"/>
                  <a:gd name="connsiteY0" fmla="*/ 910900 h 1323437"/>
                  <a:gd name="connsiteX1" fmla="*/ 1270000 w 8098285"/>
                  <a:gd name="connsiteY1" fmla="*/ 1317300 h 1323437"/>
                  <a:gd name="connsiteX2" fmla="*/ 3048000 w 8098285"/>
                  <a:gd name="connsiteY2" fmla="*/ 631500 h 1323437"/>
                  <a:gd name="connsiteX3" fmla="*/ 5029200 w 8098285"/>
                  <a:gd name="connsiteY3" fmla="*/ 1177600 h 1323437"/>
                  <a:gd name="connsiteX4" fmla="*/ 7340600 w 8098285"/>
                  <a:gd name="connsiteY4" fmla="*/ 618800 h 1323437"/>
                  <a:gd name="connsiteX5" fmla="*/ 8064500 w 8098285"/>
                  <a:gd name="connsiteY5" fmla="*/ 21900 h 1323437"/>
                  <a:gd name="connsiteX6" fmla="*/ 7912100 w 8098285"/>
                  <a:gd name="connsiteY6" fmla="*/ 187000 h 132343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185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312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342092"/>
                  <a:gd name="connsiteY0" fmla="*/ 1154614 h 1567151"/>
                  <a:gd name="connsiteX1" fmla="*/ 1270000 w 8342092"/>
                  <a:gd name="connsiteY1" fmla="*/ 1561014 h 1567151"/>
                  <a:gd name="connsiteX2" fmla="*/ 3048000 w 8342092"/>
                  <a:gd name="connsiteY2" fmla="*/ 875214 h 1567151"/>
                  <a:gd name="connsiteX3" fmla="*/ 5029200 w 8342092"/>
                  <a:gd name="connsiteY3" fmla="*/ 1548314 h 1567151"/>
                  <a:gd name="connsiteX4" fmla="*/ 7442200 w 8342092"/>
                  <a:gd name="connsiteY4" fmla="*/ 976814 h 1567151"/>
                  <a:gd name="connsiteX5" fmla="*/ 8064500 w 8342092"/>
                  <a:gd name="connsiteY5" fmla="*/ 265614 h 1567151"/>
                  <a:gd name="connsiteX6" fmla="*/ 8305800 w 8342092"/>
                  <a:gd name="connsiteY6" fmla="*/ 37014 h 1567151"/>
                  <a:gd name="connsiteX0" fmla="*/ 0 w 8305800"/>
                  <a:gd name="connsiteY0" fmla="*/ 1117600 h 1530137"/>
                  <a:gd name="connsiteX1" fmla="*/ 1270000 w 8305800"/>
                  <a:gd name="connsiteY1" fmla="*/ 1524000 h 1530137"/>
                  <a:gd name="connsiteX2" fmla="*/ 3048000 w 8305800"/>
                  <a:gd name="connsiteY2" fmla="*/ 838200 h 1530137"/>
                  <a:gd name="connsiteX3" fmla="*/ 5029200 w 8305800"/>
                  <a:gd name="connsiteY3" fmla="*/ 1511300 h 1530137"/>
                  <a:gd name="connsiteX4" fmla="*/ 7442200 w 8305800"/>
                  <a:gd name="connsiteY4" fmla="*/ 939800 h 1530137"/>
                  <a:gd name="connsiteX5" fmla="*/ 8305800 w 8305800"/>
                  <a:gd name="connsiteY5" fmla="*/ 0 h 1530137"/>
                  <a:gd name="connsiteX0" fmla="*/ 0 w 7442200"/>
                  <a:gd name="connsiteY0" fmla="*/ 279406 h 691943"/>
                  <a:gd name="connsiteX1" fmla="*/ 1270000 w 7442200"/>
                  <a:gd name="connsiteY1" fmla="*/ 685806 h 691943"/>
                  <a:gd name="connsiteX2" fmla="*/ 3048000 w 7442200"/>
                  <a:gd name="connsiteY2" fmla="*/ 6 h 691943"/>
                  <a:gd name="connsiteX3" fmla="*/ 5029200 w 7442200"/>
                  <a:gd name="connsiteY3" fmla="*/ 673106 h 691943"/>
                  <a:gd name="connsiteX4" fmla="*/ 7442200 w 7442200"/>
                  <a:gd name="connsiteY4" fmla="*/ 101606 h 691943"/>
                  <a:gd name="connsiteX0" fmla="*/ 0 w 7442200"/>
                  <a:gd name="connsiteY0" fmla="*/ 673103 h 1104287"/>
                  <a:gd name="connsiteX1" fmla="*/ 1270000 w 7442200"/>
                  <a:gd name="connsiteY1" fmla="*/ 1079503 h 1104287"/>
                  <a:gd name="connsiteX2" fmla="*/ 3060700 w 7442200"/>
                  <a:gd name="connsiteY2" fmla="*/ 3 h 1104287"/>
                  <a:gd name="connsiteX3" fmla="*/ 5029200 w 7442200"/>
                  <a:gd name="connsiteY3" fmla="*/ 1066803 h 1104287"/>
                  <a:gd name="connsiteX4" fmla="*/ 7442200 w 7442200"/>
                  <a:gd name="connsiteY4" fmla="*/ 495303 h 1104287"/>
                  <a:gd name="connsiteX0" fmla="*/ 0 w 7442200"/>
                  <a:gd name="connsiteY0" fmla="*/ 673503 h 1227900"/>
                  <a:gd name="connsiteX1" fmla="*/ 1270000 w 7442200"/>
                  <a:gd name="connsiteY1" fmla="*/ 1079903 h 1227900"/>
                  <a:gd name="connsiteX2" fmla="*/ 3060700 w 7442200"/>
                  <a:gd name="connsiteY2" fmla="*/ 403 h 1227900"/>
                  <a:gd name="connsiteX3" fmla="*/ 5029200 w 7442200"/>
                  <a:gd name="connsiteY3" fmla="*/ 1219603 h 1227900"/>
                  <a:gd name="connsiteX4" fmla="*/ 7442200 w 7442200"/>
                  <a:gd name="connsiteY4" fmla="*/ 495703 h 1227900"/>
                  <a:gd name="connsiteX0" fmla="*/ 0 w 6921500"/>
                  <a:gd name="connsiteY0" fmla="*/ 673503 h 1219785"/>
                  <a:gd name="connsiteX1" fmla="*/ 1270000 w 6921500"/>
                  <a:gd name="connsiteY1" fmla="*/ 1079903 h 1219785"/>
                  <a:gd name="connsiteX2" fmla="*/ 3060700 w 6921500"/>
                  <a:gd name="connsiteY2" fmla="*/ 403 h 1219785"/>
                  <a:gd name="connsiteX3" fmla="*/ 5029200 w 6921500"/>
                  <a:gd name="connsiteY3" fmla="*/ 1219603 h 1219785"/>
                  <a:gd name="connsiteX4" fmla="*/ 6921500 w 6921500"/>
                  <a:gd name="connsiteY4" fmla="*/ 89303 h 1219785"/>
                  <a:gd name="connsiteX0" fmla="*/ 0 w 7055262"/>
                  <a:gd name="connsiteY0" fmla="*/ 673503 h 1219785"/>
                  <a:gd name="connsiteX1" fmla="*/ 1270000 w 7055262"/>
                  <a:gd name="connsiteY1" fmla="*/ 1079903 h 1219785"/>
                  <a:gd name="connsiteX2" fmla="*/ 3060700 w 7055262"/>
                  <a:gd name="connsiteY2" fmla="*/ 403 h 1219785"/>
                  <a:gd name="connsiteX3" fmla="*/ 5029200 w 7055262"/>
                  <a:gd name="connsiteY3" fmla="*/ 1219603 h 1219785"/>
                  <a:gd name="connsiteX4" fmla="*/ 6921500 w 7055262"/>
                  <a:gd name="connsiteY4" fmla="*/ 89303 h 1219785"/>
                  <a:gd name="connsiteX5" fmla="*/ 6898580 w 7055262"/>
                  <a:gd name="connsiteY5" fmla="*/ 93580 h 1219785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6" fmla="*/ 6898580 w 7901901"/>
                  <a:gd name="connsiteY6" fmla="*/ 93580 h 1219768"/>
                  <a:gd name="connsiteX0" fmla="*/ 0 w 8193980"/>
                  <a:gd name="connsiteY0" fmla="*/ 673503 h 1219768"/>
                  <a:gd name="connsiteX1" fmla="*/ 1270000 w 8193980"/>
                  <a:gd name="connsiteY1" fmla="*/ 1079903 h 1219768"/>
                  <a:gd name="connsiteX2" fmla="*/ 3060700 w 8193980"/>
                  <a:gd name="connsiteY2" fmla="*/ 403 h 1219768"/>
                  <a:gd name="connsiteX3" fmla="*/ 5029200 w 8193980"/>
                  <a:gd name="connsiteY3" fmla="*/ 1219603 h 1219768"/>
                  <a:gd name="connsiteX4" fmla="*/ 6921500 w 8193980"/>
                  <a:gd name="connsiteY4" fmla="*/ 89303 h 1219768"/>
                  <a:gd name="connsiteX5" fmla="*/ 7901880 w 8193980"/>
                  <a:gd name="connsiteY5" fmla="*/ 271380 h 1219768"/>
                  <a:gd name="connsiteX6" fmla="*/ 8193980 w 8193980"/>
                  <a:gd name="connsiteY6" fmla="*/ 868280 h 1219768"/>
                  <a:gd name="connsiteX0" fmla="*/ 0 w 8994080"/>
                  <a:gd name="connsiteY0" fmla="*/ 673503 h 1219768"/>
                  <a:gd name="connsiteX1" fmla="*/ 1270000 w 8994080"/>
                  <a:gd name="connsiteY1" fmla="*/ 1079903 h 1219768"/>
                  <a:gd name="connsiteX2" fmla="*/ 3060700 w 8994080"/>
                  <a:gd name="connsiteY2" fmla="*/ 403 h 1219768"/>
                  <a:gd name="connsiteX3" fmla="*/ 5029200 w 8994080"/>
                  <a:gd name="connsiteY3" fmla="*/ 1219603 h 1219768"/>
                  <a:gd name="connsiteX4" fmla="*/ 6921500 w 8994080"/>
                  <a:gd name="connsiteY4" fmla="*/ 89303 h 1219768"/>
                  <a:gd name="connsiteX5" fmla="*/ 7901880 w 8994080"/>
                  <a:gd name="connsiteY5" fmla="*/ 271380 h 1219768"/>
                  <a:gd name="connsiteX6" fmla="*/ 8994080 w 8994080"/>
                  <a:gd name="connsiteY6" fmla="*/ 626980 h 1219768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0" fmla="*/ 0 w 8676589"/>
                  <a:gd name="connsiteY0" fmla="*/ 673503 h 1219753"/>
                  <a:gd name="connsiteX1" fmla="*/ 1270000 w 8676589"/>
                  <a:gd name="connsiteY1" fmla="*/ 1079903 h 1219753"/>
                  <a:gd name="connsiteX2" fmla="*/ 3060700 w 8676589"/>
                  <a:gd name="connsiteY2" fmla="*/ 403 h 1219753"/>
                  <a:gd name="connsiteX3" fmla="*/ 5029200 w 8676589"/>
                  <a:gd name="connsiteY3" fmla="*/ 1219603 h 1219753"/>
                  <a:gd name="connsiteX4" fmla="*/ 6921500 w 8676589"/>
                  <a:gd name="connsiteY4" fmla="*/ 89303 h 1219753"/>
                  <a:gd name="connsiteX5" fmla="*/ 8676580 w 8676589"/>
                  <a:gd name="connsiteY5" fmla="*/ 842880 h 1219753"/>
                  <a:gd name="connsiteX0" fmla="*/ 0 w 9019487"/>
                  <a:gd name="connsiteY0" fmla="*/ 673503 h 1219750"/>
                  <a:gd name="connsiteX1" fmla="*/ 1270000 w 9019487"/>
                  <a:gd name="connsiteY1" fmla="*/ 1079903 h 1219750"/>
                  <a:gd name="connsiteX2" fmla="*/ 3060700 w 9019487"/>
                  <a:gd name="connsiteY2" fmla="*/ 403 h 1219750"/>
                  <a:gd name="connsiteX3" fmla="*/ 5029200 w 9019487"/>
                  <a:gd name="connsiteY3" fmla="*/ 1219603 h 1219750"/>
                  <a:gd name="connsiteX4" fmla="*/ 6921500 w 9019487"/>
                  <a:gd name="connsiteY4" fmla="*/ 89303 h 1219750"/>
                  <a:gd name="connsiteX5" fmla="*/ 9019480 w 9019487"/>
                  <a:gd name="connsiteY5" fmla="*/ 1007980 h 1219750"/>
                  <a:gd name="connsiteX0" fmla="*/ 0 w 8917888"/>
                  <a:gd name="connsiteY0" fmla="*/ 673503 h 1219752"/>
                  <a:gd name="connsiteX1" fmla="*/ 1270000 w 8917888"/>
                  <a:gd name="connsiteY1" fmla="*/ 1079903 h 1219752"/>
                  <a:gd name="connsiteX2" fmla="*/ 3060700 w 8917888"/>
                  <a:gd name="connsiteY2" fmla="*/ 403 h 1219752"/>
                  <a:gd name="connsiteX3" fmla="*/ 5029200 w 8917888"/>
                  <a:gd name="connsiteY3" fmla="*/ 1219603 h 1219752"/>
                  <a:gd name="connsiteX4" fmla="*/ 6921500 w 8917888"/>
                  <a:gd name="connsiteY4" fmla="*/ 89303 h 1219752"/>
                  <a:gd name="connsiteX5" fmla="*/ 8917880 w 8917888"/>
                  <a:gd name="connsiteY5" fmla="*/ 919080 h 1219752"/>
                  <a:gd name="connsiteX0" fmla="*/ 112167 w 9030055"/>
                  <a:gd name="connsiteY0" fmla="*/ 673505 h 1219754"/>
                  <a:gd name="connsiteX1" fmla="*/ 89247 w 9030055"/>
                  <a:gd name="connsiteY1" fmla="*/ 690483 h 1219754"/>
                  <a:gd name="connsiteX2" fmla="*/ 1382167 w 9030055"/>
                  <a:gd name="connsiteY2" fmla="*/ 1079905 h 1219754"/>
                  <a:gd name="connsiteX3" fmla="*/ 3172867 w 9030055"/>
                  <a:gd name="connsiteY3" fmla="*/ 405 h 1219754"/>
                  <a:gd name="connsiteX4" fmla="*/ 5141367 w 9030055"/>
                  <a:gd name="connsiteY4" fmla="*/ 1219605 h 1219754"/>
                  <a:gd name="connsiteX5" fmla="*/ 7033667 w 9030055"/>
                  <a:gd name="connsiteY5" fmla="*/ 89305 h 1219754"/>
                  <a:gd name="connsiteX6" fmla="*/ 9030047 w 9030055"/>
                  <a:gd name="connsiteY6" fmla="*/ 919082 h 1219754"/>
                  <a:gd name="connsiteX0" fmla="*/ 508486 w 9426374"/>
                  <a:gd name="connsiteY0" fmla="*/ 673492 h 1219741"/>
                  <a:gd name="connsiteX1" fmla="*/ 41066 w 9426374"/>
                  <a:gd name="connsiteY1" fmla="*/ 474570 h 1219741"/>
                  <a:gd name="connsiteX2" fmla="*/ 1778486 w 9426374"/>
                  <a:gd name="connsiteY2" fmla="*/ 1079892 h 1219741"/>
                  <a:gd name="connsiteX3" fmla="*/ 3569186 w 9426374"/>
                  <a:gd name="connsiteY3" fmla="*/ 392 h 1219741"/>
                  <a:gd name="connsiteX4" fmla="*/ 5537686 w 9426374"/>
                  <a:gd name="connsiteY4" fmla="*/ 1219592 h 1219741"/>
                  <a:gd name="connsiteX5" fmla="*/ 7429986 w 9426374"/>
                  <a:gd name="connsiteY5" fmla="*/ 89292 h 1219741"/>
                  <a:gd name="connsiteX6" fmla="*/ 9426366 w 9426374"/>
                  <a:gd name="connsiteY6" fmla="*/ 919069 h 1219741"/>
                  <a:gd name="connsiteX0" fmla="*/ 71 w 9743459"/>
                  <a:gd name="connsiteY0" fmla="*/ 216292 h 1219741"/>
                  <a:gd name="connsiteX1" fmla="*/ 358151 w 9743459"/>
                  <a:gd name="connsiteY1" fmla="*/ 474570 h 1219741"/>
                  <a:gd name="connsiteX2" fmla="*/ 2095571 w 9743459"/>
                  <a:gd name="connsiteY2" fmla="*/ 1079892 h 1219741"/>
                  <a:gd name="connsiteX3" fmla="*/ 3886271 w 9743459"/>
                  <a:gd name="connsiteY3" fmla="*/ 392 h 1219741"/>
                  <a:gd name="connsiteX4" fmla="*/ 5854771 w 9743459"/>
                  <a:gd name="connsiteY4" fmla="*/ 1219592 h 1219741"/>
                  <a:gd name="connsiteX5" fmla="*/ 7747071 w 9743459"/>
                  <a:gd name="connsiteY5" fmla="*/ 89292 h 1219741"/>
                  <a:gd name="connsiteX6" fmla="*/ 9743451 w 9743459"/>
                  <a:gd name="connsiteY6" fmla="*/ 919069 h 1219741"/>
                  <a:gd name="connsiteX0" fmla="*/ 0 w 9385308"/>
                  <a:gd name="connsiteY0" fmla="*/ 474570 h 1219741"/>
                  <a:gd name="connsiteX1" fmla="*/ 1737420 w 9385308"/>
                  <a:gd name="connsiteY1" fmla="*/ 1079892 h 1219741"/>
                  <a:gd name="connsiteX2" fmla="*/ 3528120 w 9385308"/>
                  <a:gd name="connsiteY2" fmla="*/ 392 h 1219741"/>
                  <a:gd name="connsiteX3" fmla="*/ 5496620 w 9385308"/>
                  <a:gd name="connsiteY3" fmla="*/ 1219592 h 1219741"/>
                  <a:gd name="connsiteX4" fmla="*/ 7388920 w 9385308"/>
                  <a:gd name="connsiteY4" fmla="*/ 89292 h 1219741"/>
                  <a:gd name="connsiteX5" fmla="*/ 9385300 w 9385308"/>
                  <a:gd name="connsiteY5" fmla="*/ 919069 h 1219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85308" h="1219741">
                    <a:moveTo>
                      <a:pt x="0" y="474570"/>
                    </a:moveTo>
                    <a:cubicBezTo>
                      <a:pt x="211667" y="542303"/>
                      <a:pt x="1149400" y="1158922"/>
                      <a:pt x="1737420" y="1079892"/>
                    </a:cubicBezTo>
                    <a:cubicBezTo>
                      <a:pt x="2325440" y="1000862"/>
                      <a:pt x="2901587" y="-22891"/>
                      <a:pt x="3528120" y="392"/>
                    </a:cubicBezTo>
                    <a:cubicBezTo>
                      <a:pt x="4154653" y="23675"/>
                      <a:pt x="4853153" y="1204775"/>
                      <a:pt x="5496620" y="1219592"/>
                    </a:cubicBezTo>
                    <a:cubicBezTo>
                      <a:pt x="6140087" y="1234409"/>
                      <a:pt x="6740807" y="139379"/>
                      <a:pt x="7388920" y="89292"/>
                    </a:cubicBezTo>
                    <a:cubicBezTo>
                      <a:pt x="8037033" y="39205"/>
                      <a:pt x="9389120" y="918356"/>
                      <a:pt x="9385300" y="919069"/>
                    </a:cubicBezTo>
                  </a:path>
                </a:pathLst>
              </a:custGeom>
              <a:noFill/>
              <a:ln w="57150">
                <a:solidFill>
                  <a:srgbClr val="66B700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6" name="Forme libre 15"/>
              <p:cNvSpPr/>
              <p:nvPr/>
            </p:nvSpPr>
            <p:spPr>
              <a:xfrm>
                <a:off x="-74676" y="5257735"/>
                <a:ext cx="9198247" cy="1789924"/>
              </a:xfrm>
              <a:custGeom>
                <a:avLst/>
                <a:gdLst>
                  <a:gd name="connsiteX0" fmla="*/ 0 w 8098285"/>
                  <a:gd name="connsiteY0" fmla="*/ 910900 h 1323437"/>
                  <a:gd name="connsiteX1" fmla="*/ 1270000 w 8098285"/>
                  <a:gd name="connsiteY1" fmla="*/ 1317300 h 1323437"/>
                  <a:gd name="connsiteX2" fmla="*/ 3048000 w 8098285"/>
                  <a:gd name="connsiteY2" fmla="*/ 631500 h 1323437"/>
                  <a:gd name="connsiteX3" fmla="*/ 5029200 w 8098285"/>
                  <a:gd name="connsiteY3" fmla="*/ 1177600 h 1323437"/>
                  <a:gd name="connsiteX4" fmla="*/ 7340600 w 8098285"/>
                  <a:gd name="connsiteY4" fmla="*/ 618800 h 1323437"/>
                  <a:gd name="connsiteX5" fmla="*/ 8064500 w 8098285"/>
                  <a:gd name="connsiteY5" fmla="*/ 21900 h 1323437"/>
                  <a:gd name="connsiteX6" fmla="*/ 7912100 w 8098285"/>
                  <a:gd name="connsiteY6" fmla="*/ 187000 h 132343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185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312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342092"/>
                  <a:gd name="connsiteY0" fmla="*/ 1154614 h 1567151"/>
                  <a:gd name="connsiteX1" fmla="*/ 1270000 w 8342092"/>
                  <a:gd name="connsiteY1" fmla="*/ 1561014 h 1567151"/>
                  <a:gd name="connsiteX2" fmla="*/ 3048000 w 8342092"/>
                  <a:gd name="connsiteY2" fmla="*/ 875214 h 1567151"/>
                  <a:gd name="connsiteX3" fmla="*/ 5029200 w 8342092"/>
                  <a:gd name="connsiteY3" fmla="*/ 1548314 h 1567151"/>
                  <a:gd name="connsiteX4" fmla="*/ 7442200 w 8342092"/>
                  <a:gd name="connsiteY4" fmla="*/ 976814 h 1567151"/>
                  <a:gd name="connsiteX5" fmla="*/ 8064500 w 8342092"/>
                  <a:gd name="connsiteY5" fmla="*/ 265614 h 1567151"/>
                  <a:gd name="connsiteX6" fmla="*/ 8305800 w 8342092"/>
                  <a:gd name="connsiteY6" fmla="*/ 37014 h 1567151"/>
                  <a:gd name="connsiteX0" fmla="*/ 0 w 8305800"/>
                  <a:gd name="connsiteY0" fmla="*/ 1117600 h 1530137"/>
                  <a:gd name="connsiteX1" fmla="*/ 1270000 w 8305800"/>
                  <a:gd name="connsiteY1" fmla="*/ 1524000 h 1530137"/>
                  <a:gd name="connsiteX2" fmla="*/ 3048000 w 8305800"/>
                  <a:gd name="connsiteY2" fmla="*/ 838200 h 1530137"/>
                  <a:gd name="connsiteX3" fmla="*/ 5029200 w 8305800"/>
                  <a:gd name="connsiteY3" fmla="*/ 1511300 h 1530137"/>
                  <a:gd name="connsiteX4" fmla="*/ 7442200 w 8305800"/>
                  <a:gd name="connsiteY4" fmla="*/ 939800 h 1530137"/>
                  <a:gd name="connsiteX5" fmla="*/ 8305800 w 8305800"/>
                  <a:gd name="connsiteY5" fmla="*/ 0 h 1530137"/>
                  <a:gd name="connsiteX0" fmla="*/ 0 w 7442200"/>
                  <a:gd name="connsiteY0" fmla="*/ 279406 h 691943"/>
                  <a:gd name="connsiteX1" fmla="*/ 1270000 w 7442200"/>
                  <a:gd name="connsiteY1" fmla="*/ 685806 h 691943"/>
                  <a:gd name="connsiteX2" fmla="*/ 3048000 w 7442200"/>
                  <a:gd name="connsiteY2" fmla="*/ 6 h 691943"/>
                  <a:gd name="connsiteX3" fmla="*/ 5029200 w 7442200"/>
                  <a:gd name="connsiteY3" fmla="*/ 673106 h 691943"/>
                  <a:gd name="connsiteX4" fmla="*/ 7442200 w 7442200"/>
                  <a:gd name="connsiteY4" fmla="*/ 101606 h 691943"/>
                  <a:gd name="connsiteX0" fmla="*/ 0 w 7442200"/>
                  <a:gd name="connsiteY0" fmla="*/ 673103 h 1104287"/>
                  <a:gd name="connsiteX1" fmla="*/ 1270000 w 7442200"/>
                  <a:gd name="connsiteY1" fmla="*/ 1079503 h 1104287"/>
                  <a:gd name="connsiteX2" fmla="*/ 3060700 w 7442200"/>
                  <a:gd name="connsiteY2" fmla="*/ 3 h 1104287"/>
                  <a:gd name="connsiteX3" fmla="*/ 5029200 w 7442200"/>
                  <a:gd name="connsiteY3" fmla="*/ 1066803 h 1104287"/>
                  <a:gd name="connsiteX4" fmla="*/ 7442200 w 7442200"/>
                  <a:gd name="connsiteY4" fmla="*/ 495303 h 1104287"/>
                  <a:gd name="connsiteX0" fmla="*/ 0 w 7442200"/>
                  <a:gd name="connsiteY0" fmla="*/ 673503 h 1227900"/>
                  <a:gd name="connsiteX1" fmla="*/ 1270000 w 7442200"/>
                  <a:gd name="connsiteY1" fmla="*/ 1079903 h 1227900"/>
                  <a:gd name="connsiteX2" fmla="*/ 3060700 w 7442200"/>
                  <a:gd name="connsiteY2" fmla="*/ 403 h 1227900"/>
                  <a:gd name="connsiteX3" fmla="*/ 5029200 w 7442200"/>
                  <a:gd name="connsiteY3" fmla="*/ 1219603 h 1227900"/>
                  <a:gd name="connsiteX4" fmla="*/ 7442200 w 7442200"/>
                  <a:gd name="connsiteY4" fmla="*/ 495703 h 1227900"/>
                  <a:gd name="connsiteX0" fmla="*/ 0 w 6921500"/>
                  <a:gd name="connsiteY0" fmla="*/ 673503 h 1219785"/>
                  <a:gd name="connsiteX1" fmla="*/ 1270000 w 6921500"/>
                  <a:gd name="connsiteY1" fmla="*/ 1079903 h 1219785"/>
                  <a:gd name="connsiteX2" fmla="*/ 3060700 w 6921500"/>
                  <a:gd name="connsiteY2" fmla="*/ 403 h 1219785"/>
                  <a:gd name="connsiteX3" fmla="*/ 5029200 w 6921500"/>
                  <a:gd name="connsiteY3" fmla="*/ 1219603 h 1219785"/>
                  <a:gd name="connsiteX4" fmla="*/ 6921500 w 6921500"/>
                  <a:gd name="connsiteY4" fmla="*/ 89303 h 1219785"/>
                  <a:gd name="connsiteX0" fmla="*/ 0 w 7055262"/>
                  <a:gd name="connsiteY0" fmla="*/ 673503 h 1219785"/>
                  <a:gd name="connsiteX1" fmla="*/ 1270000 w 7055262"/>
                  <a:gd name="connsiteY1" fmla="*/ 1079903 h 1219785"/>
                  <a:gd name="connsiteX2" fmla="*/ 3060700 w 7055262"/>
                  <a:gd name="connsiteY2" fmla="*/ 403 h 1219785"/>
                  <a:gd name="connsiteX3" fmla="*/ 5029200 w 7055262"/>
                  <a:gd name="connsiteY3" fmla="*/ 1219603 h 1219785"/>
                  <a:gd name="connsiteX4" fmla="*/ 6921500 w 7055262"/>
                  <a:gd name="connsiteY4" fmla="*/ 89303 h 1219785"/>
                  <a:gd name="connsiteX5" fmla="*/ 6898580 w 7055262"/>
                  <a:gd name="connsiteY5" fmla="*/ 93580 h 1219785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6" fmla="*/ 6898580 w 7901901"/>
                  <a:gd name="connsiteY6" fmla="*/ 93580 h 1219768"/>
                  <a:gd name="connsiteX0" fmla="*/ 0 w 8193980"/>
                  <a:gd name="connsiteY0" fmla="*/ 673503 h 1219768"/>
                  <a:gd name="connsiteX1" fmla="*/ 1270000 w 8193980"/>
                  <a:gd name="connsiteY1" fmla="*/ 1079903 h 1219768"/>
                  <a:gd name="connsiteX2" fmla="*/ 3060700 w 8193980"/>
                  <a:gd name="connsiteY2" fmla="*/ 403 h 1219768"/>
                  <a:gd name="connsiteX3" fmla="*/ 5029200 w 8193980"/>
                  <a:gd name="connsiteY3" fmla="*/ 1219603 h 1219768"/>
                  <a:gd name="connsiteX4" fmla="*/ 6921500 w 8193980"/>
                  <a:gd name="connsiteY4" fmla="*/ 89303 h 1219768"/>
                  <a:gd name="connsiteX5" fmla="*/ 7901880 w 8193980"/>
                  <a:gd name="connsiteY5" fmla="*/ 271380 h 1219768"/>
                  <a:gd name="connsiteX6" fmla="*/ 8193980 w 8193980"/>
                  <a:gd name="connsiteY6" fmla="*/ 868280 h 1219768"/>
                  <a:gd name="connsiteX0" fmla="*/ 0 w 8994080"/>
                  <a:gd name="connsiteY0" fmla="*/ 673503 h 1219768"/>
                  <a:gd name="connsiteX1" fmla="*/ 1270000 w 8994080"/>
                  <a:gd name="connsiteY1" fmla="*/ 1079903 h 1219768"/>
                  <a:gd name="connsiteX2" fmla="*/ 3060700 w 8994080"/>
                  <a:gd name="connsiteY2" fmla="*/ 403 h 1219768"/>
                  <a:gd name="connsiteX3" fmla="*/ 5029200 w 8994080"/>
                  <a:gd name="connsiteY3" fmla="*/ 1219603 h 1219768"/>
                  <a:gd name="connsiteX4" fmla="*/ 6921500 w 8994080"/>
                  <a:gd name="connsiteY4" fmla="*/ 89303 h 1219768"/>
                  <a:gd name="connsiteX5" fmla="*/ 7901880 w 8994080"/>
                  <a:gd name="connsiteY5" fmla="*/ 271380 h 1219768"/>
                  <a:gd name="connsiteX6" fmla="*/ 8994080 w 8994080"/>
                  <a:gd name="connsiteY6" fmla="*/ 626980 h 1219768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0" fmla="*/ 0 w 8676589"/>
                  <a:gd name="connsiteY0" fmla="*/ 673503 h 1219753"/>
                  <a:gd name="connsiteX1" fmla="*/ 1270000 w 8676589"/>
                  <a:gd name="connsiteY1" fmla="*/ 1079903 h 1219753"/>
                  <a:gd name="connsiteX2" fmla="*/ 3060700 w 8676589"/>
                  <a:gd name="connsiteY2" fmla="*/ 403 h 1219753"/>
                  <a:gd name="connsiteX3" fmla="*/ 5029200 w 8676589"/>
                  <a:gd name="connsiteY3" fmla="*/ 1219603 h 1219753"/>
                  <a:gd name="connsiteX4" fmla="*/ 6921500 w 8676589"/>
                  <a:gd name="connsiteY4" fmla="*/ 89303 h 1219753"/>
                  <a:gd name="connsiteX5" fmla="*/ 8676580 w 8676589"/>
                  <a:gd name="connsiteY5" fmla="*/ 842880 h 1219753"/>
                  <a:gd name="connsiteX0" fmla="*/ 0 w 9019487"/>
                  <a:gd name="connsiteY0" fmla="*/ 673503 h 1219750"/>
                  <a:gd name="connsiteX1" fmla="*/ 1270000 w 9019487"/>
                  <a:gd name="connsiteY1" fmla="*/ 1079903 h 1219750"/>
                  <a:gd name="connsiteX2" fmla="*/ 3060700 w 9019487"/>
                  <a:gd name="connsiteY2" fmla="*/ 403 h 1219750"/>
                  <a:gd name="connsiteX3" fmla="*/ 5029200 w 9019487"/>
                  <a:gd name="connsiteY3" fmla="*/ 1219603 h 1219750"/>
                  <a:gd name="connsiteX4" fmla="*/ 6921500 w 9019487"/>
                  <a:gd name="connsiteY4" fmla="*/ 89303 h 1219750"/>
                  <a:gd name="connsiteX5" fmla="*/ 9019480 w 9019487"/>
                  <a:gd name="connsiteY5" fmla="*/ 1007980 h 1219750"/>
                  <a:gd name="connsiteX0" fmla="*/ 95987 w 9115474"/>
                  <a:gd name="connsiteY0" fmla="*/ 673504 h 1219751"/>
                  <a:gd name="connsiteX1" fmla="*/ 93531 w 9115474"/>
                  <a:gd name="connsiteY1" fmla="*/ 687208 h 1219751"/>
                  <a:gd name="connsiteX2" fmla="*/ 1365987 w 9115474"/>
                  <a:gd name="connsiteY2" fmla="*/ 1079904 h 1219751"/>
                  <a:gd name="connsiteX3" fmla="*/ 3156687 w 9115474"/>
                  <a:gd name="connsiteY3" fmla="*/ 404 h 1219751"/>
                  <a:gd name="connsiteX4" fmla="*/ 5125187 w 9115474"/>
                  <a:gd name="connsiteY4" fmla="*/ 1219604 h 1219751"/>
                  <a:gd name="connsiteX5" fmla="*/ 7017487 w 9115474"/>
                  <a:gd name="connsiteY5" fmla="*/ 89304 h 1219751"/>
                  <a:gd name="connsiteX6" fmla="*/ 9115467 w 9115474"/>
                  <a:gd name="connsiteY6" fmla="*/ 1007981 h 1219751"/>
                  <a:gd name="connsiteX0" fmla="*/ 592695 w 9612182"/>
                  <a:gd name="connsiteY0" fmla="*/ 673504 h 1219751"/>
                  <a:gd name="connsiteX1" fmla="*/ 590239 w 9612182"/>
                  <a:gd name="connsiteY1" fmla="*/ 687208 h 1219751"/>
                  <a:gd name="connsiteX2" fmla="*/ 1862695 w 9612182"/>
                  <a:gd name="connsiteY2" fmla="*/ 1079904 h 1219751"/>
                  <a:gd name="connsiteX3" fmla="*/ 3653395 w 9612182"/>
                  <a:gd name="connsiteY3" fmla="*/ 404 h 1219751"/>
                  <a:gd name="connsiteX4" fmla="*/ 5621895 w 9612182"/>
                  <a:gd name="connsiteY4" fmla="*/ 1219604 h 1219751"/>
                  <a:gd name="connsiteX5" fmla="*/ 7514195 w 9612182"/>
                  <a:gd name="connsiteY5" fmla="*/ 89304 h 1219751"/>
                  <a:gd name="connsiteX6" fmla="*/ 9612175 w 9612182"/>
                  <a:gd name="connsiteY6" fmla="*/ 1007981 h 1219751"/>
                  <a:gd name="connsiteX0" fmla="*/ 1326525 w 10346012"/>
                  <a:gd name="connsiteY0" fmla="*/ 1227559 h 1773806"/>
                  <a:gd name="connsiteX1" fmla="*/ 422369 w 10346012"/>
                  <a:gd name="connsiteY1" fmla="*/ 504663 h 1773806"/>
                  <a:gd name="connsiteX2" fmla="*/ 2596525 w 10346012"/>
                  <a:gd name="connsiteY2" fmla="*/ 1633959 h 1773806"/>
                  <a:gd name="connsiteX3" fmla="*/ 4387225 w 10346012"/>
                  <a:gd name="connsiteY3" fmla="*/ 554459 h 1773806"/>
                  <a:gd name="connsiteX4" fmla="*/ 6355725 w 10346012"/>
                  <a:gd name="connsiteY4" fmla="*/ 1773659 h 1773806"/>
                  <a:gd name="connsiteX5" fmla="*/ 8248025 w 10346012"/>
                  <a:gd name="connsiteY5" fmla="*/ 643359 h 1773806"/>
                  <a:gd name="connsiteX6" fmla="*/ 10346005 w 10346012"/>
                  <a:gd name="connsiteY6" fmla="*/ 1562036 h 1773806"/>
                  <a:gd name="connsiteX0" fmla="*/ 0 w 11381687"/>
                  <a:gd name="connsiteY0" fmla="*/ 0 h 2921147"/>
                  <a:gd name="connsiteX1" fmla="*/ 1458044 w 11381687"/>
                  <a:gd name="connsiteY1" fmla="*/ 1652004 h 2921147"/>
                  <a:gd name="connsiteX2" fmla="*/ 3632200 w 11381687"/>
                  <a:gd name="connsiteY2" fmla="*/ 2781300 h 2921147"/>
                  <a:gd name="connsiteX3" fmla="*/ 5422900 w 11381687"/>
                  <a:gd name="connsiteY3" fmla="*/ 1701800 h 2921147"/>
                  <a:gd name="connsiteX4" fmla="*/ 7391400 w 11381687"/>
                  <a:gd name="connsiteY4" fmla="*/ 2921000 h 2921147"/>
                  <a:gd name="connsiteX5" fmla="*/ 9283700 w 11381687"/>
                  <a:gd name="connsiteY5" fmla="*/ 1790700 h 2921147"/>
                  <a:gd name="connsiteX6" fmla="*/ 11381680 w 11381687"/>
                  <a:gd name="connsiteY6" fmla="*/ 2709377 h 2921147"/>
                  <a:gd name="connsiteX0" fmla="*/ 0 w 11381687"/>
                  <a:gd name="connsiteY0" fmla="*/ 0 h 2921147"/>
                  <a:gd name="connsiteX1" fmla="*/ 1496144 w 11381687"/>
                  <a:gd name="connsiteY1" fmla="*/ 1575804 h 2921147"/>
                  <a:gd name="connsiteX2" fmla="*/ 3632200 w 11381687"/>
                  <a:gd name="connsiteY2" fmla="*/ 2781300 h 2921147"/>
                  <a:gd name="connsiteX3" fmla="*/ 5422900 w 11381687"/>
                  <a:gd name="connsiteY3" fmla="*/ 1701800 h 2921147"/>
                  <a:gd name="connsiteX4" fmla="*/ 7391400 w 11381687"/>
                  <a:gd name="connsiteY4" fmla="*/ 2921000 h 2921147"/>
                  <a:gd name="connsiteX5" fmla="*/ 9283700 w 11381687"/>
                  <a:gd name="connsiteY5" fmla="*/ 1790700 h 2921147"/>
                  <a:gd name="connsiteX6" fmla="*/ 11381680 w 11381687"/>
                  <a:gd name="connsiteY6" fmla="*/ 2709377 h 2921147"/>
                  <a:gd name="connsiteX0" fmla="*/ 0 w 11381687"/>
                  <a:gd name="connsiteY0" fmla="*/ 0 h 2921147"/>
                  <a:gd name="connsiteX1" fmla="*/ 1496144 w 11381687"/>
                  <a:gd name="connsiteY1" fmla="*/ 1575804 h 2921147"/>
                  <a:gd name="connsiteX2" fmla="*/ 3632200 w 11381687"/>
                  <a:gd name="connsiteY2" fmla="*/ 2781300 h 2921147"/>
                  <a:gd name="connsiteX3" fmla="*/ 5422900 w 11381687"/>
                  <a:gd name="connsiteY3" fmla="*/ 1701800 h 2921147"/>
                  <a:gd name="connsiteX4" fmla="*/ 7391400 w 11381687"/>
                  <a:gd name="connsiteY4" fmla="*/ 2921000 h 2921147"/>
                  <a:gd name="connsiteX5" fmla="*/ 9283700 w 11381687"/>
                  <a:gd name="connsiteY5" fmla="*/ 1790700 h 2921147"/>
                  <a:gd name="connsiteX6" fmla="*/ 11381680 w 11381687"/>
                  <a:gd name="connsiteY6" fmla="*/ 2709377 h 2921147"/>
                  <a:gd name="connsiteX0" fmla="*/ 313680 w 10199223"/>
                  <a:gd name="connsiteY0" fmla="*/ 21839 h 1367182"/>
                  <a:gd name="connsiteX1" fmla="*/ 2449736 w 10199223"/>
                  <a:gd name="connsiteY1" fmla="*/ 1227335 h 1367182"/>
                  <a:gd name="connsiteX2" fmla="*/ 4240436 w 10199223"/>
                  <a:gd name="connsiteY2" fmla="*/ 147835 h 1367182"/>
                  <a:gd name="connsiteX3" fmla="*/ 6208936 w 10199223"/>
                  <a:gd name="connsiteY3" fmla="*/ 1367035 h 1367182"/>
                  <a:gd name="connsiteX4" fmla="*/ 8101236 w 10199223"/>
                  <a:gd name="connsiteY4" fmla="*/ 236735 h 1367182"/>
                  <a:gd name="connsiteX5" fmla="*/ 10199216 w 10199223"/>
                  <a:gd name="connsiteY5" fmla="*/ 1155412 h 1367182"/>
                  <a:gd name="connsiteX0" fmla="*/ 291388 w 10507131"/>
                  <a:gd name="connsiteY0" fmla="*/ 19789 h 1555632"/>
                  <a:gd name="connsiteX1" fmla="*/ 2757644 w 10507131"/>
                  <a:gd name="connsiteY1" fmla="*/ 1415785 h 1555632"/>
                  <a:gd name="connsiteX2" fmla="*/ 4548344 w 10507131"/>
                  <a:gd name="connsiteY2" fmla="*/ 336285 h 1555632"/>
                  <a:gd name="connsiteX3" fmla="*/ 6516844 w 10507131"/>
                  <a:gd name="connsiteY3" fmla="*/ 1555485 h 1555632"/>
                  <a:gd name="connsiteX4" fmla="*/ 8409144 w 10507131"/>
                  <a:gd name="connsiteY4" fmla="*/ 425185 h 1555632"/>
                  <a:gd name="connsiteX5" fmla="*/ 10507124 w 10507131"/>
                  <a:gd name="connsiteY5" fmla="*/ 1343862 h 1555632"/>
                  <a:gd name="connsiteX0" fmla="*/ 49 w 10215792"/>
                  <a:gd name="connsiteY0" fmla="*/ 0 h 1535843"/>
                  <a:gd name="connsiteX1" fmla="*/ 1028750 w 10215792"/>
                  <a:gd name="connsiteY1" fmla="*/ 660401 h 1535843"/>
                  <a:gd name="connsiteX2" fmla="*/ 2466305 w 10215792"/>
                  <a:gd name="connsiteY2" fmla="*/ 1395996 h 1535843"/>
                  <a:gd name="connsiteX3" fmla="*/ 4257005 w 10215792"/>
                  <a:gd name="connsiteY3" fmla="*/ 316496 h 1535843"/>
                  <a:gd name="connsiteX4" fmla="*/ 6225505 w 10215792"/>
                  <a:gd name="connsiteY4" fmla="*/ 1535696 h 1535843"/>
                  <a:gd name="connsiteX5" fmla="*/ 8117805 w 10215792"/>
                  <a:gd name="connsiteY5" fmla="*/ 405396 h 1535843"/>
                  <a:gd name="connsiteX6" fmla="*/ 10215785 w 10215792"/>
                  <a:gd name="connsiteY6" fmla="*/ 1324073 h 1535843"/>
                  <a:gd name="connsiteX0" fmla="*/ 49 w 10215792"/>
                  <a:gd name="connsiteY0" fmla="*/ 0 h 1535843"/>
                  <a:gd name="connsiteX1" fmla="*/ 1028750 w 10215792"/>
                  <a:gd name="connsiteY1" fmla="*/ 660401 h 1535843"/>
                  <a:gd name="connsiteX2" fmla="*/ 2466305 w 10215792"/>
                  <a:gd name="connsiteY2" fmla="*/ 1395996 h 1535843"/>
                  <a:gd name="connsiteX3" fmla="*/ 4257005 w 10215792"/>
                  <a:gd name="connsiteY3" fmla="*/ 316496 h 1535843"/>
                  <a:gd name="connsiteX4" fmla="*/ 6225505 w 10215792"/>
                  <a:gd name="connsiteY4" fmla="*/ 1535696 h 1535843"/>
                  <a:gd name="connsiteX5" fmla="*/ 8117805 w 10215792"/>
                  <a:gd name="connsiteY5" fmla="*/ 405396 h 1535843"/>
                  <a:gd name="connsiteX6" fmla="*/ 10215785 w 10215792"/>
                  <a:gd name="connsiteY6" fmla="*/ 1324073 h 1535843"/>
                  <a:gd name="connsiteX0" fmla="*/ 49 w 10215792"/>
                  <a:gd name="connsiteY0" fmla="*/ 0 h 1535843"/>
                  <a:gd name="connsiteX1" fmla="*/ 1028750 w 10215792"/>
                  <a:gd name="connsiteY1" fmla="*/ 723901 h 1535843"/>
                  <a:gd name="connsiteX2" fmla="*/ 2466305 w 10215792"/>
                  <a:gd name="connsiteY2" fmla="*/ 1395996 h 1535843"/>
                  <a:gd name="connsiteX3" fmla="*/ 4257005 w 10215792"/>
                  <a:gd name="connsiteY3" fmla="*/ 316496 h 1535843"/>
                  <a:gd name="connsiteX4" fmla="*/ 6225505 w 10215792"/>
                  <a:gd name="connsiteY4" fmla="*/ 1535696 h 1535843"/>
                  <a:gd name="connsiteX5" fmla="*/ 8117805 w 10215792"/>
                  <a:gd name="connsiteY5" fmla="*/ 405396 h 1535843"/>
                  <a:gd name="connsiteX6" fmla="*/ 10215785 w 10215792"/>
                  <a:gd name="connsiteY6" fmla="*/ 1324073 h 1535843"/>
                  <a:gd name="connsiteX0" fmla="*/ 49 w 8844221"/>
                  <a:gd name="connsiteY0" fmla="*/ 0 h 1535860"/>
                  <a:gd name="connsiteX1" fmla="*/ 1028750 w 8844221"/>
                  <a:gd name="connsiteY1" fmla="*/ 723901 h 1535860"/>
                  <a:gd name="connsiteX2" fmla="*/ 2466305 w 8844221"/>
                  <a:gd name="connsiteY2" fmla="*/ 1395996 h 1535860"/>
                  <a:gd name="connsiteX3" fmla="*/ 4257005 w 8844221"/>
                  <a:gd name="connsiteY3" fmla="*/ 316496 h 1535860"/>
                  <a:gd name="connsiteX4" fmla="*/ 6225505 w 8844221"/>
                  <a:gd name="connsiteY4" fmla="*/ 1535696 h 1535860"/>
                  <a:gd name="connsiteX5" fmla="*/ 8117805 w 8844221"/>
                  <a:gd name="connsiteY5" fmla="*/ 405396 h 1535860"/>
                  <a:gd name="connsiteX6" fmla="*/ 8844185 w 8844221"/>
                  <a:gd name="connsiteY6" fmla="*/ 600173 h 1535860"/>
                  <a:gd name="connsiteX0" fmla="*/ 86179 w 8930351"/>
                  <a:gd name="connsiteY0" fmla="*/ 63643 h 1599503"/>
                  <a:gd name="connsiteX1" fmla="*/ 73480 w 8930351"/>
                  <a:gd name="connsiteY1" fmla="*/ 50943 h 1599503"/>
                  <a:gd name="connsiteX2" fmla="*/ 1114880 w 8930351"/>
                  <a:gd name="connsiteY2" fmla="*/ 787544 h 1599503"/>
                  <a:gd name="connsiteX3" fmla="*/ 2552435 w 8930351"/>
                  <a:gd name="connsiteY3" fmla="*/ 1459639 h 1599503"/>
                  <a:gd name="connsiteX4" fmla="*/ 4343135 w 8930351"/>
                  <a:gd name="connsiteY4" fmla="*/ 380139 h 1599503"/>
                  <a:gd name="connsiteX5" fmla="*/ 6311635 w 8930351"/>
                  <a:gd name="connsiteY5" fmla="*/ 1599339 h 1599503"/>
                  <a:gd name="connsiteX6" fmla="*/ 8203935 w 8930351"/>
                  <a:gd name="connsiteY6" fmla="*/ 469039 h 1599503"/>
                  <a:gd name="connsiteX7" fmla="*/ 8930315 w 8930351"/>
                  <a:gd name="connsiteY7" fmla="*/ 663816 h 1599503"/>
                  <a:gd name="connsiteX0" fmla="*/ 354075 w 9198247"/>
                  <a:gd name="connsiteY0" fmla="*/ 254064 h 1789924"/>
                  <a:gd name="connsiteX1" fmla="*/ 36576 w 9198247"/>
                  <a:gd name="connsiteY1" fmla="*/ 25464 h 1789924"/>
                  <a:gd name="connsiteX2" fmla="*/ 1382776 w 9198247"/>
                  <a:gd name="connsiteY2" fmla="*/ 977965 h 1789924"/>
                  <a:gd name="connsiteX3" fmla="*/ 2820331 w 9198247"/>
                  <a:gd name="connsiteY3" fmla="*/ 1650060 h 1789924"/>
                  <a:gd name="connsiteX4" fmla="*/ 4611031 w 9198247"/>
                  <a:gd name="connsiteY4" fmla="*/ 570560 h 1789924"/>
                  <a:gd name="connsiteX5" fmla="*/ 6579531 w 9198247"/>
                  <a:gd name="connsiteY5" fmla="*/ 1789760 h 1789924"/>
                  <a:gd name="connsiteX6" fmla="*/ 8471831 w 9198247"/>
                  <a:gd name="connsiteY6" fmla="*/ 659460 h 1789924"/>
                  <a:gd name="connsiteX7" fmla="*/ 9198211 w 9198247"/>
                  <a:gd name="connsiteY7" fmla="*/ 854237 h 178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198247" h="1789924">
                    <a:moveTo>
                      <a:pt x="354075" y="254064"/>
                    </a:moveTo>
                    <a:cubicBezTo>
                      <a:pt x="351959" y="251947"/>
                      <a:pt x="-134874" y="-95186"/>
                      <a:pt x="36576" y="25464"/>
                    </a:cubicBezTo>
                    <a:cubicBezTo>
                      <a:pt x="208026" y="146114"/>
                      <a:pt x="969617" y="743182"/>
                      <a:pt x="1382776" y="977965"/>
                    </a:cubicBezTo>
                    <a:cubicBezTo>
                      <a:pt x="2022419" y="1439231"/>
                      <a:pt x="2282289" y="1717961"/>
                      <a:pt x="2820331" y="1650060"/>
                    </a:cubicBezTo>
                    <a:cubicBezTo>
                      <a:pt x="3358373" y="1582159"/>
                      <a:pt x="3984498" y="547277"/>
                      <a:pt x="4611031" y="570560"/>
                    </a:cubicBezTo>
                    <a:cubicBezTo>
                      <a:pt x="5237564" y="593843"/>
                      <a:pt x="5936064" y="1774943"/>
                      <a:pt x="6579531" y="1789760"/>
                    </a:cubicBezTo>
                    <a:cubicBezTo>
                      <a:pt x="7222998" y="1804577"/>
                      <a:pt x="8035384" y="815380"/>
                      <a:pt x="8471831" y="659460"/>
                    </a:cubicBezTo>
                    <a:cubicBezTo>
                      <a:pt x="8908278" y="503540"/>
                      <a:pt x="9202031" y="853524"/>
                      <a:pt x="9198211" y="854237"/>
                    </a:cubicBezTo>
                  </a:path>
                </a:pathLst>
              </a:custGeom>
              <a:noFill/>
              <a:ln w="57150">
                <a:solidFill>
                  <a:srgbClr val="66B700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</p:grpSp>
      </p:grp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71800" y="3613744"/>
            <a:ext cx="5638801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69776" y="1949745"/>
            <a:ext cx="5640826" cy="1470025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fr-CA" dirty="0" smtClean="0"/>
              <a:t>Cliquez et modifiez le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5168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" name="Grouper 7"/>
          <p:cNvGrpSpPr/>
          <p:nvPr userDrawn="1"/>
        </p:nvGrpSpPr>
        <p:grpSpPr>
          <a:xfrm>
            <a:off x="-266700" y="0"/>
            <a:ext cx="9574642" cy="7047659"/>
            <a:chOff x="-266700" y="0"/>
            <a:chExt cx="9574642" cy="7047659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687116" y="2650604"/>
              <a:ext cx="6885384" cy="1584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0" name="Grouper 42"/>
            <p:cNvGrpSpPr/>
            <p:nvPr/>
          </p:nvGrpSpPr>
          <p:grpSpPr>
            <a:xfrm>
              <a:off x="-266700" y="5257735"/>
              <a:ext cx="9574642" cy="1789924"/>
              <a:chOff x="-266700" y="5257735"/>
              <a:chExt cx="9574642" cy="1789924"/>
            </a:xfrm>
          </p:grpSpPr>
          <p:sp>
            <p:nvSpPr>
              <p:cNvPr id="14" name="Forme libre 13"/>
              <p:cNvSpPr/>
              <p:nvPr/>
            </p:nvSpPr>
            <p:spPr>
              <a:xfrm>
                <a:off x="-266700" y="5534006"/>
                <a:ext cx="9574642" cy="1149559"/>
              </a:xfrm>
              <a:custGeom>
                <a:avLst/>
                <a:gdLst>
                  <a:gd name="connsiteX0" fmla="*/ 0 w 8098285"/>
                  <a:gd name="connsiteY0" fmla="*/ 910900 h 1323437"/>
                  <a:gd name="connsiteX1" fmla="*/ 1270000 w 8098285"/>
                  <a:gd name="connsiteY1" fmla="*/ 1317300 h 1323437"/>
                  <a:gd name="connsiteX2" fmla="*/ 3048000 w 8098285"/>
                  <a:gd name="connsiteY2" fmla="*/ 631500 h 1323437"/>
                  <a:gd name="connsiteX3" fmla="*/ 5029200 w 8098285"/>
                  <a:gd name="connsiteY3" fmla="*/ 1177600 h 1323437"/>
                  <a:gd name="connsiteX4" fmla="*/ 7340600 w 8098285"/>
                  <a:gd name="connsiteY4" fmla="*/ 618800 h 1323437"/>
                  <a:gd name="connsiteX5" fmla="*/ 8064500 w 8098285"/>
                  <a:gd name="connsiteY5" fmla="*/ 21900 h 1323437"/>
                  <a:gd name="connsiteX6" fmla="*/ 7912100 w 8098285"/>
                  <a:gd name="connsiteY6" fmla="*/ 187000 h 132343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185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312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342092"/>
                  <a:gd name="connsiteY0" fmla="*/ 1154614 h 1567151"/>
                  <a:gd name="connsiteX1" fmla="*/ 1270000 w 8342092"/>
                  <a:gd name="connsiteY1" fmla="*/ 1561014 h 1567151"/>
                  <a:gd name="connsiteX2" fmla="*/ 3048000 w 8342092"/>
                  <a:gd name="connsiteY2" fmla="*/ 875214 h 1567151"/>
                  <a:gd name="connsiteX3" fmla="*/ 5029200 w 8342092"/>
                  <a:gd name="connsiteY3" fmla="*/ 1548314 h 1567151"/>
                  <a:gd name="connsiteX4" fmla="*/ 7442200 w 8342092"/>
                  <a:gd name="connsiteY4" fmla="*/ 976814 h 1567151"/>
                  <a:gd name="connsiteX5" fmla="*/ 8064500 w 8342092"/>
                  <a:gd name="connsiteY5" fmla="*/ 265614 h 1567151"/>
                  <a:gd name="connsiteX6" fmla="*/ 8305800 w 8342092"/>
                  <a:gd name="connsiteY6" fmla="*/ 37014 h 1567151"/>
                  <a:gd name="connsiteX0" fmla="*/ 0 w 8305800"/>
                  <a:gd name="connsiteY0" fmla="*/ 1117600 h 1530137"/>
                  <a:gd name="connsiteX1" fmla="*/ 1270000 w 8305800"/>
                  <a:gd name="connsiteY1" fmla="*/ 1524000 h 1530137"/>
                  <a:gd name="connsiteX2" fmla="*/ 3048000 w 8305800"/>
                  <a:gd name="connsiteY2" fmla="*/ 838200 h 1530137"/>
                  <a:gd name="connsiteX3" fmla="*/ 5029200 w 8305800"/>
                  <a:gd name="connsiteY3" fmla="*/ 1511300 h 1530137"/>
                  <a:gd name="connsiteX4" fmla="*/ 7442200 w 8305800"/>
                  <a:gd name="connsiteY4" fmla="*/ 939800 h 1530137"/>
                  <a:gd name="connsiteX5" fmla="*/ 8305800 w 8305800"/>
                  <a:gd name="connsiteY5" fmla="*/ 0 h 1530137"/>
                  <a:gd name="connsiteX0" fmla="*/ 0 w 7442200"/>
                  <a:gd name="connsiteY0" fmla="*/ 279406 h 691943"/>
                  <a:gd name="connsiteX1" fmla="*/ 1270000 w 7442200"/>
                  <a:gd name="connsiteY1" fmla="*/ 685806 h 691943"/>
                  <a:gd name="connsiteX2" fmla="*/ 3048000 w 7442200"/>
                  <a:gd name="connsiteY2" fmla="*/ 6 h 691943"/>
                  <a:gd name="connsiteX3" fmla="*/ 5029200 w 7442200"/>
                  <a:gd name="connsiteY3" fmla="*/ 673106 h 691943"/>
                  <a:gd name="connsiteX4" fmla="*/ 7442200 w 7442200"/>
                  <a:gd name="connsiteY4" fmla="*/ 101606 h 691943"/>
                  <a:gd name="connsiteX0" fmla="*/ 114154 w 7556354"/>
                  <a:gd name="connsiteY0" fmla="*/ 279406 h 689699"/>
                  <a:gd name="connsiteX1" fmla="*/ 88754 w 7556354"/>
                  <a:gd name="connsiteY1" fmla="*/ 279406 h 689699"/>
                  <a:gd name="connsiteX2" fmla="*/ 1384154 w 7556354"/>
                  <a:gd name="connsiteY2" fmla="*/ 685806 h 689699"/>
                  <a:gd name="connsiteX3" fmla="*/ 3162154 w 7556354"/>
                  <a:gd name="connsiteY3" fmla="*/ 6 h 689699"/>
                  <a:gd name="connsiteX4" fmla="*/ 5143354 w 7556354"/>
                  <a:gd name="connsiteY4" fmla="*/ 673106 h 689699"/>
                  <a:gd name="connsiteX5" fmla="*/ 7556354 w 7556354"/>
                  <a:gd name="connsiteY5" fmla="*/ 101606 h 689699"/>
                  <a:gd name="connsiteX0" fmla="*/ 356635 w 7798835"/>
                  <a:gd name="connsiteY0" fmla="*/ 279406 h 689699"/>
                  <a:gd name="connsiteX1" fmla="*/ 331235 w 7798835"/>
                  <a:gd name="connsiteY1" fmla="*/ 279406 h 689699"/>
                  <a:gd name="connsiteX2" fmla="*/ 1626635 w 7798835"/>
                  <a:gd name="connsiteY2" fmla="*/ 685806 h 689699"/>
                  <a:gd name="connsiteX3" fmla="*/ 3404635 w 7798835"/>
                  <a:gd name="connsiteY3" fmla="*/ 6 h 689699"/>
                  <a:gd name="connsiteX4" fmla="*/ 5385835 w 7798835"/>
                  <a:gd name="connsiteY4" fmla="*/ 673106 h 689699"/>
                  <a:gd name="connsiteX5" fmla="*/ 7798835 w 7798835"/>
                  <a:gd name="connsiteY5" fmla="*/ 101606 h 689699"/>
                  <a:gd name="connsiteX0" fmla="*/ 567536 w 8009736"/>
                  <a:gd name="connsiteY0" fmla="*/ 297395 h 704580"/>
                  <a:gd name="connsiteX1" fmla="*/ 275436 w 8009736"/>
                  <a:gd name="connsiteY1" fmla="*/ 157695 h 704580"/>
                  <a:gd name="connsiteX2" fmla="*/ 1837536 w 8009736"/>
                  <a:gd name="connsiteY2" fmla="*/ 703795 h 704580"/>
                  <a:gd name="connsiteX3" fmla="*/ 3615536 w 8009736"/>
                  <a:gd name="connsiteY3" fmla="*/ 17995 h 704580"/>
                  <a:gd name="connsiteX4" fmla="*/ 5596736 w 8009736"/>
                  <a:gd name="connsiteY4" fmla="*/ 691095 h 704580"/>
                  <a:gd name="connsiteX5" fmla="*/ 8009736 w 8009736"/>
                  <a:gd name="connsiteY5" fmla="*/ 119595 h 704580"/>
                  <a:gd name="connsiteX0" fmla="*/ 567536 w 8162922"/>
                  <a:gd name="connsiteY0" fmla="*/ 297395 h 704580"/>
                  <a:gd name="connsiteX1" fmla="*/ 275436 w 8162922"/>
                  <a:gd name="connsiteY1" fmla="*/ 157695 h 704580"/>
                  <a:gd name="connsiteX2" fmla="*/ 1837536 w 8162922"/>
                  <a:gd name="connsiteY2" fmla="*/ 703795 h 704580"/>
                  <a:gd name="connsiteX3" fmla="*/ 3615536 w 8162922"/>
                  <a:gd name="connsiteY3" fmla="*/ 17995 h 704580"/>
                  <a:gd name="connsiteX4" fmla="*/ 5596736 w 8162922"/>
                  <a:gd name="connsiteY4" fmla="*/ 691095 h 704580"/>
                  <a:gd name="connsiteX5" fmla="*/ 8009736 w 8162922"/>
                  <a:gd name="connsiteY5" fmla="*/ 119595 h 704580"/>
                  <a:gd name="connsiteX0" fmla="*/ 567536 w 8947886"/>
                  <a:gd name="connsiteY0" fmla="*/ 529506 h 936691"/>
                  <a:gd name="connsiteX1" fmla="*/ 275436 w 8947886"/>
                  <a:gd name="connsiteY1" fmla="*/ 389806 h 936691"/>
                  <a:gd name="connsiteX2" fmla="*/ 1837536 w 8947886"/>
                  <a:gd name="connsiteY2" fmla="*/ 935906 h 936691"/>
                  <a:gd name="connsiteX3" fmla="*/ 3615536 w 8947886"/>
                  <a:gd name="connsiteY3" fmla="*/ 250106 h 936691"/>
                  <a:gd name="connsiteX4" fmla="*/ 5596736 w 8947886"/>
                  <a:gd name="connsiteY4" fmla="*/ 923206 h 936691"/>
                  <a:gd name="connsiteX5" fmla="*/ 8822536 w 8947886"/>
                  <a:gd name="connsiteY5" fmla="*/ 59606 h 936691"/>
                  <a:gd name="connsiteX0" fmla="*/ 567536 w 8947886"/>
                  <a:gd name="connsiteY0" fmla="*/ 529506 h 936318"/>
                  <a:gd name="connsiteX1" fmla="*/ 275436 w 8947886"/>
                  <a:gd name="connsiteY1" fmla="*/ 389806 h 936318"/>
                  <a:gd name="connsiteX2" fmla="*/ 262737 w 8947886"/>
                  <a:gd name="connsiteY2" fmla="*/ 351707 h 936318"/>
                  <a:gd name="connsiteX3" fmla="*/ 1837536 w 8947886"/>
                  <a:gd name="connsiteY3" fmla="*/ 935906 h 936318"/>
                  <a:gd name="connsiteX4" fmla="*/ 3615536 w 8947886"/>
                  <a:gd name="connsiteY4" fmla="*/ 250106 h 936318"/>
                  <a:gd name="connsiteX5" fmla="*/ 5596736 w 8947886"/>
                  <a:gd name="connsiteY5" fmla="*/ 923206 h 936318"/>
                  <a:gd name="connsiteX6" fmla="*/ 8822536 w 8947886"/>
                  <a:gd name="connsiteY6" fmla="*/ 59606 h 936318"/>
                  <a:gd name="connsiteX0" fmla="*/ 1220951 w 9601301"/>
                  <a:gd name="connsiteY0" fmla="*/ 645043 h 1054809"/>
                  <a:gd name="connsiteX1" fmla="*/ 928851 w 9601301"/>
                  <a:gd name="connsiteY1" fmla="*/ 505343 h 1054809"/>
                  <a:gd name="connsiteX2" fmla="*/ 39852 w 9601301"/>
                  <a:gd name="connsiteY2" fmla="*/ 10044 h 1054809"/>
                  <a:gd name="connsiteX3" fmla="*/ 2490951 w 9601301"/>
                  <a:gd name="connsiteY3" fmla="*/ 1051443 h 1054809"/>
                  <a:gd name="connsiteX4" fmla="*/ 4268951 w 9601301"/>
                  <a:gd name="connsiteY4" fmla="*/ 365643 h 1054809"/>
                  <a:gd name="connsiteX5" fmla="*/ 6250151 w 9601301"/>
                  <a:gd name="connsiteY5" fmla="*/ 1038743 h 1054809"/>
                  <a:gd name="connsiteX6" fmla="*/ 9475951 w 9601301"/>
                  <a:gd name="connsiteY6" fmla="*/ 175143 h 1054809"/>
                  <a:gd name="connsiteX0" fmla="*/ 1232725 w 9613075"/>
                  <a:gd name="connsiteY0" fmla="*/ 641140 h 1050906"/>
                  <a:gd name="connsiteX1" fmla="*/ 648525 w 9613075"/>
                  <a:gd name="connsiteY1" fmla="*/ 895140 h 1050906"/>
                  <a:gd name="connsiteX2" fmla="*/ 51626 w 9613075"/>
                  <a:gd name="connsiteY2" fmla="*/ 6141 h 1050906"/>
                  <a:gd name="connsiteX3" fmla="*/ 2502725 w 9613075"/>
                  <a:gd name="connsiteY3" fmla="*/ 1047540 h 1050906"/>
                  <a:gd name="connsiteX4" fmla="*/ 4280725 w 9613075"/>
                  <a:gd name="connsiteY4" fmla="*/ 361740 h 1050906"/>
                  <a:gd name="connsiteX5" fmla="*/ 6261925 w 9613075"/>
                  <a:gd name="connsiteY5" fmla="*/ 1034840 h 1050906"/>
                  <a:gd name="connsiteX6" fmla="*/ 9487725 w 9613075"/>
                  <a:gd name="connsiteY6" fmla="*/ 171240 h 1050906"/>
                  <a:gd name="connsiteX0" fmla="*/ 1207025 w 9587375"/>
                  <a:gd name="connsiteY0" fmla="*/ 640564 h 1050330"/>
                  <a:gd name="connsiteX1" fmla="*/ 25926 w 9587375"/>
                  <a:gd name="connsiteY1" fmla="*/ 5565 h 1050330"/>
                  <a:gd name="connsiteX2" fmla="*/ 2477025 w 9587375"/>
                  <a:gd name="connsiteY2" fmla="*/ 1046964 h 1050330"/>
                  <a:gd name="connsiteX3" fmla="*/ 4255025 w 9587375"/>
                  <a:gd name="connsiteY3" fmla="*/ 361164 h 1050330"/>
                  <a:gd name="connsiteX4" fmla="*/ 6236225 w 9587375"/>
                  <a:gd name="connsiteY4" fmla="*/ 1034264 h 1050330"/>
                  <a:gd name="connsiteX5" fmla="*/ 9462025 w 9587375"/>
                  <a:gd name="connsiteY5" fmla="*/ 170664 h 1050330"/>
                  <a:gd name="connsiteX0" fmla="*/ 1070428 w 9590478"/>
                  <a:gd name="connsiteY0" fmla="*/ 804495 h 1049161"/>
                  <a:gd name="connsiteX1" fmla="*/ 29029 w 9590478"/>
                  <a:gd name="connsiteY1" fmla="*/ 4396 h 1049161"/>
                  <a:gd name="connsiteX2" fmla="*/ 2480128 w 9590478"/>
                  <a:gd name="connsiteY2" fmla="*/ 1045795 h 1049161"/>
                  <a:gd name="connsiteX3" fmla="*/ 4258128 w 9590478"/>
                  <a:gd name="connsiteY3" fmla="*/ 359995 h 1049161"/>
                  <a:gd name="connsiteX4" fmla="*/ 6239328 w 9590478"/>
                  <a:gd name="connsiteY4" fmla="*/ 1033095 h 1049161"/>
                  <a:gd name="connsiteX5" fmla="*/ 9465128 w 9590478"/>
                  <a:gd name="connsiteY5" fmla="*/ 169495 h 1049161"/>
                  <a:gd name="connsiteX0" fmla="*/ 64982 w 10109032"/>
                  <a:gd name="connsiteY0" fmla="*/ 30007 h 1354173"/>
                  <a:gd name="connsiteX1" fmla="*/ 547583 w 10109032"/>
                  <a:gd name="connsiteY1" fmla="*/ 309408 h 1354173"/>
                  <a:gd name="connsiteX2" fmla="*/ 2998682 w 10109032"/>
                  <a:gd name="connsiteY2" fmla="*/ 1350807 h 1354173"/>
                  <a:gd name="connsiteX3" fmla="*/ 4776682 w 10109032"/>
                  <a:gd name="connsiteY3" fmla="*/ 665007 h 1354173"/>
                  <a:gd name="connsiteX4" fmla="*/ 6757882 w 10109032"/>
                  <a:gd name="connsiteY4" fmla="*/ 1338107 h 1354173"/>
                  <a:gd name="connsiteX5" fmla="*/ 9983682 w 10109032"/>
                  <a:gd name="connsiteY5" fmla="*/ 474507 h 1354173"/>
                  <a:gd name="connsiteX0" fmla="*/ 0 w 9561449"/>
                  <a:gd name="connsiteY0" fmla="*/ 0 h 1044765"/>
                  <a:gd name="connsiteX1" fmla="*/ 2451099 w 9561449"/>
                  <a:gd name="connsiteY1" fmla="*/ 1041399 h 1044765"/>
                  <a:gd name="connsiteX2" fmla="*/ 4229099 w 9561449"/>
                  <a:gd name="connsiteY2" fmla="*/ 355599 h 1044765"/>
                  <a:gd name="connsiteX3" fmla="*/ 6210299 w 9561449"/>
                  <a:gd name="connsiteY3" fmla="*/ 1028699 h 1044765"/>
                  <a:gd name="connsiteX4" fmla="*/ 9436099 w 9561449"/>
                  <a:gd name="connsiteY4" fmla="*/ 165099 h 1044765"/>
                  <a:gd name="connsiteX0" fmla="*/ 0 w 9574642"/>
                  <a:gd name="connsiteY0" fmla="*/ 104794 h 1149559"/>
                  <a:gd name="connsiteX1" fmla="*/ 2451099 w 9574642"/>
                  <a:gd name="connsiteY1" fmla="*/ 1146193 h 1149559"/>
                  <a:gd name="connsiteX2" fmla="*/ 4229099 w 9574642"/>
                  <a:gd name="connsiteY2" fmla="*/ 460393 h 1149559"/>
                  <a:gd name="connsiteX3" fmla="*/ 6210299 w 9574642"/>
                  <a:gd name="connsiteY3" fmla="*/ 1133493 h 1149559"/>
                  <a:gd name="connsiteX4" fmla="*/ 9449747 w 9574642"/>
                  <a:gd name="connsiteY4" fmla="*/ 51529 h 1149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74642" h="1149559">
                    <a:moveTo>
                      <a:pt x="0" y="104794"/>
                    </a:moveTo>
                    <a:cubicBezTo>
                      <a:pt x="211667" y="172527"/>
                      <a:pt x="1746249" y="1086927"/>
                      <a:pt x="2451099" y="1146193"/>
                    </a:cubicBezTo>
                    <a:cubicBezTo>
                      <a:pt x="3155949" y="1205459"/>
                      <a:pt x="3602566" y="462510"/>
                      <a:pt x="4229099" y="460393"/>
                    </a:cubicBezTo>
                    <a:cubicBezTo>
                      <a:pt x="4855632" y="458276"/>
                      <a:pt x="5342466" y="1165243"/>
                      <a:pt x="6210299" y="1133493"/>
                    </a:cubicBezTo>
                    <a:cubicBezTo>
                      <a:pt x="7078132" y="1101743"/>
                      <a:pt x="10237147" y="-280788"/>
                      <a:pt x="9449747" y="51529"/>
                    </a:cubicBezTo>
                  </a:path>
                </a:pathLst>
              </a:custGeom>
              <a:noFill/>
              <a:ln w="38100">
                <a:solidFill>
                  <a:srgbClr val="66B700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5" name="Forme libre 14"/>
              <p:cNvSpPr/>
              <p:nvPr/>
            </p:nvSpPr>
            <p:spPr>
              <a:xfrm>
                <a:off x="-215901" y="5583330"/>
                <a:ext cx="9385308" cy="1219741"/>
              </a:xfrm>
              <a:custGeom>
                <a:avLst/>
                <a:gdLst>
                  <a:gd name="connsiteX0" fmla="*/ 0 w 8098285"/>
                  <a:gd name="connsiteY0" fmla="*/ 910900 h 1323437"/>
                  <a:gd name="connsiteX1" fmla="*/ 1270000 w 8098285"/>
                  <a:gd name="connsiteY1" fmla="*/ 1317300 h 1323437"/>
                  <a:gd name="connsiteX2" fmla="*/ 3048000 w 8098285"/>
                  <a:gd name="connsiteY2" fmla="*/ 631500 h 1323437"/>
                  <a:gd name="connsiteX3" fmla="*/ 5029200 w 8098285"/>
                  <a:gd name="connsiteY3" fmla="*/ 1177600 h 1323437"/>
                  <a:gd name="connsiteX4" fmla="*/ 7340600 w 8098285"/>
                  <a:gd name="connsiteY4" fmla="*/ 618800 h 1323437"/>
                  <a:gd name="connsiteX5" fmla="*/ 8064500 w 8098285"/>
                  <a:gd name="connsiteY5" fmla="*/ 21900 h 1323437"/>
                  <a:gd name="connsiteX6" fmla="*/ 7912100 w 8098285"/>
                  <a:gd name="connsiteY6" fmla="*/ 187000 h 132343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185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312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342092"/>
                  <a:gd name="connsiteY0" fmla="*/ 1154614 h 1567151"/>
                  <a:gd name="connsiteX1" fmla="*/ 1270000 w 8342092"/>
                  <a:gd name="connsiteY1" fmla="*/ 1561014 h 1567151"/>
                  <a:gd name="connsiteX2" fmla="*/ 3048000 w 8342092"/>
                  <a:gd name="connsiteY2" fmla="*/ 875214 h 1567151"/>
                  <a:gd name="connsiteX3" fmla="*/ 5029200 w 8342092"/>
                  <a:gd name="connsiteY3" fmla="*/ 1548314 h 1567151"/>
                  <a:gd name="connsiteX4" fmla="*/ 7442200 w 8342092"/>
                  <a:gd name="connsiteY4" fmla="*/ 976814 h 1567151"/>
                  <a:gd name="connsiteX5" fmla="*/ 8064500 w 8342092"/>
                  <a:gd name="connsiteY5" fmla="*/ 265614 h 1567151"/>
                  <a:gd name="connsiteX6" fmla="*/ 8305800 w 8342092"/>
                  <a:gd name="connsiteY6" fmla="*/ 37014 h 1567151"/>
                  <a:gd name="connsiteX0" fmla="*/ 0 w 8305800"/>
                  <a:gd name="connsiteY0" fmla="*/ 1117600 h 1530137"/>
                  <a:gd name="connsiteX1" fmla="*/ 1270000 w 8305800"/>
                  <a:gd name="connsiteY1" fmla="*/ 1524000 h 1530137"/>
                  <a:gd name="connsiteX2" fmla="*/ 3048000 w 8305800"/>
                  <a:gd name="connsiteY2" fmla="*/ 838200 h 1530137"/>
                  <a:gd name="connsiteX3" fmla="*/ 5029200 w 8305800"/>
                  <a:gd name="connsiteY3" fmla="*/ 1511300 h 1530137"/>
                  <a:gd name="connsiteX4" fmla="*/ 7442200 w 8305800"/>
                  <a:gd name="connsiteY4" fmla="*/ 939800 h 1530137"/>
                  <a:gd name="connsiteX5" fmla="*/ 8305800 w 8305800"/>
                  <a:gd name="connsiteY5" fmla="*/ 0 h 1530137"/>
                  <a:gd name="connsiteX0" fmla="*/ 0 w 7442200"/>
                  <a:gd name="connsiteY0" fmla="*/ 279406 h 691943"/>
                  <a:gd name="connsiteX1" fmla="*/ 1270000 w 7442200"/>
                  <a:gd name="connsiteY1" fmla="*/ 685806 h 691943"/>
                  <a:gd name="connsiteX2" fmla="*/ 3048000 w 7442200"/>
                  <a:gd name="connsiteY2" fmla="*/ 6 h 691943"/>
                  <a:gd name="connsiteX3" fmla="*/ 5029200 w 7442200"/>
                  <a:gd name="connsiteY3" fmla="*/ 673106 h 691943"/>
                  <a:gd name="connsiteX4" fmla="*/ 7442200 w 7442200"/>
                  <a:gd name="connsiteY4" fmla="*/ 101606 h 691943"/>
                  <a:gd name="connsiteX0" fmla="*/ 0 w 7442200"/>
                  <a:gd name="connsiteY0" fmla="*/ 673103 h 1104287"/>
                  <a:gd name="connsiteX1" fmla="*/ 1270000 w 7442200"/>
                  <a:gd name="connsiteY1" fmla="*/ 1079503 h 1104287"/>
                  <a:gd name="connsiteX2" fmla="*/ 3060700 w 7442200"/>
                  <a:gd name="connsiteY2" fmla="*/ 3 h 1104287"/>
                  <a:gd name="connsiteX3" fmla="*/ 5029200 w 7442200"/>
                  <a:gd name="connsiteY3" fmla="*/ 1066803 h 1104287"/>
                  <a:gd name="connsiteX4" fmla="*/ 7442200 w 7442200"/>
                  <a:gd name="connsiteY4" fmla="*/ 495303 h 1104287"/>
                  <a:gd name="connsiteX0" fmla="*/ 0 w 7442200"/>
                  <a:gd name="connsiteY0" fmla="*/ 673503 h 1227900"/>
                  <a:gd name="connsiteX1" fmla="*/ 1270000 w 7442200"/>
                  <a:gd name="connsiteY1" fmla="*/ 1079903 h 1227900"/>
                  <a:gd name="connsiteX2" fmla="*/ 3060700 w 7442200"/>
                  <a:gd name="connsiteY2" fmla="*/ 403 h 1227900"/>
                  <a:gd name="connsiteX3" fmla="*/ 5029200 w 7442200"/>
                  <a:gd name="connsiteY3" fmla="*/ 1219603 h 1227900"/>
                  <a:gd name="connsiteX4" fmla="*/ 7442200 w 7442200"/>
                  <a:gd name="connsiteY4" fmla="*/ 495703 h 1227900"/>
                  <a:gd name="connsiteX0" fmla="*/ 0 w 6921500"/>
                  <a:gd name="connsiteY0" fmla="*/ 673503 h 1219785"/>
                  <a:gd name="connsiteX1" fmla="*/ 1270000 w 6921500"/>
                  <a:gd name="connsiteY1" fmla="*/ 1079903 h 1219785"/>
                  <a:gd name="connsiteX2" fmla="*/ 3060700 w 6921500"/>
                  <a:gd name="connsiteY2" fmla="*/ 403 h 1219785"/>
                  <a:gd name="connsiteX3" fmla="*/ 5029200 w 6921500"/>
                  <a:gd name="connsiteY3" fmla="*/ 1219603 h 1219785"/>
                  <a:gd name="connsiteX4" fmla="*/ 6921500 w 6921500"/>
                  <a:gd name="connsiteY4" fmla="*/ 89303 h 1219785"/>
                  <a:gd name="connsiteX0" fmla="*/ 0 w 7055262"/>
                  <a:gd name="connsiteY0" fmla="*/ 673503 h 1219785"/>
                  <a:gd name="connsiteX1" fmla="*/ 1270000 w 7055262"/>
                  <a:gd name="connsiteY1" fmla="*/ 1079903 h 1219785"/>
                  <a:gd name="connsiteX2" fmla="*/ 3060700 w 7055262"/>
                  <a:gd name="connsiteY2" fmla="*/ 403 h 1219785"/>
                  <a:gd name="connsiteX3" fmla="*/ 5029200 w 7055262"/>
                  <a:gd name="connsiteY3" fmla="*/ 1219603 h 1219785"/>
                  <a:gd name="connsiteX4" fmla="*/ 6921500 w 7055262"/>
                  <a:gd name="connsiteY4" fmla="*/ 89303 h 1219785"/>
                  <a:gd name="connsiteX5" fmla="*/ 6898580 w 7055262"/>
                  <a:gd name="connsiteY5" fmla="*/ 93580 h 1219785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6" fmla="*/ 6898580 w 7901901"/>
                  <a:gd name="connsiteY6" fmla="*/ 93580 h 1219768"/>
                  <a:gd name="connsiteX0" fmla="*/ 0 w 8193980"/>
                  <a:gd name="connsiteY0" fmla="*/ 673503 h 1219768"/>
                  <a:gd name="connsiteX1" fmla="*/ 1270000 w 8193980"/>
                  <a:gd name="connsiteY1" fmla="*/ 1079903 h 1219768"/>
                  <a:gd name="connsiteX2" fmla="*/ 3060700 w 8193980"/>
                  <a:gd name="connsiteY2" fmla="*/ 403 h 1219768"/>
                  <a:gd name="connsiteX3" fmla="*/ 5029200 w 8193980"/>
                  <a:gd name="connsiteY3" fmla="*/ 1219603 h 1219768"/>
                  <a:gd name="connsiteX4" fmla="*/ 6921500 w 8193980"/>
                  <a:gd name="connsiteY4" fmla="*/ 89303 h 1219768"/>
                  <a:gd name="connsiteX5" fmla="*/ 7901880 w 8193980"/>
                  <a:gd name="connsiteY5" fmla="*/ 271380 h 1219768"/>
                  <a:gd name="connsiteX6" fmla="*/ 8193980 w 8193980"/>
                  <a:gd name="connsiteY6" fmla="*/ 868280 h 1219768"/>
                  <a:gd name="connsiteX0" fmla="*/ 0 w 8994080"/>
                  <a:gd name="connsiteY0" fmla="*/ 673503 h 1219768"/>
                  <a:gd name="connsiteX1" fmla="*/ 1270000 w 8994080"/>
                  <a:gd name="connsiteY1" fmla="*/ 1079903 h 1219768"/>
                  <a:gd name="connsiteX2" fmla="*/ 3060700 w 8994080"/>
                  <a:gd name="connsiteY2" fmla="*/ 403 h 1219768"/>
                  <a:gd name="connsiteX3" fmla="*/ 5029200 w 8994080"/>
                  <a:gd name="connsiteY3" fmla="*/ 1219603 h 1219768"/>
                  <a:gd name="connsiteX4" fmla="*/ 6921500 w 8994080"/>
                  <a:gd name="connsiteY4" fmla="*/ 89303 h 1219768"/>
                  <a:gd name="connsiteX5" fmla="*/ 7901880 w 8994080"/>
                  <a:gd name="connsiteY5" fmla="*/ 271380 h 1219768"/>
                  <a:gd name="connsiteX6" fmla="*/ 8994080 w 8994080"/>
                  <a:gd name="connsiteY6" fmla="*/ 626980 h 1219768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0" fmla="*/ 0 w 8676589"/>
                  <a:gd name="connsiteY0" fmla="*/ 673503 h 1219753"/>
                  <a:gd name="connsiteX1" fmla="*/ 1270000 w 8676589"/>
                  <a:gd name="connsiteY1" fmla="*/ 1079903 h 1219753"/>
                  <a:gd name="connsiteX2" fmla="*/ 3060700 w 8676589"/>
                  <a:gd name="connsiteY2" fmla="*/ 403 h 1219753"/>
                  <a:gd name="connsiteX3" fmla="*/ 5029200 w 8676589"/>
                  <a:gd name="connsiteY3" fmla="*/ 1219603 h 1219753"/>
                  <a:gd name="connsiteX4" fmla="*/ 6921500 w 8676589"/>
                  <a:gd name="connsiteY4" fmla="*/ 89303 h 1219753"/>
                  <a:gd name="connsiteX5" fmla="*/ 8676580 w 8676589"/>
                  <a:gd name="connsiteY5" fmla="*/ 842880 h 1219753"/>
                  <a:gd name="connsiteX0" fmla="*/ 0 w 9019487"/>
                  <a:gd name="connsiteY0" fmla="*/ 673503 h 1219750"/>
                  <a:gd name="connsiteX1" fmla="*/ 1270000 w 9019487"/>
                  <a:gd name="connsiteY1" fmla="*/ 1079903 h 1219750"/>
                  <a:gd name="connsiteX2" fmla="*/ 3060700 w 9019487"/>
                  <a:gd name="connsiteY2" fmla="*/ 403 h 1219750"/>
                  <a:gd name="connsiteX3" fmla="*/ 5029200 w 9019487"/>
                  <a:gd name="connsiteY3" fmla="*/ 1219603 h 1219750"/>
                  <a:gd name="connsiteX4" fmla="*/ 6921500 w 9019487"/>
                  <a:gd name="connsiteY4" fmla="*/ 89303 h 1219750"/>
                  <a:gd name="connsiteX5" fmla="*/ 9019480 w 9019487"/>
                  <a:gd name="connsiteY5" fmla="*/ 1007980 h 1219750"/>
                  <a:gd name="connsiteX0" fmla="*/ 0 w 8917888"/>
                  <a:gd name="connsiteY0" fmla="*/ 673503 h 1219752"/>
                  <a:gd name="connsiteX1" fmla="*/ 1270000 w 8917888"/>
                  <a:gd name="connsiteY1" fmla="*/ 1079903 h 1219752"/>
                  <a:gd name="connsiteX2" fmla="*/ 3060700 w 8917888"/>
                  <a:gd name="connsiteY2" fmla="*/ 403 h 1219752"/>
                  <a:gd name="connsiteX3" fmla="*/ 5029200 w 8917888"/>
                  <a:gd name="connsiteY3" fmla="*/ 1219603 h 1219752"/>
                  <a:gd name="connsiteX4" fmla="*/ 6921500 w 8917888"/>
                  <a:gd name="connsiteY4" fmla="*/ 89303 h 1219752"/>
                  <a:gd name="connsiteX5" fmla="*/ 8917880 w 8917888"/>
                  <a:gd name="connsiteY5" fmla="*/ 919080 h 1219752"/>
                  <a:gd name="connsiteX0" fmla="*/ 112167 w 9030055"/>
                  <a:gd name="connsiteY0" fmla="*/ 673505 h 1219754"/>
                  <a:gd name="connsiteX1" fmla="*/ 89247 w 9030055"/>
                  <a:gd name="connsiteY1" fmla="*/ 690483 h 1219754"/>
                  <a:gd name="connsiteX2" fmla="*/ 1382167 w 9030055"/>
                  <a:gd name="connsiteY2" fmla="*/ 1079905 h 1219754"/>
                  <a:gd name="connsiteX3" fmla="*/ 3172867 w 9030055"/>
                  <a:gd name="connsiteY3" fmla="*/ 405 h 1219754"/>
                  <a:gd name="connsiteX4" fmla="*/ 5141367 w 9030055"/>
                  <a:gd name="connsiteY4" fmla="*/ 1219605 h 1219754"/>
                  <a:gd name="connsiteX5" fmla="*/ 7033667 w 9030055"/>
                  <a:gd name="connsiteY5" fmla="*/ 89305 h 1219754"/>
                  <a:gd name="connsiteX6" fmla="*/ 9030047 w 9030055"/>
                  <a:gd name="connsiteY6" fmla="*/ 919082 h 1219754"/>
                  <a:gd name="connsiteX0" fmla="*/ 508486 w 9426374"/>
                  <a:gd name="connsiteY0" fmla="*/ 673492 h 1219741"/>
                  <a:gd name="connsiteX1" fmla="*/ 41066 w 9426374"/>
                  <a:gd name="connsiteY1" fmla="*/ 474570 h 1219741"/>
                  <a:gd name="connsiteX2" fmla="*/ 1778486 w 9426374"/>
                  <a:gd name="connsiteY2" fmla="*/ 1079892 h 1219741"/>
                  <a:gd name="connsiteX3" fmla="*/ 3569186 w 9426374"/>
                  <a:gd name="connsiteY3" fmla="*/ 392 h 1219741"/>
                  <a:gd name="connsiteX4" fmla="*/ 5537686 w 9426374"/>
                  <a:gd name="connsiteY4" fmla="*/ 1219592 h 1219741"/>
                  <a:gd name="connsiteX5" fmla="*/ 7429986 w 9426374"/>
                  <a:gd name="connsiteY5" fmla="*/ 89292 h 1219741"/>
                  <a:gd name="connsiteX6" fmla="*/ 9426366 w 9426374"/>
                  <a:gd name="connsiteY6" fmla="*/ 919069 h 1219741"/>
                  <a:gd name="connsiteX0" fmla="*/ 71 w 9743459"/>
                  <a:gd name="connsiteY0" fmla="*/ 216292 h 1219741"/>
                  <a:gd name="connsiteX1" fmla="*/ 358151 w 9743459"/>
                  <a:gd name="connsiteY1" fmla="*/ 474570 h 1219741"/>
                  <a:gd name="connsiteX2" fmla="*/ 2095571 w 9743459"/>
                  <a:gd name="connsiteY2" fmla="*/ 1079892 h 1219741"/>
                  <a:gd name="connsiteX3" fmla="*/ 3886271 w 9743459"/>
                  <a:gd name="connsiteY3" fmla="*/ 392 h 1219741"/>
                  <a:gd name="connsiteX4" fmla="*/ 5854771 w 9743459"/>
                  <a:gd name="connsiteY4" fmla="*/ 1219592 h 1219741"/>
                  <a:gd name="connsiteX5" fmla="*/ 7747071 w 9743459"/>
                  <a:gd name="connsiteY5" fmla="*/ 89292 h 1219741"/>
                  <a:gd name="connsiteX6" fmla="*/ 9743451 w 9743459"/>
                  <a:gd name="connsiteY6" fmla="*/ 919069 h 1219741"/>
                  <a:gd name="connsiteX0" fmla="*/ 0 w 9385308"/>
                  <a:gd name="connsiteY0" fmla="*/ 474570 h 1219741"/>
                  <a:gd name="connsiteX1" fmla="*/ 1737420 w 9385308"/>
                  <a:gd name="connsiteY1" fmla="*/ 1079892 h 1219741"/>
                  <a:gd name="connsiteX2" fmla="*/ 3528120 w 9385308"/>
                  <a:gd name="connsiteY2" fmla="*/ 392 h 1219741"/>
                  <a:gd name="connsiteX3" fmla="*/ 5496620 w 9385308"/>
                  <a:gd name="connsiteY3" fmla="*/ 1219592 h 1219741"/>
                  <a:gd name="connsiteX4" fmla="*/ 7388920 w 9385308"/>
                  <a:gd name="connsiteY4" fmla="*/ 89292 h 1219741"/>
                  <a:gd name="connsiteX5" fmla="*/ 9385300 w 9385308"/>
                  <a:gd name="connsiteY5" fmla="*/ 919069 h 1219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85308" h="1219741">
                    <a:moveTo>
                      <a:pt x="0" y="474570"/>
                    </a:moveTo>
                    <a:cubicBezTo>
                      <a:pt x="211667" y="542303"/>
                      <a:pt x="1149400" y="1158922"/>
                      <a:pt x="1737420" y="1079892"/>
                    </a:cubicBezTo>
                    <a:cubicBezTo>
                      <a:pt x="2325440" y="1000862"/>
                      <a:pt x="2901587" y="-22891"/>
                      <a:pt x="3528120" y="392"/>
                    </a:cubicBezTo>
                    <a:cubicBezTo>
                      <a:pt x="4154653" y="23675"/>
                      <a:pt x="4853153" y="1204775"/>
                      <a:pt x="5496620" y="1219592"/>
                    </a:cubicBezTo>
                    <a:cubicBezTo>
                      <a:pt x="6140087" y="1234409"/>
                      <a:pt x="6740807" y="139379"/>
                      <a:pt x="7388920" y="89292"/>
                    </a:cubicBezTo>
                    <a:cubicBezTo>
                      <a:pt x="8037033" y="39205"/>
                      <a:pt x="9389120" y="918356"/>
                      <a:pt x="9385300" y="919069"/>
                    </a:cubicBezTo>
                  </a:path>
                </a:pathLst>
              </a:custGeom>
              <a:noFill/>
              <a:ln w="57150">
                <a:solidFill>
                  <a:srgbClr val="66B700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  <p:sp>
            <p:nvSpPr>
              <p:cNvPr id="16" name="Forme libre 15"/>
              <p:cNvSpPr/>
              <p:nvPr/>
            </p:nvSpPr>
            <p:spPr>
              <a:xfrm>
                <a:off x="-74676" y="5257735"/>
                <a:ext cx="9198247" cy="1789924"/>
              </a:xfrm>
              <a:custGeom>
                <a:avLst/>
                <a:gdLst>
                  <a:gd name="connsiteX0" fmla="*/ 0 w 8098285"/>
                  <a:gd name="connsiteY0" fmla="*/ 910900 h 1323437"/>
                  <a:gd name="connsiteX1" fmla="*/ 1270000 w 8098285"/>
                  <a:gd name="connsiteY1" fmla="*/ 1317300 h 1323437"/>
                  <a:gd name="connsiteX2" fmla="*/ 3048000 w 8098285"/>
                  <a:gd name="connsiteY2" fmla="*/ 631500 h 1323437"/>
                  <a:gd name="connsiteX3" fmla="*/ 5029200 w 8098285"/>
                  <a:gd name="connsiteY3" fmla="*/ 1177600 h 1323437"/>
                  <a:gd name="connsiteX4" fmla="*/ 7340600 w 8098285"/>
                  <a:gd name="connsiteY4" fmla="*/ 618800 h 1323437"/>
                  <a:gd name="connsiteX5" fmla="*/ 8064500 w 8098285"/>
                  <a:gd name="connsiteY5" fmla="*/ 21900 h 1323437"/>
                  <a:gd name="connsiteX6" fmla="*/ 7912100 w 8098285"/>
                  <a:gd name="connsiteY6" fmla="*/ 187000 h 132343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185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091214"/>
                  <a:gd name="connsiteY0" fmla="*/ 918540 h 1331077"/>
                  <a:gd name="connsiteX1" fmla="*/ 1270000 w 8091214"/>
                  <a:gd name="connsiteY1" fmla="*/ 1324940 h 1331077"/>
                  <a:gd name="connsiteX2" fmla="*/ 3048000 w 8091214"/>
                  <a:gd name="connsiteY2" fmla="*/ 639140 h 1331077"/>
                  <a:gd name="connsiteX3" fmla="*/ 5029200 w 8091214"/>
                  <a:gd name="connsiteY3" fmla="*/ 1312240 h 1331077"/>
                  <a:gd name="connsiteX4" fmla="*/ 7442200 w 8091214"/>
                  <a:gd name="connsiteY4" fmla="*/ 740740 h 1331077"/>
                  <a:gd name="connsiteX5" fmla="*/ 8064500 w 8091214"/>
                  <a:gd name="connsiteY5" fmla="*/ 29540 h 1331077"/>
                  <a:gd name="connsiteX6" fmla="*/ 7912100 w 8091214"/>
                  <a:gd name="connsiteY6" fmla="*/ 194640 h 1331077"/>
                  <a:gd name="connsiteX0" fmla="*/ 0 w 8342092"/>
                  <a:gd name="connsiteY0" fmla="*/ 1154614 h 1567151"/>
                  <a:gd name="connsiteX1" fmla="*/ 1270000 w 8342092"/>
                  <a:gd name="connsiteY1" fmla="*/ 1561014 h 1567151"/>
                  <a:gd name="connsiteX2" fmla="*/ 3048000 w 8342092"/>
                  <a:gd name="connsiteY2" fmla="*/ 875214 h 1567151"/>
                  <a:gd name="connsiteX3" fmla="*/ 5029200 w 8342092"/>
                  <a:gd name="connsiteY3" fmla="*/ 1548314 h 1567151"/>
                  <a:gd name="connsiteX4" fmla="*/ 7442200 w 8342092"/>
                  <a:gd name="connsiteY4" fmla="*/ 976814 h 1567151"/>
                  <a:gd name="connsiteX5" fmla="*/ 8064500 w 8342092"/>
                  <a:gd name="connsiteY5" fmla="*/ 265614 h 1567151"/>
                  <a:gd name="connsiteX6" fmla="*/ 8305800 w 8342092"/>
                  <a:gd name="connsiteY6" fmla="*/ 37014 h 1567151"/>
                  <a:gd name="connsiteX0" fmla="*/ 0 w 8305800"/>
                  <a:gd name="connsiteY0" fmla="*/ 1117600 h 1530137"/>
                  <a:gd name="connsiteX1" fmla="*/ 1270000 w 8305800"/>
                  <a:gd name="connsiteY1" fmla="*/ 1524000 h 1530137"/>
                  <a:gd name="connsiteX2" fmla="*/ 3048000 w 8305800"/>
                  <a:gd name="connsiteY2" fmla="*/ 838200 h 1530137"/>
                  <a:gd name="connsiteX3" fmla="*/ 5029200 w 8305800"/>
                  <a:gd name="connsiteY3" fmla="*/ 1511300 h 1530137"/>
                  <a:gd name="connsiteX4" fmla="*/ 7442200 w 8305800"/>
                  <a:gd name="connsiteY4" fmla="*/ 939800 h 1530137"/>
                  <a:gd name="connsiteX5" fmla="*/ 8305800 w 8305800"/>
                  <a:gd name="connsiteY5" fmla="*/ 0 h 1530137"/>
                  <a:gd name="connsiteX0" fmla="*/ 0 w 7442200"/>
                  <a:gd name="connsiteY0" fmla="*/ 279406 h 691943"/>
                  <a:gd name="connsiteX1" fmla="*/ 1270000 w 7442200"/>
                  <a:gd name="connsiteY1" fmla="*/ 685806 h 691943"/>
                  <a:gd name="connsiteX2" fmla="*/ 3048000 w 7442200"/>
                  <a:gd name="connsiteY2" fmla="*/ 6 h 691943"/>
                  <a:gd name="connsiteX3" fmla="*/ 5029200 w 7442200"/>
                  <a:gd name="connsiteY3" fmla="*/ 673106 h 691943"/>
                  <a:gd name="connsiteX4" fmla="*/ 7442200 w 7442200"/>
                  <a:gd name="connsiteY4" fmla="*/ 101606 h 691943"/>
                  <a:gd name="connsiteX0" fmla="*/ 0 w 7442200"/>
                  <a:gd name="connsiteY0" fmla="*/ 673103 h 1104287"/>
                  <a:gd name="connsiteX1" fmla="*/ 1270000 w 7442200"/>
                  <a:gd name="connsiteY1" fmla="*/ 1079503 h 1104287"/>
                  <a:gd name="connsiteX2" fmla="*/ 3060700 w 7442200"/>
                  <a:gd name="connsiteY2" fmla="*/ 3 h 1104287"/>
                  <a:gd name="connsiteX3" fmla="*/ 5029200 w 7442200"/>
                  <a:gd name="connsiteY3" fmla="*/ 1066803 h 1104287"/>
                  <a:gd name="connsiteX4" fmla="*/ 7442200 w 7442200"/>
                  <a:gd name="connsiteY4" fmla="*/ 495303 h 1104287"/>
                  <a:gd name="connsiteX0" fmla="*/ 0 w 7442200"/>
                  <a:gd name="connsiteY0" fmla="*/ 673503 h 1227900"/>
                  <a:gd name="connsiteX1" fmla="*/ 1270000 w 7442200"/>
                  <a:gd name="connsiteY1" fmla="*/ 1079903 h 1227900"/>
                  <a:gd name="connsiteX2" fmla="*/ 3060700 w 7442200"/>
                  <a:gd name="connsiteY2" fmla="*/ 403 h 1227900"/>
                  <a:gd name="connsiteX3" fmla="*/ 5029200 w 7442200"/>
                  <a:gd name="connsiteY3" fmla="*/ 1219603 h 1227900"/>
                  <a:gd name="connsiteX4" fmla="*/ 7442200 w 7442200"/>
                  <a:gd name="connsiteY4" fmla="*/ 495703 h 1227900"/>
                  <a:gd name="connsiteX0" fmla="*/ 0 w 6921500"/>
                  <a:gd name="connsiteY0" fmla="*/ 673503 h 1219785"/>
                  <a:gd name="connsiteX1" fmla="*/ 1270000 w 6921500"/>
                  <a:gd name="connsiteY1" fmla="*/ 1079903 h 1219785"/>
                  <a:gd name="connsiteX2" fmla="*/ 3060700 w 6921500"/>
                  <a:gd name="connsiteY2" fmla="*/ 403 h 1219785"/>
                  <a:gd name="connsiteX3" fmla="*/ 5029200 w 6921500"/>
                  <a:gd name="connsiteY3" fmla="*/ 1219603 h 1219785"/>
                  <a:gd name="connsiteX4" fmla="*/ 6921500 w 6921500"/>
                  <a:gd name="connsiteY4" fmla="*/ 89303 h 1219785"/>
                  <a:gd name="connsiteX0" fmla="*/ 0 w 7055262"/>
                  <a:gd name="connsiteY0" fmla="*/ 673503 h 1219785"/>
                  <a:gd name="connsiteX1" fmla="*/ 1270000 w 7055262"/>
                  <a:gd name="connsiteY1" fmla="*/ 1079903 h 1219785"/>
                  <a:gd name="connsiteX2" fmla="*/ 3060700 w 7055262"/>
                  <a:gd name="connsiteY2" fmla="*/ 403 h 1219785"/>
                  <a:gd name="connsiteX3" fmla="*/ 5029200 w 7055262"/>
                  <a:gd name="connsiteY3" fmla="*/ 1219603 h 1219785"/>
                  <a:gd name="connsiteX4" fmla="*/ 6921500 w 7055262"/>
                  <a:gd name="connsiteY4" fmla="*/ 89303 h 1219785"/>
                  <a:gd name="connsiteX5" fmla="*/ 6898580 w 7055262"/>
                  <a:gd name="connsiteY5" fmla="*/ 93580 h 1219785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6" fmla="*/ 6898580 w 7901901"/>
                  <a:gd name="connsiteY6" fmla="*/ 93580 h 1219768"/>
                  <a:gd name="connsiteX0" fmla="*/ 0 w 8193980"/>
                  <a:gd name="connsiteY0" fmla="*/ 673503 h 1219768"/>
                  <a:gd name="connsiteX1" fmla="*/ 1270000 w 8193980"/>
                  <a:gd name="connsiteY1" fmla="*/ 1079903 h 1219768"/>
                  <a:gd name="connsiteX2" fmla="*/ 3060700 w 8193980"/>
                  <a:gd name="connsiteY2" fmla="*/ 403 h 1219768"/>
                  <a:gd name="connsiteX3" fmla="*/ 5029200 w 8193980"/>
                  <a:gd name="connsiteY3" fmla="*/ 1219603 h 1219768"/>
                  <a:gd name="connsiteX4" fmla="*/ 6921500 w 8193980"/>
                  <a:gd name="connsiteY4" fmla="*/ 89303 h 1219768"/>
                  <a:gd name="connsiteX5" fmla="*/ 7901880 w 8193980"/>
                  <a:gd name="connsiteY5" fmla="*/ 271380 h 1219768"/>
                  <a:gd name="connsiteX6" fmla="*/ 8193980 w 8193980"/>
                  <a:gd name="connsiteY6" fmla="*/ 868280 h 1219768"/>
                  <a:gd name="connsiteX0" fmla="*/ 0 w 8994080"/>
                  <a:gd name="connsiteY0" fmla="*/ 673503 h 1219768"/>
                  <a:gd name="connsiteX1" fmla="*/ 1270000 w 8994080"/>
                  <a:gd name="connsiteY1" fmla="*/ 1079903 h 1219768"/>
                  <a:gd name="connsiteX2" fmla="*/ 3060700 w 8994080"/>
                  <a:gd name="connsiteY2" fmla="*/ 403 h 1219768"/>
                  <a:gd name="connsiteX3" fmla="*/ 5029200 w 8994080"/>
                  <a:gd name="connsiteY3" fmla="*/ 1219603 h 1219768"/>
                  <a:gd name="connsiteX4" fmla="*/ 6921500 w 8994080"/>
                  <a:gd name="connsiteY4" fmla="*/ 89303 h 1219768"/>
                  <a:gd name="connsiteX5" fmla="*/ 7901880 w 8994080"/>
                  <a:gd name="connsiteY5" fmla="*/ 271380 h 1219768"/>
                  <a:gd name="connsiteX6" fmla="*/ 8994080 w 8994080"/>
                  <a:gd name="connsiteY6" fmla="*/ 626980 h 1219768"/>
                  <a:gd name="connsiteX0" fmla="*/ 0 w 7901901"/>
                  <a:gd name="connsiteY0" fmla="*/ 673503 h 1219768"/>
                  <a:gd name="connsiteX1" fmla="*/ 1270000 w 7901901"/>
                  <a:gd name="connsiteY1" fmla="*/ 1079903 h 1219768"/>
                  <a:gd name="connsiteX2" fmla="*/ 3060700 w 7901901"/>
                  <a:gd name="connsiteY2" fmla="*/ 403 h 1219768"/>
                  <a:gd name="connsiteX3" fmla="*/ 5029200 w 7901901"/>
                  <a:gd name="connsiteY3" fmla="*/ 1219603 h 1219768"/>
                  <a:gd name="connsiteX4" fmla="*/ 6921500 w 7901901"/>
                  <a:gd name="connsiteY4" fmla="*/ 89303 h 1219768"/>
                  <a:gd name="connsiteX5" fmla="*/ 7901880 w 7901901"/>
                  <a:gd name="connsiteY5" fmla="*/ 271380 h 1219768"/>
                  <a:gd name="connsiteX0" fmla="*/ 0 w 8676589"/>
                  <a:gd name="connsiteY0" fmla="*/ 673503 h 1219753"/>
                  <a:gd name="connsiteX1" fmla="*/ 1270000 w 8676589"/>
                  <a:gd name="connsiteY1" fmla="*/ 1079903 h 1219753"/>
                  <a:gd name="connsiteX2" fmla="*/ 3060700 w 8676589"/>
                  <a:gd name="connsiteY2" fmla="*/ 403 h 1219753"/>
                  <a:gd name="connsiteX3" fmla="*/ 5029200 w 8676589"/>
                  <a:gd name="connsiteY3" fmla="*/ 1219603 h 1219753"/>
                  <a:gd name="connsiteX4" fmla="*/ 6921500 w 8676589"/>
                  <a:gd name="connsiteY4" fmla="*/ 89303 h 1219753"/>
                  <a:gd name="connsiteX5" fmla="*/ 8676580 w 8676589"/>
                  <a:gd name="connsiteY5" fmla="*/ 842880 h 1219753"/>
                  <a:gd name="connsiteX0" fmla="*/ 0 w 9019487"/>
                  <a:gd name="connsiteY0" fmla="*/ 673503 h 1219750"/>
                  <a:gd name="connsiteX1" fmla="*/ 1270000 w 9019487"/>
                  <a:gd name="connsiteY1" fmla="*/ 1079903 h 1219750"/>
                  <a:gd name="connsiteX2" fmla="*/ 3060700 w 9019487"/>
                  <a:gd name="connsiteY2" fmla="*/ 403 h 1219750"/>
                  <a:gd name="connsiteX3" fmla="*/ 5029200 w 9019487"/>
                  <a:gd name="connsiteY3" fmla="*/ 1219603 h 1219750"/>
                  <a:gd name="connsiteX4" fmla="*/ 6921500 w 9019487"/>
                  <a:gd name="connsiteY4" fmla="*/ 89303 h 1219750"/>
                  <a:gd name="connsiteX5" fmla="*/ 9019480 w 9019487"/>
                  <a:gd name="connsiteY5" fmla="*/ 1007980 h 1219750"/>
                  <a:gd name="connsiteX0" fmla="*/ 95987 w 9115474"/>
                  <a:gd name="connsiteY0" fmla="*/ 673504 h 1219751"/>
                  <a:gd name="connsiteX1" fmla="*/ 93531 w 9115474"/>
                  <a:gd name="connsiteY1" fmla="*/ 687208 h 1219751"/>
                  <a:gd name="connsiteX2" fmla="*/ 1365987 w 9115474"/>
                  <a:gd name="connsiteY2" fmla="*/ 1079904 h 1219751"/>
                  <a:gd name="connsiteX3" fmla="*/ 3156687 w 9115474"/>
                  <a:gd name="connsiteY3" fmla="*/ 404 h 1219751"/>
                  <a:gd name="connsiteX4" fmla="*/ 5125187 w 9115474"/>
                  <a:gd name="connsiteY4" fmla="*/ 1219604 h 1219751"/>
                  <a:gd name="connsiteX5" fmla="*/ 7017487 w 9115474"/>
                  <a:gd name="connsiteY5" fmla="*/ 89304 h 1219751"/>
                  <a:gd name="connsiteX6" fmla="*/ 9115467 w 9115474"/>
                  <a:gd name="connsiteY6" fmla="*/ 1007981 h 1219751"/>
                  <a:gd name="connsiteX0" fmla="*/ 592695 w 9612182"/>
                  <a:gd name="connsiteY0" fmla="*/ 673504 h 1219751"/>
                  <a:gd name="connsiteX1" fmla="*/ 590239 w 9612182"/>
                  <a:gd name="connsiteY1" fmla="*/ 687208 h 1219751"/>
                  <a:gd name="connsiteX2" fmla="*/ 1862695 w 9612182"/>
                  <a:gd name="connsiteY2" fmla="*/ 1079904 h 1219751"/>
                  <a:gd name="connsiteX3" fmla="*/ 3653395 w 9612182"/>
                  <a:gd name="connsiteY3" fmla="*/ 404 h 1219751"/>
                  <a:gd name="connsiteX4" fmla="*/ 5621895 w 9612182"/>
                  <a:gd name="connsiteY4" fmla="*/ 1219604 h 1219751"/>
                  <a:gd name="connsiteX5" fmla="*/ 7514195 w 9612182"/>
                  <a:gd name="connsiteY5" fmla="*/ 89304 h 1219751"/>
                  <a:gd name="connsiteX6" fmla="*/ 9612175 w 9612182"/>
                  <a:gd name="connsiteY6" fmla="*/ 1007981 h 1219751"/>
                  <a:gd name="connsiteX0" fmla="*/ 1326525 w 10346012"/>
                  <a:gd name="connsiteY0" fmla="*/ 1227559 h 1773806"/>
                  <a:gd name="connsiteX1" fmla="*/ 422369 w 10346012"/>
                  <a:gd name="connsiteY1" fmla="*/ 504663 h 1773806"/>
                  <a:gd name="connsiteX2" fmla="*/ 2596525 w 10346012"/>
                  <a:gd name="connsiteY2" fmla="*/ 1633959 h 1773806"/>
                  <a:gd name="connsiteX3" fmla="*/ 4387225 w 10346012"/>
                  <a:gd name="connsiteY3" fmla="*/ 554459 h 1773806"/>
                  <a:gd name="connsiteX4" fmla="*/ 6355725 w 10346012"/>
                  <a:gd name="connsiteY4" fmla="*/ 1773659 h 1773806"/>
                  <a:gd name="connsiteX5" fmla="*/ 8248025 w 10346012"/>
                  <a:gd name="connsiteY5" fmla="*/ 643359 h 1773806"/>
                  <a:gd name="connsiteX6" fmla="*/ 10346005 w 10346012"/>
                  <a:gd name="connsiteY6" fmla="*/ 1562036 h 1773806"/>
                  <a:gd name="connsiteX0" fmla="*/ 0 w 11381687"/>
                  <a:gd name="connsiteY0" fmla="*/ 0 h 2921147"/>
                  <a:gd name="connsiteX1" fmla="*/ 1458044 w 11381687"/>
                  <a:gd name="connsiteY1" fmla="*/ 1652004 h 2921147"/>
                  <a:gd name="connsiteX2" fmla="*/ 3632200 w 11381687"/>
                  <a:gd name="connsiteY2" fmla="*/ 2781300 h 2921147"/>
                  <a:gd name="connsiteX3" fmla="*/ 5422900 w 11381687"/>
                  <a:gd name="connsiteY3" fmla="*/ 1701800 h 2921147"/>
                  <a:gd name="connsiteX4" fmla="*/ 7391400 w 11381687"/>
                  <a:gd name="connsiteY4" fmla="*/ 2921000 h 2921147"/>
                  <a:gd name="connsiteX5" fmla="*/ 9283700 w 11381687"/>
                  <a:gd name="connsiteY5" fmla="*/ 1790700 h 2921147"/>
                  <a:gd name="connsiteX6" fmla="*/ 11381680 w 11381687"/>
                  <a:gd name="connsiteY6" fmla="*/ 2709377 h 2921147"/>
                  <a:gd name="connsiteX0" fmla="*/ 0 w 11381687"/>
                  <a:gd name="connsiteY0" fmla="*/ 0 h 2921147"/>
                  <a:gd name="connsiteX1" fmla="*/ 1496144 w 11381687"/>
                  <a:gd name="connsiteY1" fmla="*/ 1575804 h 2921147"/>
                  <a:gd name="connsiteX2" fmla="*/ 3632200 w 11381687"/>
                  <a:gd name="connsiteY2" fmla="*/ 2781300 h 2921147"/>
                  <a:gd name="connsiteX3" fmla="*/ 5422900 w 11381687"/>
                  <a:gd name="connsiteY3" fmla="*/ 1701800 h 2921147"/>
                  <a:gd name="connsiteX4" fmla="*/ 7391400 w 11381687"/>
                  <a:gd name="connsiteY4" fmla="*/ 2921000 h 2921147"/>
                  <a:gd name="connsiteX5" fmla="*/ 9283700 w 11381687"/>
                  <a:gd name="connsiteY5" fmla="*/ 1790700 h 2921147"/>
                  <a:gd name="connsiteX6" fmla="*/ 11381680 w 11381687"/>
                  <a:gd name="connsiteY6" fmla="*/ 2709377 h 2921147"/>
                  <a:gd name="connsiteX0" fmla="*/ 0 w 11381687"/>
                  <a:gd name="connsiteY0" fmla="*/ 0 h 2921147"/>
                  <a:gd name="connsiteX1" fmla="*/ 1496144 w 11381687"/>
                  <a:gd name="connsiteY1" fmla="*/ 1575804 h 2921147"/>
                  <a:gd name="connsiteX2" fmla="*/ 3632200 w 11381687"/>
                  <a:gd name="connsiteY2" fmla="*/ 2781300 h 2921147"/>
                  <a:gd name="connsiteX3" fmla="*/ 5422900 w 11381687"/>
                  <a:gd name="connsiteY3" fmla="*/ 1701800 h 2921147"/>
                  <a:gd name="connsiteX4" fmla="*/ 7391400 w 11381687"/>
                  <a:gd name="connsiteY4" fmla="*/ 2921000 h 2921147"/>
                  <a:gd name="connsiteX5" fmla="*/ 9283700 w 11381687"/>
                  <a:gd name="connsiteY5" fmla="*/ 1790700 h 2921147"/>
                  <a:gd name="connsiteX6" fmla="*/ 11381680 w 11381687"/>
                  <a:gd name="connsiteY6" fmla="*/ 2709377 h 2921147"/>
                  <a:gd name="connsiteX0" fmla="*/ 313680 w 10199223"/>
                  <a:gd name="connsiteY0" fmla="*/ 21839 h 1367182"/>
                  <a:gd name="connsiteX1" fmla="*/ 2449736 w 10199223"/>
                  <a:gd name="connsiteY1" fmla="*/ 1227335 h 1367182"/>
                  <a:gd name="connsiteX2" fmla="*/ 4240436 w 10199223"/>
                  <a:gd name="connsiteY2" fmla="*/ 147835 h 1367182"/>
                  <a:gd name="connsiteX3" fmla="*/ 6208936 w 10199223"/>
                  <a:gd name="connsiteY3" fmla="*/ 1367035 h 1367182"/>
                  <a:gd name="connsiteX4" fmla="*/ 8101236 w 10199223"/>
                  <a:gd name="connsiteY4" fmla="*/ 236735 h 1367182"/>
                  <a:gd name="connsiteX5" fmla="*/ 10199216 w 10199223"/>
                  <a:gd name="connsiteY5" fmla="*/ 1155412 h 1367182"/>
                  <a:gd name="connsiteX0" fmla="*/ 291388 w 10507131"/>
                  <a:gd name="connsiteY0" fmla="*/ 19789 h 1555632"/>
                  <a:gd name="connsiteX1" fmla="*/ 2757644 w 10507131"/>
                  <a:gd name="connsiteY1" fmla="*/ 1415785 h 1555632"/>
                  <a:gd name="connsiteX2" fmla="*/ 4548344 w 10507131"/>
                  <a:gd name="connsiteY2" fmla="*/ 336285 h 1555632"/>
                  <a:gd name="connsiteX3" fmla="*/ 6516844 w 10507131"/>
                  <a:gd name="connsiteY3" fmla="*/ 1555485 h 1555632"/>
                  <a:gd name="connsiteX4" fmla="*/ 8409144 w 10507131"/>
                  <a:gd name="connsiteY4" fmla="*/ 425185 h 1555632"/>
                  <a:gd name="connsiteX5" fmla="*/ 10507124 w 10507131"/>
                  <a:gd name="connsiteY5" fmla="*/ 1343862 h 1555632"/>
                  <a:gd name="connsiteX0" fmla="*/ 49 w 10215792"/>
                  <a:gd name="connsiteY0" fmla="*/ 0 h 1535843"/>
                  <a:gd name="connsiteX1" fmla="*/ 1028750 w 10215792"/>
                  <a:gd name="connsiteY1" fmla="*/ 660401 h 1535843"/>
                  <a:gd name="connsiteX2" fmla="*/ 2466305 w 10215792"/>
                  <a:gd name="connsiteY2" fmla="*/ 1395996 h 1535843"/>
                  <a:gd name="connsiteX3" fmla="*/ 4257005 w 10215792"/>
                  <a:gd name="connsiteY3" fmla="*/ 316496 h 1535843"/>
                  <a:gd name="connsiteX4" fmla="*/ 6225505 w 10215792"/>
                  <a:gd name="connsiteY4" fmla="*/ 1535696 h 1535843"/>
                  <a:gd name="connsiteX5" fmla="*/ 8117805 w 10215792"/>
                  <a:gd name="connsiteY5" fmla="*/ 405396 h 1535843"/>
                  <a:gd name="connsiteX6" fmla="*/ 10215785 w 10215792"/>
                  <a:gd name="connsiteY6" fmla="*/ 1324073 h 1535843"/>
                  <a:gd name="connsiteX0" fmla="*/ 49 w 10215792"/>
                  <a:gd name="connsiteY0" fmla="*/ 0 h 1535843"/>
                  <a:gd name="connsiteX1" fmla="*/ 1028750 w 10215792"/>
                  <a:gd name="connsiteY1" fmla="*/ 660401 h 1535843"/>
                  <a:gd name="connsiteX2" fmla="*/ 2466305 w 10215792"/>
                  <a:gd name="connsiteY2" fmla="*/ 1395996 h 1535843"/>
                  <a:gd name="connsiteX3" fmla="*/ 4257005 w 10215792"/>
                  <a:gd name="connsiteY3" fmla="*/ 316496 h 1535843"/>
                  <a:gd name="connsiteX4" fmla="*/ 6225505 w 10215792"/>
                  <a:gd name="connsiteY4" fmla="*/ 1535696 h 1535843"/>
                  <a:gd name="connsiteX5" fmla="*/ 8117805 w 10215792"/>
                  <a:gd name="connsiteY5" fmla="*/ 405396 h 1535843"/>
                  <a:gd name="connsiteX6" fmla="*/ 10215785 w 10215792"/>
                  <a:gd name="connsiteY6" fmla="*/ 1324073 h 1535843"/>
                  <a:gd name="connsiteX0" fmla="*/ 49 w 10215792"/>
                  <a:gd name="connsiteY0" fmla="*/ 0 h 1535843"/>
                  <a:gd name="connsiteX1" fmla="*/ 1028750 w 10215792"/>
                  <a:gd name="connsiteY1" fmla="*/ 723901 h 1535843"/>
                  <a:gd name="connsiteX2" fmla="*/ 2466305 w 10215792"/>
                  <a:gd name="connsiteY2" fmla="*/ 1395996 h 1535843"/>
                  <a:gd name="connsiteX3" fmla="*/ 4257005 w 10215792"/>
                  <a:gd name="connsiteY3" fmla="*/ 316496 h 1535843"/>
                  <a:gd name="connsiteX4" fmla="*/ 6225505 w 10215792"/>
                  <a:gd name="connsiteY4" fmla="*/ 1535696 h 1535843"/>
                  <a:gd name="connsiteX5" fmla="*/ 8117805 w 10215792"/>
                  <a:gd name="connsiteY5" fmla="*/ 405396 h 1535843"/>
                  <a:gd name="connsiteX6" fmla="*/ 10215785 w 10215792"/>
                  <a:gd name="connsiteY6" fmla="*/ 1324073 h 1535843"/>
                  <a:gd name="connsiteX0" fmla="*/ 49 w 8844221"/>
                  <a:gd name="connsiteY0" fmla="*/ 0 h 1535860"/>
                  <a:gd name="connsiteX1" fmla="*/ 1028750 w 8844221"/>
                  <a:gd name="connsiteY1" fmla="*/ 723901 h 1535860"/>
                  <a:gd name="connsiteX2" fmla="*/ 2466305 w 8844221"/>
                  <a:gd name="connsiteY2" fmla="*/ 1395996 h 1535860"/>
                  <a:gd name="connsiteX3" fmla="*/ 4257005 w 8844221"/>
                  <a:gd name="connsiteY3" fmla="*/ 316496 h 1535860"/>
                  <a:gd name="connsiteX4" fmla="*/ 6225505 w 8844221"/>
                  <a:gd name="connsiteY4" fmla="*/ 1535696 h 1535860"/>
                  <a:gd name="connsiteX5" fmla="*/ 8117805 w 8844221"/>
                  <a:gd name="connsiteY5" fmla="*/ 405396 h 1535860"/>
                  <a:gd name="connsiteX6" fmla="*/ 8844185 w 8844221"/>
                  <a:gd name="connsiteY6" fmla="*/ 600173 h 1535860"/>
                  <a:gd name="connsiteX0" fmla="*/ 86179 w 8930351"/>
                  <a:gd name="connsiteY0" fmla="*/ 63643 h 1599503"/>
                  <a:gd name="connsiteX1" fmla="*/ 73480 w 8930351"/>
                  <a:gd name="connsiteY1" fmla="*/ 50943 h 1599503"/>
                  <a:gd name="connsiteX2" fmla="*/ 1114880 w 8930351"/>
                  <a:gd name="connsiteY2" fmla="*/ 787544 h 1599503"/>
                  <a:gd name="connsiteX3" fmla="*/ 2552435 w 8930351"/>
                  <a:gd name="connsiteY3" fmla="*/ 1459639 h 1599503"/>
                  <a:gd name="connsiteX4" fmla="*/ 4343135 w 8930351"/>
                  <a:gd name="connsiteY4" fmla="*/ 380139 h 1599503"/>
                  <a:gd name="connsiteX5" fmla="*/ 6311635 w 8930351"/>
                  <a:gd name="connsiteY5" fmla="*/ 1599339 h 1599503"/>
                  <a:gd name="connsiteX6" fmla="*/ 8203935 w 8930351"/>
                  <a:gd name="connsiteY6" fmla="*/ 469039 h 1599503"/>
                  <a:gd name="connsiteX7" fmla="*/ 8930315 w 8930351"/>
                  <a:gd name="connsiteY7" fmla="*/ 663816 h 1599503"/>
                  <a:gd name="connsiteX0" fmla="*/ 354075 w 9198247"/>
                  <a:gd name="connsiteY0" fmla="*/ 254064 h 1789924"/>
                  <a:gd name="connsiteX1" fmla="*/ 36576 w 9198247"/>
                  <a:gd name="connsiteY1" fmla="*/ 25464 h 1789924"/>
                  <a:gd name="connsiteX2" fmla="*/ 1382776 w 9198247"/>
                  <a:gd name="connsiteY2" fmla="*/ 977965 h 1789924"/>
                  <a:gd name="connsiteX3" fmla="*/ 2820331 w 9198247"/>
                  <a:gd name="connsiteY3" fmla="*/ 1650060 h 1789924"/>
                  <a:gd name="connsiteX4" fmla="*/ 4611031 w 9198247"/>
                  <a:gd name="connsiteY4" fmla="*/ 570560 h 1789924"/>
                  <a:gd name="connsiteX5" fmla="*/ 6579531 w 9198247"/>
                  <a:gd name="connsiteY5" fmla="*/ 1789760 h 1789924"/>
                  <a:gd name="connsiteX6" fmla="*/ 8471831 w 9198247"/>
                  <a:gd name="connsiteY6" fmla="*/ 659460 h 1789924"/>
                  <a:gd name="connsiteX7" fmla="*/ 9198211 w 9198247"/>
                  <a:gd name="connsiteY7" fmla="*/ 854237 h 178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198247" h="1789924">
                    <a:moveTo>
                      <a:pt x="354075" y="254064"/>
                    </a:moveTo>
                    <a:cubicBezTo>
                      <a:pt x="351959" y="251947"/>
                      <a:pt x="-134874" y="-95186"/>
                      <a:pt x="36576" y="25464"/>
                    </a:cubicBezTo>
                    <a:cubicBezTo>
                      <a:pt x="208026" y="146114"/>
                      <a:pt x="969617" y="743182"/>
                      <a:pt x="1382776" y="977965"/>
                    </a:cubicBezTo>
                    <a:cubicBezTo>
                      <a:pt x="2022419" y="1439231"/>
                      <a:pt x="2282289" y="1717961"/>
                      <a:pt x="2820331" y="1650060"/>
                    </a:cubicBezTo>
                    <a:cubicBezTo>
                      <a:pt x="3358373" y="1582159"/>
                      <a:pt x="3984498" y="547277"/>
                      <a:pt x="4611031" y="570560"/>
                    </a:cubicBezTo>
                    <a:cubicBezTo>
                      <a:pt x="5237564" y="593843"/>
                      <a:pt x="5936064" y="1774943"/>
                      <a:pt x="6579531" y="1789760"/>
                    </a:cubicBezTo>
                    <a:cubicBezTo>
                      <a:pt x="7222998" y="1804577"/>
                      <a:pt x="8035384" y="815380"/>
                      <a:pt x="8471831" y="659460"/>
                    </a:cubicBezTo>
                    <a:cubicBezTo>
                      <a:pt x="8908278" y="503540"/>
                      <a:pt x="9202031" y="853524"/>
                      <a:pt x="9198211" y="854237"/>
                    </a:cubicBezTo>
                  </a:path>
                </a:pathLst>
              </a:custGeom>
              <a:noFill/>
              <a:ln w="57150">
                <a:solidFill>
                  <a:srgbClr val="66B700"/>
                </a:solidFill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CA"/>
              </a:p>
            </p:txBody>
          </p:sp>
        </p:grpSp>
      </p:grp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971800" y="3613744"/>
            <a:ext cx="5638801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dirty="0" smtClean="0"/>
              <a:t>Cliquez pour modifier le style des sous-titres du masque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969776" y="1949745"/>
            <a:ext cx="5640826" cy="1470025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fr-CA" dirty="0" smtClean="0"/>
              <a:t>Cliquez et modifiez le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4069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8082" y="115034"/>
            <a:ext cx="6978534" cy="11430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51594" y="1527928"/>
            <a:ext cx="6978534" cy="452936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6639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32302" y="1600200"/>
            <a:ext cx="356349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7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343400" y="6356350"/>
            <a:ext cx="381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fr-FR" smtClean="0"/>
              <a:t>www.bioaerosols.ulaval.ca</a:t>
            </a:r>
            <a:endParaRPr lang="fr-CA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090AC-08C4-4643-A5AC-526C3518C90F}" type="slidenum">
              <a:rPr lang="fr-CA" smtClean="0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9888271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343400" y="6356350"/>
            <a:ext cx="381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fr-FR" smtClean="0"/>
              <a:t>www.bioaerosols.ulaval.ca</a:t>
            </a: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090AC-08C4-4643-A5AC-526C3518C90F}" type="slidenum">
              <a:rPr lang="fr-CA" smtClean="0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107234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343400" y="6356350"/>
            <a:ext cx="381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fr-FR" smtClean="0"/>
              <a:t>www.bioaerosols.ulaval.ca</a:t>
            </a:r>
            <a:endParaRPr lang="fr-CA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090AC-08C4-4643-A5AC-526C3518C90F}" type="slidenum">
              <a:rPr lang="fr-CA" smtClean="0"/>
              <a:pPr/>
              <a:t>‹#›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8640783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E835-A952-8F4C-909E-821F10B09092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214D8-4C82-CC4F-953F-AB65492E1BE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5858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E835-A952-8F4C-909E-821F10B09092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214D8-4C82-CC4F-953F-AB65492E1BE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96200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E835-A952-8F4C-909E-821F10B09092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214D8-4C82-CC4F-953F-AB65492E1BE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8009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E835-A952-8F4C-909E-821F10B09092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214D8-4C82-CC4F-953F-AB65492E1BE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30538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E835-A952-8F4C-909E-821F10B09092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214D8-4C82-CC4F-953F-AB65492E1BE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0914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E835-A952-8F4C-909E-821F10B09092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214D8-4C82-CC4F-953F-AB65492E1BE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45707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E835-A952-8F4C-909E-821F10B09092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214D8-4C82-CC4F-953F-AB65492E1BE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33455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E835-A952-8F4C-909E-821F10B09092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214D8-4C82-CC4F-953F-AB65492E1BE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3873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E835-A952-8F4C-909E-821F10B09092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214D8-4C82-CC4F-953F-AB65492E1BE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19796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E835-A952-8F4C-909E-821F10B09092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214D8-4C82-CC4F-953F-AB65492E1BE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62627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E835-A952-8F4C-909E-821F10B09092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214D8-4C82-CC4F-953F-AB65492E1BE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21810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7AAE-D17E-684A-9E5C-C790A7F353B3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1919-48F5-404C-A383-773F52AC5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45130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8997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7AAE-D17E-684A-9E5C-C790A7F353B3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1919-48F5-404C-A383-773F52AC5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39639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7AAE-D17E-684A-9E5C-C790A7F353B3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1919-48F5-404C-A383-773F52AC5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42757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7AAE-D17E-684A-9E5C-C790A7F353B3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1919-48F5-404C-A383-773F52AC5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57289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7AAE-D17E-684A-9E5C-C790A7F353B3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1919-48F5-404C-A383-773F52AC5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75433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7AAE-D17E-684A-9E5C-C790A7F353B3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1919-48F5-404C-A383-773F52AC5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40965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7AAE-D17E-684A-9E5C-C790A7F353B3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1919-48F5-404C-A383-773F52AC5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41564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7AAE-D17E-684A-9E5C-C790A7F353B3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1919-48F5-404C-A383-773F52AC5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38246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7AAE-D17E-684A-9E5C-C790A7F353B3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1919-48F5-404C-A383-773F52AC5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7700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7AAE-D17E-684A-9E5C-C790A7F353B3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1919-48F5-404C-A383-773F52AC5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72537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7AAE-D17E-684A-9E5C-C790A7F353B3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81919-48F5-404C-A383-773F52AC5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2665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CA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9BE4-BFA9-EF42-A9D1-8DDF26F81089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40D5-8F13-D841-BD1D-D988D1BC18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4941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9BE4-BFA9-EF42-A9D1-8DDF26F81089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40D5-8F13-D841-BD1D-D988D1BC18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76368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9BE4-BFA9-EF42-A9D1-8DDF26F81089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40D5-8F13-D841-BD1D-D988D1BC18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75286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9BE4-BFA9-EF42-A9D1-8DDF26F81089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40D5-8F13-D841-BD1D-D988D1BC18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89722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9BE4-BFA9-EF42-A9D1-8DDF26F81089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40D5-8F13-D841-BD1D-D988D1BC18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97777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9BE4-BFA9-EF42-A9D1-8DDF26F81089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40D5-8F13-D841-BD1D-D988D1BC18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88183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9BE4-BFA9-EF42-A9D1-8DDF26F81089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40D5-8F13-D841-BD1D-D988D1BC18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63269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9BE4-BFA9-EF42-A9D1-8DDF26F81089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40D5-8F13-D841-BD1D-D988D1BC18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78012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9BE4-BFA9-EF42-A9D1-8DDF26F81089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40D5-8F13-D841-BD1D-D988D1BC18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3596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9BE4-BFA9-EF42-A9D1-8DDF26F81089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40D5-8F13-D841-BD1D-D988D1BC18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44580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69BE4-BFA9-EF42-A9D1-8DDF26F81089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40D5-8F13-D841-BD1D-D988D1BC18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6476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theme" Target="../theme/theme2.xml"/><Relationship Id="rId10" Type="http://schemas.openxmlformats.org/officeDocument/2006/relationships/image" Target="../media/image1.emf"/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9.xml"/><Relationship Id="rId3" Type="http://schemas.openxmlformats.org/officeDocument/2006/relationships/slideLayout" Target="../slideLayouts/slideLayout20.xml"/><Relationship Id="rId4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5.xml"/><Relationship Id="rId9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0.xml"/><Relationship Id="rId13" Type="http://schemas.openxmlformats.org/officeDocument/2006/relationships/theme" Target="../theme/theme4.xml"/><Relationship Id="rId1" Type="http://schemas.openxmlformats.org/officeDocument/2006/relationships/slideLayout" Target="../slideLayouts/slideLayout29.xml"/><Relationship Id="rId2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6.xml"/><Relationship Id="rId9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2.xml"/><Relationship Id="rId3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5.xml"/><Relationship Id="rId6" Type="http://schemas.openxmlformats.org/officeDocument/2006/relationships/slideLayout" Target="../slideLayouts/slideLayout46.xml"/><Relationship Id="rId7" Type="http://schemas.openxmlformats.org/officeDocument/2006/relationships/slideLayout" Target="../slideLayouts/slideLayout47.xml"/><Relationship Id="rId8" Type="http://schemas.openxmlformats.org/officeDocument/2006/relationships/slideLayout" Target="../slideLayouts/slideLayout48.xml"/><Relationship Id="rId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-3260088" y="3223576"/>
            <a:ext cx="6885384" cy="43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Forme libre 7"/>
          <p:cNvSpPr/>
          <p:nvPr userDrawn="1"/>
        </p:nvSpPr>
        <p:spPr>
          <a:xfrm>
            <a:off x="-38100" y="1340768"/>
            <a:ext cx="9271000" cy="12700"/>
          </a:xfrm>
          <a:custGeom>
            <a:avLst/>
            <a:gdLst>
              <a:gd name="connsiteX0" fmla="*/ 0 w 9271000"/>
              <a:gd name="connsiteY0" fmla="*/ 12700 h 12700"/>
              <a:gd name="connsiteX1" fmla="*/ 9194800 w 9271000"/>
              <a:gd name="connsiteY1" fmla="*/ 0 h 12700"/>
              <a:gd name="connsiteX2" fmla="*/ 9271000 w 9271000"/>
              <a:gd name="connsiteY2" fmla="*/ 0 h 1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71000" h="12700">
                <a:moveTo>
                  <a:pt x="0" y="12700"/>
                </a:moveTo>
                <a:lnTo>
                  <a:pt x="9194800" y="0"/>
                </a:lnTo>
                <a:lnTo>
                  <a:pt x="9271000" y="0"/>
                </a:lnTo>
              </a:path>
            </a:pathLst>
          </a:custGeom>
          <a:noFill/>
          <a:ln w="38100">
            <a:solidFill>
              <a:srgbClr val="66B700"/>
            </a:solidFill>
          </a:ln>
          <a:effectLst>
            <a:glow rad="38100">
              <a:schemeClr val="accent1">
                <a:satMod val="175000"/>
                <a:alpha val="29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Forme libre 8"/>
          <p:cNvSpPr/>
          <p:nvPr userDrawn="1"/>
        </p:nvSpPr>
        <p:spPr>
          <a:xfrm>
            <a:off x="-36512" y="1414086"/>
            <a:ext cx="9271000" cy="12700"/>
          </a:xfrm>
          <a:custGeom>
            <a:avLst/>
            <a:gdLst>
              <a:gd name="connsiteX0" fmla="*/ 0 w 9271000"/>
              <a:gd name="connsiteY0" fmla="*/ 12700 h 12700"/>
              <a:gd name="connsiteX1" fmla="*/ 9194800 w 9271000"/>
              <a:gd name="connsiteY1" fmla="*/ 0 h 12700"/>
              <a:gd name="connsiteX2" fmla="*/ 9271000 w 9271000"/>
              <a:gd name="connsiteY2" fmla="*/ 0 h 1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71000" h="12700">
                <a:moveTo>
                  <a:pt x="0" y="12700"/>
                </a:moveTo>
                <a:lnTo>
                  <a:pt x="9194800" y="0"/>
                </a:lnTo>
                <a:lnTo>
                  <a:pt x="9271000" y="0"/>
                </a:lnTo>
              </a:path>
            </a:pathLst>
          </a:custGeom>
          <a:noFill/>
          <a:ln w="19050">
            <a:solidFill>
              <a:srgbClr val="66B700"/>
            </a:solidFill>
          </a:ln>
          <a:effectLst>
            <a:glow rad="38100">
              <a:schemeClr val="accent1">
                <a:satMod val="175000"/>
                <a:alpha val="3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708266" y="1527928"/>
            <a:ext cx="6978534" cy="452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 smtClean="0"/>
              <a:t>Cliquez pour modifier les styles du texte du masque</a:t>
            </a:r>
          </a:p>
          <a:p>
            <a:pPr lvl="1"/>
            <a:r>
              <a:rPr lang="fr-CA" dirty="0" smtClean="0"/>
              <a:t>Deuxième niveau</a:t>
            </a:r>
          </a:p>
          <a:p>
            <a:pPr lvl="2"/>
            <a:r>
              <a:rPr lang="fr-CA" dirty="0" smtClean="0"/>
              <a:t>Troisième niveau</a:t>
            </a:r>
          </a:p>
          <a:p>
            <a:pPr lvl="3"/>
            <a:r>
              <a:rPr lang="fr-CA" dirty="0" smtClean="0"/>
              <a:t>Quatrième niveau</a:t>
            </a:r>
          </a:p>
          <a:p>
            <a:pPr lvl="4"/>
            <a:r>
              <a:rPr lang="fr-CA" dirty="0" smtClean="0"/>
              <a:t>Cinquième niveau</a:t>
            </a:r>
            <a:endParaRPr lang="fr-FR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708266" y="128544"/>
            <a:ext cx="697853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dirty="0" smtClean="0"/>
              <a:t>Cliquez et modifiez le titre</a:t>
            </a:r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7" r:id="rId2"/>
    <p:sldLayoutId id="2147483658" r:id="rId3"/>
    <p:sldLayoutId id="2147483706" r:id="rId4"/>
    <p:sldLayoutId id="2147483650" r:id="rId5"/>
    <p:sldLayoutId id="2147483652" r:id="rId6"/>
    <p:sldLayoutId id="2147483654" r:id="rId7"/>
    <p:sldLayoutId id="2147483655" r:id="rId8"/>
    <p:sldLayoutId id="2147483657" r:id="rId9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Wingdings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-3008308" y="2971796"/>
            <a:ext cx="6885384" cy="941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Forme libre 7"/>
          <p:cNvSpPr/>
          <p:nvPr userDrawn="1"/>
        </p:nvSpPr>
        <p:spPr>
          <a:xfrm>
            <a:off x="-38100" y="1340768"/>
            <a:ext cx="9271000" cy="12700"/>
          </a:xfrm>
          <a:custGeom>
            <a:avLst/>
            <a:gdLst>
              <a:gd name="connsiteX0" fmla="*/ 0 w 9271000"/>
              <a:gd name="connsiteY0" fmla="*/ 12700 h 12700"/>
              <a:gd name="connsiteX1" fmla="*/ 9194800 w 9271000"/>
              <a:gd name="connsiteY1" fmla="*/ 0 h 12700"/>
              <a:gd name="connsiteX2" fmla="*/ 9271000 w 9271000"/>
              <a:gd name="connsiteY2" fmla="*/ 0 h 1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71000" h="12700">
                <a:moveTo>
                  <a:pt x="0" y="12700"/>
                </a:moveTo>
                <a:lnTo>
                  <a:pt x="9194800" y="0"/>
                </a:lnTo>
                <a:lnTo>
                  <a:pt x="9271000" y="0"/>
                </a:lnTo>
              </a:path>
            </a:pathLst>
          </a:custGeom>
          <a:noFill/>
          <a:ln w="38100">
            <a:solidFill>
              <a:srgbClr val="66B700"/>
            </a:solidFill>
          </a:ln>
          <a:effectLst>
            <a:glow rad="38100">
              <a:schemeClr val="accent1">
                <a:satMod val="175000"/>
                <a:alpha val="29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Forme libre 8"/>
          <p:cNvSpPr/>
          <p:nvPr userDrawn="1"/>
        </p:nvSpPr>
        <p:spPr>
          <a:xfrm>
            <a:off x="-36512" y="1414086"/>
            <a:ext cx="9271000" cy="12700"/>
          </a:xfrm>
          <a:custGeom>
            <a:avLst/>
            <a:gdLst>
              <a:gd name="connsiteX0" fmla="*/ 0 w 9271000"/>
              <a:gd name="connsiteY0" fmla="*/ 12700 h 12700"/>
              <a:gd name="connsiteX1" fmla="*/ 9194800 w 9271000"/>
              <a:gd name="connsiteY1" fmla="*/ 0 h 12700"/>
              <a:gd name="connsiteX2" fmla="*/ 9271000 w 9271000"/>
              <a:gd name="connsiteY2" fmla="*/ 0 h 1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71000" h="12700">
                <a:moveTo>
                  <a:pt x="0" y="12700"/>
                </a:moveTo>
                <a:lnTo>
                  <a:pt x="9194800" y="0"/>
                </a:lnTo>
                <a:lnTo>
                  <a:pt x="9271000" y="0"/>
                </a:lnTo>
              </a:path>
            </a:pathLst>
          </a:custGeom>
          <a:noFill/>
          <a:ln w="19050">
            <a:solidFill>
              <a:srgbClr val="66B700"/>
            </a:solidFill>
          </a:ln>
          <a:effectLst>
            <a:glow rad="38100">
              <a:schemeClr val="accent1">
                <a:satMod val="175000"/>
                <a:alpha val="3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708266" y="1527928"/>
            <a:ext cx="6978534" cy="452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dirty="0" smtClean="0"/>
              <a:t>Cliquez pour modifier les styles du texte du masque</a:t>
            </a:r>
          </a:p>
          <a:p>
            <a:pPr lvl="1"/>
            <a:r>
              <a:rPr lang="fr-CA" dirty="0" smtClean="0"/>
              <a:t>Deuxième niveau</a:t>
            </a:r>
          </a:p>
          <a:p>
            <a:pPr lvl="2"/>
            <a:r>
              <a:rPr lang="fr-CA" dirty="0" smtClean="0"/>
              <a:t>Troisième niveau</a:t>
            </a:r>
          </a:p>
          <a:p>
            <a:pPr lvl="3"/>
            <a:r>
              <a:rPr lang="fr-CA" dirty="0" smtClean="0"/>
              <a:t>Quatrième niveau</a:t>
            </a:r>
          </a:p>
          <a:p>
            <a:pPr lvl="4"/>
            <a:r>
              <a:rPr lang="fr-CA" dirty="0" smtClean="0"/>
              <a:t>Cinquième niveau</a:t>
            </a:r>
            <a:endParaRPr lang="fr-FR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708266" y="128544"/>
            <a:ext cx="697853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dirty="0" smtClean="0"/>
              <a:t>Cliquez et modifiez le titre</a:t>
            </a:r>
            <a:endParaRPr lang="fr-FR" dirty="0"/>
          </a:p>
        </p:txBody>
      </p:sp>
      <p:grpSp>
        <p:nvGrpSpPr>
          <p:cNvPr id="28" name="Grouper 27"/>
          <p:cNvGrpSpPr/>
          <p:nvPr userDrawn="1"/>
        </p:nvGrpSpPr>
        <p:grpSpPr>
          <a:xfrm>
            <a:off x="369110" y="6334547"/>
            <a:ext cx="1339852" cy="393405"/>
            <a:chOff x="380998" y="6285839"/>
            <a:chExt cx="1519420" cy="446129"/>
          </a:xfrm>
        </p:grpSpPr>
        <p:grpSp>
          <p:nvGrpSpPr>
            <p:cNvPr id="29" name="Grouper 19"/>
            <p:cNvGrpSpPr/>
            <p:nvPr/>
          </p:nvGrpSpPr>
          <p:grpSpPr>
            <a:xfrm>
              <a:off x="399407" y="6324602"/>
              <a:ext cx="239367" cy="347585"/>
              <a:chOff x="1943099" y="2860542"/>
              <a:chExt cx="1155701" cy="1678155"/>
            </a:xfrm>
            <a:solidFill>
              <a:srgbClr val="61AA00"/>
            </a:solidFill>
          </p:grpSpPr>
          <p:sp>
            <p:nvSpPr>
              <p:cNvPr id="35" name="Ellipse 34"/>
              <p:cNvSpPr/>
              <p:nvPr/>
            </p:nvSpPr>
            <p:spPr>
              <a:xfrm>
                <a:off x="2641600" y="2860542"/>
                <a:ext cx="457200" cy="479643"/>
              </a:xfrm>
              <a:prstGeom prst="ellipse">
                <a:avLst/>
              </a:prstGeom>
              <a:grpFill/>
              <a:ln>
                <a:solidFill>
                  <a:srgbClr val="60A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6" name="Ellipse 35"/>
              <p:cNvSpPr/>
              <p:nvPr/>
            </p:nvSpPr>
            <p:spPr>
              <a:xfrm>
                <a:off x="2641600" y="3467185"/>
                <a:ext cx="457200" cy="479643"/>
              </a:xfrm>
              <a:prstGeom prst="ellipse">
                <a:avLst/>
              </a:prstGeom>
              <a:grpFill/>
              <a:ln>
                <a:solidFill>
                  <a:srgbClr val="60A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7" name="Ellipse 36"/>
              <p:cNvSpPr/>
              <p:nvPr/>
            </p:nvSpPr>
            <p:spPr>
              <a:xfrm>
                <a:off x="2641599" y="4059057"/>
                <a:ext cx="457201" cy="479640"/>
              </a:xfrm>
              <a:prstGeom prst="ellipse">
                <a:avLst/>
              </a:prstGeom>
              <a:grpFill/>
              <a:ln>
                <a:solidFill>
                  <a:srgbClr val="60A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8" name="Ellipse 37"/>
              <p:cNvSpPr/>
              <p:nvPr/>
            </p:nvSpPr>
            <p:spPr>
              <a:xfrm>
                <a:off x="2222500" y="3327485"/>
                <a:ext cx="292100" cy="292100"/>
              </a:xfrm>
              <a:prstGeom prst="ellipse">
                <a:avLst/>
              </a:prstGeom>
              <a:grpFill/>
              <a:ln>
                <a:solidFill>
                  <a:srgbClr val="60A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9" name="Ellipse 38"/>
              <p:cNvSpPr/>
              <p:nvPr/>
            </p:nvSpPr>
            <p:spPr>
              <a:xfrm>
                <a:off x="2216150" y="3718228"/>
                <a:ext cx="292100" cy="292100"/>
              </a:xfrm>
              <a:prstGeom prst="ellipse">
                <a:avLst/>
              </a:prstGeom>
              <a:grpFill/>
              <a:ln>
                <a:solidFill>
                  <a:srgbClr val="60A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0" name="Ellipse 39"/>
              <p:cNvSpPr/>
              <p:nvPr/>
            </p:nvSpPr>
            <p:spPr>
              <a:xfrm>
                <a:off x="1943099" y="3622978"/>
                <a:ext cx="146050" cy="146050"/>
              </a:xfrm>
              <a:prstGeom prst="ellipse">
                <a:avLst/>
              </a:prstGeom>
              <a:grpFill/>
              <a:ln>
                <a:solidFill>
                  <a:srgbClr val="60A9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grpSp>
          <p:nvGrpSpPr>
            <p:cNvPr id="30" name="Grouper 17"/>
            <p:cNvGrpSpPr/>
            <p:nvPr/>
          </p:nvGrpSpPr>
          <p:grpSpPr>
            <a:xfrm>
              <a:off x="380998" y="6542312"/>
              <a:ext cx="1237096" cy="189656"/>
              <a:chOff x="1854200" y="3911685"/>
              <a:chExt cx="5972820" cy="915676"/>
            </a:xfrm>
          </p:grpSpPr>
          <p:sp>
            <p:nvSpPr>
              <p:cNvPr id="33" name="Ellipse 32"/>
              <p:cNvSpPr/>
              <p:nvPr/>
            </p:nvSpPr>
            <p:spPr>
              <a:xfrm>
                <a:off x="7680970" y="4681311"/>
                <a:ext cx="146050" cy="146050"/>
              </a:xfrm>
              <a:prstGeom prst="ellipse">
                <a:avLst/>
              </a:prstGeom>
              <a:solidFill>
                <a:srgbClr val="60A900"/>
              </a:solidFill>
              <a:ln w="12700" cap="flat" cmpd="sng" algn="ctr">
                <a:solidFill>
                  <a:srgbClr val="60A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4" name="Forme libre 33"/>
              <p:cNvSpPr/>
              <p:nvPr/>
            </p:nvSpPr>
            <p:spPr>
              <a:xfrm>
                <a:off x="1854200" y="3911685"/>
                <a:ext cx="5875685" cy="882650"/>
              </a:xfrm>
              <a:custGeom>
                <a:avLst/>
                <a:gdLst>
                  <a:gd name="connsiteX0" fmla="*/ 0 w 5334000"/>
                  <a:gd name="connsiteY0" fmla="*/ 38100 h 882650"/>
                  <a:gd name="connsiteX1" fmla="*/ 165100 w 5334000"/>
                  <a:gd name="connsiteY1" fmla="*/ 88900 h 882650"/>
                  <a:gd name="connsiteX2" fmla="*/ 444500 w 5334000"/>
                  <a:gd name="connsiteY2" fmla="*/ 571500 h 882650"/>
                  <a:gd name="connsiteX3" fmla="*/ 965200 w 5334000"/>
                  <a:gd name="connsiteY3" fmla="*/ 850900 h 882650"/>
                  <a:gd name="connsiteX4" fmla="*/ 1663700 w 5334000"/>
                  <a:gd name="connsiteY4" fmla="*/ 762000 h 882650"/>
                  <a:gd name="connsiteX5" fmla="*/ 3416300 w 5334000"/>
                  <a:gd name="connsiteY5" fmla="*/ 254000 h 882650"/>
                  <a:gd name="connsiteX6" fmla="*/ 4470400 w 5334000"/>
                  <a:gd name="connsiteY6" fmla="*/ 330200 h 882650"/>
                  <a:gd name="connsiteX7" fmla="*/ 5334000 w 5334000"/>
                  <a:gd name="connsiteY7" fmla="*/ 800100 h 882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34000" h="882650">
                    <a:moveTo>
                      <a:pt x="0" y="38100"/>
                    </a:moveTo>
                    <a:cubicBezTo>
                      <a:pt x="45508" y="19050"/>
                      <a:pt x="91017" y="0"/>
                      <a:pt x="165100" y="88900"/>
                    </a:cubicBezTo>
                    <a:cubicBezTo>
                      <a:pt x="239183" y="177800"/>
                      <a:pt x="311150" y="444500"/>
                      <a:pt x="444500" y="571500"/>
                    </a:cubicBezTo>
                    <a:cubicBezTo>
                      <a:pt x="577850" y="698500"/>
                      <a:pt x="762000" y="819150"/>
                      <a:pt x="965200" y="850900"/>
                    </a:cubicBezTo>
                    <a:cubicBezTo>
                      <a:pt x="1168400" y="882650"/>
                      <a:pt x="1255183" y="861483"/>
                      <a:pt x="1663700" y="762000"/>
                    </a:cubicBezTo>
                    <a:cubicBezTo>
                      <a:pt x="2072217" y="662517"/>
                      <a:pt x="2948517" y="325967"/>
                      <a:pt x="3416300" y="254000"/>
                    </a:cubicBezTo>
                    <a:cubicBezTo>
                      <a:pt x="3884083" y="182033"/>
                      <a:pt x="4150783" y="239183"/>
                      <a:pt x="4470400" y="330200"/>
                    </a:cubicBezTo>
                    <a:cubicBezTo>
                      <a:pt x="4790017" y="421217"/>
                      <a:pt x="5334000" y="800100"/>
                      <a:pt x="5334000" y="800100"/>
                    </a:cubicBezTo>
                  </a:path>
                </a:pathLst>
              </a:custGeom>
              <a:ln w="12700" cap="flat" cmpd="sng" algn="ctr">
                <a:solidFill>
                  <a:srgbClr val="60A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31" name="ZoneTexte 30"/>
            <p:cNvSpPr txBox="1"/>
            <p:nvPr/>
          </p:nvSpPr>
          <p:spPr>
            <a:xfrm>
              <a:off x="557921" y="6297690"/>
              <a:ext cx="565504" cy="366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b="1" dirty="0" smtClean="0">
                  <a:solidFill>
                    <a:srgbClr val="48BF00"/>
                  </a:solidFill>
                </a:rPr>
                <a:t>BIO</a:t>
              </a:r>
              <a:endParaRPr lang="fr-FR" sz="1500" b="1" dirty="0">
                <a:solidFill>
                  <a:srgbClr val="48BF00"/>
                </a:solidFill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887457" y="6285839"/>
              <a:ext cx="1012961" cy="3664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500" dirty="0" smtClean="0">
                  <a:solidFill>
                    <a:srgbClr val="1EA8E7"/>
                  </a:solidFill>
                </a:rPr>
                <a:t>aerosols</a:t>
              </a:r>
              <a:endParaRPr lang="fr-FR" sz="1500" dirty="0">
                <a:solidFill>
                  <a:srgbClr val="1EA8E7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8752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5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Wingdings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FE835-A952-8F4C-909E-821F10B09092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214D8-4C82-CC4F-953F-AB65492E1BE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32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97AAE-D17E-684A-9E5C-C790A7F353B3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81919-48F5-404C-A383-773F52AC5B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3870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6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69BE4-BFA9-EF42-A9D1-8DDF26F81089}" type="datetimeFigureOut">
              <a:rPr lang="fr-FR" smtClean="0"/>
              <a:t>15-08-23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40D5-8F13-D841-BD1D-D988D1BC183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5741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972236" y="1116540"/>
            <a:ext cx="6483732" cy="257915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1F497D"/>
                </a:solidFill>
              </a:rPr>
              <a:t>Workers’ exposure to bioaerosols from</a:t>
            </a:r>
            <a:r>
              <a:rPr lang="en-US" sz="3600" b="1" dirty="0">
                <a:solidFill>
                  <a:srgbClr val="1F497D"/>
                </a:solidFill>
              </a:rPr>
              <a:t> </a:t>
            </a:r>
            <a:r>
              <a:rPr lang="en-US" sz="3600" b="1" dirty="0" smtClean="0">
                <a:solidFill>
                  <a:srgbClr val="1F497D"/>
                </a:solidFill>
              </a:rPr>
              <a:t>three different types of composting facilities </a:t>
            </a:r>
            <a:endParaRPr lang="fr-CA" sz="3600" b="1" dirty="0">
              <a:solidFill>
                <a:srgbClr val="1F497D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48118" y="3719972"/>
            <a:ext cx="7231529" cy="2115138"/>
          </a:xfrm>
        </p:spPr>
        <p:txBody>
          <a:bodyPr>
            <a:normAutofit/>
          </a:bodyPr>
          <a:lstStyle/>
          <a:p>
            <a:pPr algn="ctr"/>
            <a:r>
              <a:rPr lang="en-CA" sz="1800" b="1" dirty="0" smtClean="0">
                <a:solidFill>
                  <a:schemeClr val="accent1"/>
                </a:solidFill>
              </a:rPr>
              <a:t>Hamza Mbareche</a:t>
            </a:r>
            <a:r>
              <a:rPr lang="en-CA" sz="1800" b="1" dirty="0">
                <a:solidFill>
                  <a:schemeClr val="accent1"/>
                </a:solidFill>
              </a:rPr>
              <a:t>,</a:t>
            </a:r>
            <a:endParaRPr lang="en-CA" sz="1800" b="1" dirty="0" smtClean="0">
              <a:solidFill>
                <a:schemeClr val="accent1"/>
              </a:solidFill>
            </a:endParaRPr>
          </a:p>
          <a:p>
            <a:pPr algn="ctr"/>
            <a:r>
              <a:rPr lang="en-CA" sz="1800" b="1" dirty="0" smtClean="0">
                <a:solidFill>
                  <a:srgbClr val="4F81BD"/>
                </a:solidFill>
              </a:rPr>
              <a:t>L. Bonifait, M. Veillette, M.E. Dubuis, J. Lavoie, Y. Cloutier, Y. Bernard, G. Marchand </a:t>
            </a:r>
            <a:r>
              <a:rPr lang="en-CA" sz="1800" b="1" dirty="0">
                <a:solidFill>
                  <a:srgbClr val="4F81BD"/>
                </a:solidFill>
              </a:rPr>
              <a:t>and </a:t>
            </a:r>
            <a:r>
              <a:rPr lang="en-CA" sz="1800" b="1" dirty="0" smtClean="0">
                <a:solidFill>
                  <a:srgbClr val="4F81BD"/>
                </a:solidFill>
              </a:rPr>
              <a:t>C. Duchaine</a:t>
            </a:r>
          </a:p>
          <a:p>
            <a:pPr algn="ctr"/>
            <a:endParaRPr lang="en-CA" sz="1800" b="1" dirty="0" smtClean="0">
              <a:solidFill>
                <a:schemeClr val="accent1"/>
              </a:solidFill>
            </a:endParaRPr>
          </a:p>
          <a:p>
            <a:pPr algn="ctr"/>
            <a:r>
              <a:rPr lang="en-CA" sz="1800" b="1" dirty="0" smtClean="0">
                <a:solidFill>
                  <a:schemeClr val="accent1"/>
                </a:solidFill>
              </a:rPr>
              <a:t>Occupational Health and Safety Conference</a:t>
            </a:r>
          </a:p>
          <a:p>
            <a:pPr algn="ctr"/>
            <a:r>
              <a:rPr lang="en-CA" sz="1800" b="1" dirty="0" smtClean="0">
                <a:solidFill>
                  <a:schemeClr val="accent1"/>
                </a:solidFill>
              </a:rPr>
              <a:t>24</a:t>
            </a:r>
            <a:r>
              <a:rPr lang="en-CA" sz="1800" b="1" baseline="30000" dirty="0" smtClean="0">
                <a:solidFill>
                  <a:schemeClr val="accent1"/>
                </a:solidFill>
              </a:rPr>
              <a:t>th</a:t>
            </a:r>
            <a:r>
              <a:rPr lang="en-CA" sz="1800" b="1" dirty="0" smtClean="0">
                <a:solidFill>
                  <a:schemeClr val="accent1"/>
                </a:solidFill>
              </a:rPr>
              <a:t> august 2015</a:t>
            </a:r>
          </a:p>
          <a:p>
            <a:pPr algn="ctr"/>
            <a:endParaRPr lang="en-CA" sz="1800" b="1" dirty="0" smtClean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423662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 smtClean="0">
                <a:solidFill>
                  <a:srgbClr val="1F497D"/>
                </a:solidFill>
              </a:rPr>
              <a:t>Composting</a:t>
            </a:r>
            <a:endParaRPr lang="en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3711" y="1531856"/>
            <a:ext cx="8386641" cy="4907791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en-CA" sz="2400" dirty="0" smtClean="0">
                <a:solidFill>
                  <a:srgbClr val="4F81BD"/>
                </a:solidFill>
              </a:rPr>
              <a:t>Natural, dynamic biological process used in waste management of organic matter</a:t>
            </a:r>
          </a:p>
          <a:p>
            <a:pPr>
              <a:lnSpc>
                <a:spcPct val="130000"/>
              </a:lnSpc>
            </a:pPr>
            <a:r>
              <a:rPr lang="en-CA" sz="2400" dirty="0">
                <a:solidFill>
                  <a:srgbClr val="4F81BD"/>
                </a:solidFill>
              </a:rPr>
              <a:t>Breaking up organic waste into a useful humus-like substance by various microorganisms including bacteria, fungi, </a:t>
            </a:r>
            <a:r>
              <a:rPr lang="en-CA" sz="2400" dirty="0" err="1" smtClean="0">
                <a:solidFill>
                  <a:srgbClr val="4F81BD"/>
                </a:solidFill>
              </a:rPr>
              <a:t>actinomycetes</a:t>
            </a:r>
            <a:r>
              <a:rPr lang="en-CA" sz="2400" dirty="0" smtClean="0">
                <a:solidFill>
                  <a:srgbClr val="4F81BD"/>
                </a:solidFill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CA" sz="2400" dirty="0" smtClean="0">
                <a:solidFill>
                  <a:srgbClr val="4F81BD"/>
                </a:solidFill>
              </a:rPr>
              <a:t>New politics for the waste treatment and valorization</a:t>
            </a:r>
          </a:p>
          <a:p>
            <a:pPr lvl="1">
              <a:lnSpc>
                <a:spcPct val="130000"/>
              </a:lnSpc>
            </a:pPr>
            <a:r>
              <a:rPr lang="en-CA" sz="2000" dirty="0">
                <a:solidFill>
                  <a:srgbClr val="4F81BD"/>
                </a:solidFill>
              </a:rPr>
              <a:t>Expansion of composting </a:t>
            </a:r>
            <a:r>
              <a:rPr lang="en-CA" sz="2000" dirty="0" smtClean="0">
                <a:solidFill>
                  <a:srgbClr val="4F81BD"/>
                </a:solidFill>
              </a:rPr>
              <a:t>activities</a:t>
            </a:r>
          </a:p>
          <a:p>
            <a:pPr lvl="1">
              <a:lnSpc>
                <a:spcPct val="130000"/>
              </a:lnSpc>
            </a:pPr>
            <a:r>
              <a:rPr lang="en-CA" sz="2000" dirty="0" smtClean="0">
                <a:solidFill>
                  <a:schemeClr val="accent1"/>
                </a:solidFill>
              </a:rPr>
              <a:t>Higher n</a:t>
            </a:r>
            <a:r>
              <a:rPr lang="en-CA" sz="2000" dirty="0" smtClean="0">
                <a:solidFill>
                  <a:srgbClr val="4F81BD"/>
                </a:solidFill>
              </a:rPr>
              <a:t>umber of green job  workers </a:t>
            </a:r>
          </a:p>
          <a:p>
            <a:pPr lvl="1">
              <a:lnSpc>
                <a:spcPct val="130000"/>
              </a:lnSpc>
            </a:pPr>
            <a:r>
              <a:rPr lang="en-CA" sz="2000" dirty="0" smtClean="0">
                <a:solidFill>
                  <a:srgbClr val="4F81BD"/>
                </a:solidFill>
              </a:rPr>
              <a:t>Importance of the </a:t>
            </a:r>
            <a:r>
              <a:rPr lang="en-CA" sz="2000" dirty="0">
                <a:solidFill>
                  <a:srgbClr val="4F81BD"/>
                </a:solidFill>
              </a:rPr>
              <a:t>b</a:t>
            </a:r>
            <a:r>
              <a:rPr lang="en-CA" sz="2000" dirty="0" smtClean="0">
                <a:solidFill>
                  <a:srgbClr val="4F81BD"/>
                </a:solidFill>
              </a:rPr>
              <a:t>iological safety </a:t>
            </a:r>
          </a:p>
          <a:p>
            <a:pPr marL="400050" lvl="1" indent="0">
              <a:lnSpc>
                <a:spcPct val="130000"/>
              </a:lnSpc>
              <a:buNone/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290037306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 smtClean="0">
                <a:solidFill>
                  <a:srgbClr val="1F497D"/>
                </a:solidFill>
              </a:rPr>
              <a:t>Composting activities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42471" y="1441331"/>
            <a:ext cx="8217647" cy="49684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 smtClean="0">
                <a:solidFill>
                  <a:srgbClr val="4F81BD"/>
                </a:solidFill>
              </a:rPr>
              <a:t> Dynamic movement of material                                         </a:t>
            </a:r>
          </a:p>
          <a:p>
            <a:pPr marL="400050" lvl="1" indent="0">
              <a:buNone/>
            </a:pPr>
            <a:r>
              <a:rPr lang="en-CA" sz="2000" dirty="0" smtClean="0">
                <a:solidFill>
                  <a:srgbClr val="4F81BD"/>
                </a:solidFill>
              </a:rPr>
              <a:t>Waste delivery</a:t>
            </a:r>
          </a:p>
          <a:p>
            <a:pPr marL="400050" lvl="1" indent="0">
              <a:buNone/>
            </a:pPr>
            <a:r>
              <a:rPr lang="en-CA" sz="2000" dirty="0" smtClean="0">
                <a:solidFill>
                  <a:srgbClr val="4F81BD"/>
                </a:solidFill>
              </a:rPr>
              <a:t>           Shredding </a:t>
            </a:r>
          </a:p>
          <a:p>
            <a:pPr marL="400050" lvl="1" indent="0">
              <a:buNone/>
            </a:pPr>
            <a:r>
              <a:rPr lang="en-CA" sz="2000" dirty="0" smtClean="0">
                <a:solidFill>
                  <a:srgbClr val="4F81BD"/>
                </a:solidFill>
              </a:rPr>
              <a:t>                      Pile turning </a:t>
            </a:r>
          </a:p>
          <a:p>
            <a:pPr marL="400050" lvl="1" indent="0">
              <a:buNone/>
            </a:pPr>
            <a:r>
              <a:rPr lang="en-CA" sz="2000" dirty="0" smtClean="0">
                <a:solidFill>
                  <a:srgbClr val="4F81BD"/>
                </a:solidFill>
              </a:rPr>
              <a:t>                                     Compost screening </a:t>
            </a:r>
          </a:p>
          <a:p>
            <a:pPr marL="400050" lvl="1" indent="0">
              <a:buNone/>
            </a:pPr>
            <a:endParaRPr lang="fr-FR" sz="2000" dirty="0" smtClean="0"/>
          </a:p>
          <a:p>
            <a:pPr marL="400050" lvl="1" indent="0">
              <a:buNone/>
            </a:pPr>
            <a:endParaRPr lang="fr-FR" sz="2000" dirty="0"/>
          </a:p>
          <a:p>
            <a:pPr marL="400050" lvl="1" indent="0">
              <a:buNone/>
            </a:pPr>
            <a:endParaRPr lang="fr-FR" sz="2000" dirty="0" smtClean="0"/>
          </a:p>
          <a:p>
            <a:pPr marL="400050" lvl="1" indent="0">
              <a:buNone/>
            </a:pPr>
            <a:endParaRPr lang="fr-FR" sz="2000" dirty="0"/>
          </a:p>
          <a:p>
            <a:pPr marL="400050" lvl="1" indent="0">
              <a:buNone/>
            </a:pPr>
            <a:endParaRPr lang="fr-FR" sz="2000" dirty="0" smtClean="0"/>
          </a:p>
          <a:p>
            <a:pPr marL="400050" lvl="1" indent="0">
              <a:buNone/>
            </a:pPr>
            <a:endParaRPr lang="fr-FR" sz="2000" dirty="0"/>
          </a:p>
        </p:txBody>
      </p:sp>
      <p:cxnSp>
        <p:nvCxnSpPr>
          <p:cNvPr id="7" name="Connecteur droit avec flèche 6"/>
          <p:cNvCxnSpPr/>
          <p:nvPr/>
        </p:nvCxnSpPr>
        <p:spPr>
          <a:xfrm>
            <a:off x="3447894" y="3624608"/>
            <a:ext cx="1310062" cy="11912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banner-compost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0900" y="4815840"/>
            <a:ext cx="5753100" cy="2042160"/>
          </a:xfrm>
          <a:prstGeom prst="rect">
            <a:avLst/>
          </a:prstGeom>
        </p:spPr>
      </p:pic>
      <p:sp>
        <p:nvSpPr>
          <p:cNvPr id="15" name="Processus 14"/>
          <p:cNvSpPr/>
          <p:nvPr/>
        </p:nvSpPr>
        <p:spPr>
          <a:xfrm>
            <a:off x="642471" y="1520258"/>
            <a:ext cx="4646523" cy="1886330"/>
          </a:xfrm>
          <a:prstGeom prst="flowChartProcess">
            <a:avLst/>
          </a:prstGeom>
          <a:noFill/>
          <a:ln w="12700" cmpd="sng"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 rot="2591689">
            <a:off x="3307139" y="3948190"/>
            <a:ext cx="2146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4F81BD"/>
                </a:solidFill>
              </a:rPr>
              <a:t>Bioaerosol  release</a:t>
            </a:r>
            <a:endParaRPr lang="fr-FR" b="1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176348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7619" y="128544"/>
            <a:ext cx="8279181" cy="1143000"/>
          </a:xfrm>
        </p:spPr>
        <p:txBody>
          <a:bodyPr>
            <a:normAutofit/>
          </a:bodyPr>
          <a:lstStyle/>
          <a:p>
            <a:pPr algn="ctr"/>
            <a:r>
              <a:rPr lang="en-CA" sz="3600" b="1" dirty="0" smtClean="0">
                <a:solidFill>
                  <a:srgbClr val="1F497D"/>
                </a:solidFill>
              </a:rPr>
              <a:t>Bioaerosols</a:t>
            </a:r>
            <a:endParaRPr lang="en-CA" sz="3600" b="1" dirty="0">
              <a:solidFill>
                <a:srgbClr val="1F497D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7618" y="1527928"/>
            <a:ext cx="8557087" cy="5031248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rgbClr val="4F81BD"/>
                </a:solidFill>
              </a:rPr>
              <a:t> </a:t>
            </a:r>
            <a:r>
              <a:rPr lang="en-CA" sz="2400" dirty="0">
                <a:solidFill>
                  <a:srgbClr val="4F81BD"/>
                </a:solidFill>
              </a:rPr>
              <a:t>Biological </a:t>
            </a:r>
            <a:r>
              <a:rPr lang="en-CA" sz="2400" dirty="0" smtClean="0">
                <a:solidFill>
                  <a:srgbClr val="4F81BD"/>
                </a:solidFill>
              </a:rPr>
              <a:t>entities </a:t>
            </a:r>
            <a:r>
              <a:rPr lang="en-CA" sz="2400" dirty="0">
                <a:solidFill>
                  <a:srgbClr val="4F81BD"/>
                </a:solidFill>
              </a:rPr>
              <a:t>suspended in the air </a:t>
            </a:r>
          </a:p>
          <a:p>
            <a:pPr lvl="1">
              <a:lnSpc>
                <a:spcPct val="130000"/>
              </a:lnSpc>
            </a:pPr>
            <a:r>
              <a:rPr lang="en-CA" sz="2000" dirty="0">
                <a:solidFill>
                  <a:srgbClr val="4F81BD"/>
                </a:solidFill>
              </a:rPr>
              <a:t>Dead or alive </a:t>
            </a:r>
            <a:r>
              <a:rPr lang="en-CA" sz="2000" dirty="0" smtClean="0">
                <a:solidFill>
                  <a:srgbClr val="4F81BD"/>
                </a:solidFill>
              </a:rPr>
              <a:t>microorganisms  </a:t>
            </a:r>
            <a:r>
              <a:rPr lang="en-CA" sz="2000" dirty="0">
                <a:solidFill>
                  <a:srgbClr val="4F81BD"/>
                </a:solidFill>
              </a:rPr>
              <a:t>(bacteria, viruses, </a:t>
            </a:r>
            <a:r>
              <a:rPr lang="en-CA" sz="2000" dirty="0" smtClean="0">
                <a:solidFill>
                  <a:srgbClr val="4F81BD"/>
                </a:solidFill>
              </a:rPr>
              <a:t>molds)</a:t>
            </a:r>
          </a:p>
          <a:p>
            <a:pPr lvl="1">
              <a:lnSpc>
                <a:spcPct val="130000"/>
              </a:lnSpc>
            </a:pPr>
            <a:r>
              <a:rPr lang="en-CA" sz="2000" dirty="0" smtClean="0">
                <a:solidFill>
                  <a:srgbClr val="4F81BD"/>
                </a:solidFill>
              </a:rPr>
              <a:t>Structural fragments </a:t>
            </a:r>
            <a:r>
              <a:rPr lang="en-CA" sz="2000" dirty="0">
                <a:solidFill>
                  <a:srgbClr val="4F81BD"/>
                </a:solidFill>
              </a:rPr>
              <a:t>of microorganisms</a:t>
            </a:r>
            <a:r>
              <a:rPr lang="en-CA" sz="2000" dirty="0">
                <a:solidFill>
                  <a:srgbClr val="FF0000"/>
                </a:solidFill>
              </a:rPr>
              <a:t> </a:t>
            </a:r>
            <a:r>
              <a:rPr lang="en-CA" sz="2000" dirty="0" smtClean="0">
                <a:solidFill>
                  <a:srgbClr val="4F81BD"/>
                </a:solidFill>
              </a:rPr>
              <a:t>(</a:t>
            </a:r>
            <a:r>
              <a:rPr lang="en-CA" sz="2000" dirty="0">
                <a:solidFill>
                  <a:srgbClr val="4F81BD"/>
                </a:solidFill>
              </a:rPr>
              <a:t>toxins, proteins, </a:t>
            </a:r>
            <a:r>
              <a:rPr lang="en-CA" sz="2000" dirty="0" smtClean="0">
                <a:solidFill>
                  <a:srgbClr val="4F81BD"/>
                </a:solidFill>
              </a:rPr>
              <a:t>nucleic </a:t>
            </a:r>
            <a:r>
              <a:rPr lang="en-CA" sz="2000" dirty="0">
                <a:solidFill>
                  <a:srgbClr val="4F81BD"/>
                </a:solidFill>
              </a:rPr>
              <a:t>acids</a:t>
            </a:r>
            <a:r>
              <a:rPr lang="en-CA" sz="2000" dirty="0" smtClean="0">
                <a:solidFill>
                  <a:srgbClr val="4F81BD"/>
                </a:solidFill>
              </a:rPr>
              <a:t>)</a:t>
            </a:r>
          </a:p>
          <a:p>
            <a:pPr lvl="1">
              <a:lnSpc>
                <a:spcPct val="130000"/>
              </a:lnSpc>
            </a:pPr>
            <a:r>
              <a:rPr lang="en-CA" sz="2000" dirty="0" smtClean="0">
                <a:solidFill>
                  <a:srgbClr val="4F81BD"/>
                </a:solidFill>
              </a:rPr>
              <a:t>Fragments </a:t>
            </a:r>
            <a:r>
              <a:rPr lang="en-CA" sz="2000" dirty="0">
                <a:solidFill>
                  <a:srgbClr val="4F81BD"/>
                </a:solidFill>
              </a:rPr>
              <a:t>of other organisms (animals, plants)</a:t>
            </a:r>
          </a:p>
          <a:p>
            <a:pPr>
              <a:lnSpc>
                <a:spcPct val="130000"/>
              </a:lnSpc>
            </a:pPr>
            <a:r>
              <a:rPr lang="en-CA" sz="2400" dirty="0">
                <a:solidFill>
                  <a:srgbClr val="4F81BD"/>
                </a:solidFill>
                <a:cs typeface="Times New Roman" panose="02020603050405020304" pitchFamily="18" charset="0"/>
              </a:rPr>
              <a:t>Effect of bioaerosols on </a:t>
            </a:r>
            <a:r>
              <a:rPr lang="en-CA" sz="2400" dirty="0" smtClean="0">
                <a:solidFill>
                  <a:srgbClr val="4F81BD"/>
                </a:solidFill>
                <a:cs typeface="Times New Roman" panose="02020603050405020304" pitchFamily="18" charset="0"/>
              </a:rPr>
              <a:t>health depends on :</a:t>
            </a:r>
            <a:endParaRPr lang="en-CA" sz="2400" dirty="0">
              <a:solidFill>
                <a:srgbClr val="4F81BD"/>
              </a:solidFill>
              <a:cs typeface="Times New Roman" panose="02020603050405020304" pitchFamily="18" charset="0"/>
            </a:endParaRPr>
          </a:p>
          <a:p>
            <a:pPr lvl="1" indent="-342900">
              <a:lnSpc>
                <a:spcPct val="130000"/>
              </a:lnSpc>
            </a:pPr>
            <a:r>
              <a:rPr lang="en-CA" sz="2000" dirty="0">
                <a:solidFill>
                  <a:srgbClr val="4F81BD"/>
                </a:solidFill>
                <a:cs typeface="Times New Roman" panose="02020603050405020304" pitchFamily="18" charset="0"/>
              </a:rPr>
              <a:t>Chemical composition </a:t>
            </a:r>
          </a:p>
          <a:p>
            <a:pPr lvl="1" indent="-342900">
              <a:lnSpc>
                <a:spcPct val="130000"/>
              </a:lnSpc>
            </a:pPr>
            <a:r>
              <a:rPr lang="en-CA" sz="2000" dirty="0">
                <a:solidFill>
                  <a:srgbClr val="4F81BD"/>
                </a:solidFill>
                <a:cs typeface="Times New Roman" panose="02020603050405020304" pitchFamily="18" charset="0"/>
              </a:rPr>
              <a:t>Biological composition </a:t>
            </a:r>
          </a:p>
          <a:p>
            <a:pPr lvl="1" indent="-342900">
              <a:lnSpc>
                <a:spcPct val="130000"/>
              </a:lnSpc>
            </a:pPr>
            <a:r>
              <a:rPr lang="en-CA" sz="2000" dirty="0">
                <a:solidFill>
                  <a:srgbClr val="4F81BD"/>
                </a:solidFill>
                <a:cs typeface="Times New Roman" panose="02020603050405020304" pitchFamily="18" charset="0"/>
              </a:rPr>
              <a:t>Cell concentration</a:t>
            </a:r>
          </a:p>
          <a:p>
            <a:pPr lvl="1" indent="-342900">
              <a:lnSpc>
                <a:spcPct val="130000"/>
              </a:lnSpc>
            </a:pPr>
            <a:r>
              <a:rPr lang="en-CA" sz="2000" dirty="0">
                <a:solidFill>
                  <a:srgbClr val="4F81BD"/>
                </a:solidFill>
                <a:cs typeface="Times New Roman" panose="02020603050405020304" pitchFamily="18" charset="0"/>
              </a:rPr>
              <a:t>Aerodynamic diameter </a:t>
            </a:r>
          </a:p>
          <a:p>
            <a:pPr lvl="1" indent="-342900">
              <a:lnSpc>
                <a:spcPct val="130000"/>
              </a:lnSpc>
              <a:buFont typeface="Arial"/>
              <a:buChar char="•"/>
            </a:pPr>
            <a:endParaRPr lang="fr-CA" sz="2000" dirty="0" smtClean="0">
              <a:solidFill>
                <a:srgbClr val="4F81BD"/>
              </a:solidFill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buNone/>
            </a:pPr>
            <a:endParaRPr lang="fr-CA" sz="2400" dirty="0">
              <a:solidFill>
                <a:srgbClr val="4F81BD"/>
              </a:solidFill>
              <a:cs typeface="Times New Roman" panose="02020603050405020304" pitchFamily="18" charset="0"/>
            </a:endParaRPr>
          </a:p>
          <a:p>
            <a:pPr marL="0" indent="0">
              <a:lnSpc>
                <a:spcPct val="130000"/>
              </a:lnSpc>
              <a:buNone/>
            </a:pPr>
            <a:endParaRPr lang="fr-FR" sz="2400" dirty="0" smtClean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23460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 smtClean="0">
                <a:solidFill>
                  <a:srgbClr val="1F497D"/>
                </a:solidFill>
              </a:rPr>
              <a:t>Bioaerosols &amp; health issues</a:t>
            </a:r>
            <a:endParaRPr lang="en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 lvl="1" indent="0">
              <a:lnSpc>
                <a:spcPct val="130000"/>
              </a:lnSpc>
              <a:buNone/>
            </a:pPr>
            <a:r>
              <a:rPr lang="en-CA" sz="2000" dirty="0" smtClean="0">
                <a:solidFill>
                  <a:srgbClr val="4F81BD"/>
                </a:solidFill>
              </a:rPr>
              <a:t> </a:t>
            </a:r>
            <a:endParaRPr lang="en-CA" sz="20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413712" y="1527928"/>
            <a:ext cx="8550994" cy="51806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Wingdings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CA" sz="2400" dirty="0">
                <a:solidFill>
                  <a:srgbClr val="4F81BD"/>
                </a:solidFill>
              </a:rPr>
              <a:t>Occupational exposure to bioaerosols may cause health effects</a:t>
            </a:r>
          </a:p>
          <a:p>
            <a:pPr lvl="1">
              <a:lnSpc>
                <a:spcPct val="130000"/>
              </a:lnSpc>
            </a:pPr>
            <a:r>
              <a:rPr lang="en-CA" sz="1800" dirty="0">
                <a:solidFill>
                  <a:srgbClr val="4F81BD"/>
                </a:solidFill>
              </a:rPr>
              <a:t>Respiratory </a:t>
            </a:r>
            <a:r>
              <a:rPr lang="en-CA" sz="1800" dirty="0" smtClean="0">
                <a:solidFill>
                  <a:srgbClr val="4F81BD"/>
                </a:solidFill>
              </a:rPr>
              <a:t>symptoms</a:t>
            </a:r>
            <a:endParaRPr lang="en-CA" sz="1800" dirty="0">
              <a:solidFill>
                <a:srgbClr val="4F81BD"/>
              </a:solidFill>
            </a:endParaRPr>
          </a:p>
          <a:p>
            <a:pPr lvl="1">
              <a:lnSpc>
                <a:spcPct val="130000"/>
              </a:lnSpc>
            </a:pPr>
            <a:r>
              <a:rPr lang="en-CA" sz="1800" dirty="0">
                <a:solidFill>
                  <a:srgbClr val="4F81BD"/>
                </a:solidFill>
              </a:rPr>
              <a:t>Gastrointestinal problems </a:t>
            </a:r>
          </a:p>
          <a:p>
            <a:pPr lvl="1">
              <a:lnSpc>
                <a:spcPct val="130000"/>
              </a:lnSpc>
            </a:pPr>
            <a:r>
              <a:rPr lang="en-CA" sz="1800" dirty="0">
                <a:solidFill>
                  <a:srgbClr val="4F81BD"/>
                </a:solidFill>
              </a:rPr>
              <a:t>Skin </a:t>
            </a:r>
            <a:r>
              <a:rPr lang="en-CA" sz="1800" dirty="0" smtClean="0">
                <a:solidFill>
                  <a:srgbClr val="4F81BD"/>
                </a:solidFill>
              </a:rPr>
              <a:t>problems</a:t>
            </a:r>
            <a:endParaRPr lang="en-CA" sz="1800" dirty="0">
              <a:solidFill>
                <a:srgbClr val="4F81BD"/>
              </a:solidFill>
            </a:endParaRPr>
          </a:p>
          <a:p>
            <a:pPr>
              <a:lnSpc>
                <a:spcPct val="130000"/>
              </a:lnSpc>
            </a:pPr>
            <a:r>
              <a:rPr lang="en-CA" sz="2400" dirty="0">
                <a:solidFill>
                  <a:srgbClr val="4F81BD"/>
                </a:solidFill>
              </a:rPr>
              <a:t>Occupational risks are derived from the presence of organisms, which can cause adverse effects on </a:t>
            </a:r>
            <a:r>
              <a:rPr lang="en-CA" sz="2400" dirty="0" smtClean="0">
                <a:solidFill>
                  <a:srgbClr val="4F81BD"/>
                </a:solidFill>
              </a:rPr>
              <a:t>workers</a:t>
            </a:r>
          </a:p>
          <a:p>
            <a:pPr lvl="1">
              <a:lnSpc>
                <a:spcPct val="130000"/>
              </a:lnSpc>
            </a:pPr>
            <a:r>
              <a:rPr lang="en-CA" sz="1800" dirty="0" smtClean="0">
                <a:solidFill>
                  <a:srgbClr val="4F81BD"/>
                </a:solidFill>
              </a:rPr>
              <a:t>Infectious</a:t>
            </a:r>
          </a:p>
          <a:p>
            <a:pPr lvl="1">
              <a:lnSpc>
                <a:spcPct val="130000"/>
              </a:lnSpc>
            </a:pPr>
            <a:r>
              <a:rPr lang="en-CA" sz="1800" dirty="0" smtClean="0">
                <a:solidFill>
                  <a:srgbClr val="4F81BD"/>
                </a:solidFill>
              </a:rPr>
              <a:t>Affect the human airway epithelial</a:t>
            </a:r>
          </a:p>
          <a:p>
            <a:pPr lvl="1">
              <a:lnSpc>
                <a:spcPct val="130000"/>
              </a:lnSpc>
            </a:pPr>
            <a:r>
              <a:rPr lang="en-CA" sz="1800" dirty="0" smtClean="0">
                <a:solidFill>
                  <a:srgbClr val="4F81BD"/>
                </a:solidFill>
              </a:rPr>
              <a:t>Allergenic</a:t>
            </a:r>
          </a:p>
          <a:p>
            <a:pPr lvl="1">
              <a:lnSpc>
                <a:spcPct val="130000"/>
              </a:lnSpc>
            </a:pPr>
            <a:r>
              <a:rPr lang="en-CA" sz="1800" dirty="0" smtClean="0">
                <a:solidFill>
                  <a:srgbClr val="4F81BD"/>
                </a:solidFill>
              </a:rPr>
              <a:t>Toxic</a:t>
            </a:r>
          </a:p>
          <a:p>
            <a:pPr lvl="1">
              <a:lnSpc>
                <a:spcPct val="130000"/>
              </a:lnSpc>
            </a:pPr>
            <a:r>
              <a:rPr lang="en-CA" sz="1800" dirty="0">
                <a:solidFill>
                  <a:srgbClr val="4F81BD"/>
                </a:solidFill>
              </a:rPr>
              <a:t>C</a:t>
            </a:r>
            <a:r>
              <a:rPr lang="en-CA" sz="1800" dirty="0" smtClean="0">
                <a:solidFill>
                  <a:srgbClr val="4F81BD"/>
                </a:solidFill>
              </a:rPr>
              <a:t>arcinogenic</a:t>
            </a:r>
            <a:endParaRPr lang="en-CA" sz="1800" dirty="0">
              <a:solidFill>
                <a:srgbClr val="4F81BD"/>
              </a:solidFill>
            </a:endParaRPr>
          </a:p>
          <a:p>
            <a:pPr>
              <a:lnSpc>
                <a:spcPct val="130000"/>
              </a:lnSpc>
            </a:pPr>
            <a:endParaRPr lang="en-C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57745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7619" y="128544"/>
            <a:ext cx="8279181" cy="1143000"/>
          </a:xfrm>
        </p:spPr>
        <p:txBody>
          <a:bodyPr>
            <a:normAutofit/>
          </a:bodyPr>
          <a:lstStyle/>
          <a:p>
            <a:pPr algn="ctr"/>
            <a:r>
              <a:rPr lang="en-CA" sz="3600" b="1" dirty="0" smtClean="0">
                <a:solidFill>
                  <a:srgbClr val="1F497D"/>
                </a:solidFill>
              </a:rPr>
              <a:t>Aim of the study</a:t>
            </a:r>
            <a:endParaRPr lang="en-CA" sz="3600" b="1" dirty="0">
              <a:solidFill>
                <a:srgbClr val="1F497D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867757" y="21939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1265359" y="1677340"/>
            <a:ext cx="6978534" cy="4529363"/>
          </a:xfrm>
        </p:spPr>
        <p:txBody>
          <a:bodyPr/>
          <a:lstStyle/>
          <a:p>
            <a:pPr marL="0" indent="0" algn="ctr">
              <a:lnSpc>
                <a:spcPct val="120000"/>
              </a:lnSpc>
              <a:buNone/>
            </a:pPr>
            <a:r>
              <a:rPr lang="en-CA" dirty="0" smtClean="0">
                <a:solidFill>
                  <a:srgbClr val="4F81BD"/>
                </a:solidFill>
              </a:rPr>
              <a:t>There is a lack of knowledge concerning the dispersal of airborne microorganisms emitted in composting activities</a:t>
            </a:r>
          </a:p>
          <a:p>
            <a:pPr marL="0" indent="0" algn="ctr">
              <a:buNone/>
            </a:pPr>
            <a:endParaRPr lang="en-CA" dirty="0">
              <a:solidFill>
                <a:srgbClr val="4F81BD"/>
              </a:solidFill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en-CA" dirty="0" smtClean="0">
                <a:solidFill>
                  <a:srgbClr val="4F81BD"/>
                </a:solidFill>
              </a:rPr>
              <a:t>The aim of this study was to investigate the workers exposure to bioaerosols from three different types of composting facilities</a:t>
            </a:r>
          </a:p>
          <a:p>
            <a:pPr marL="0" indent="0">
              <a:buNone/>
            </a:pPr>
            <a:endParaRPr lang="en-CA" dirty="0">
              <a:solidFill>
                <a:srgbClr val="4F81BD"/>
              </a:solidFill>
            </a:endParaRPr>
          </a:p>
          <a:p>
            <a:pPr marL="0" indent="0">
              <a:buNone/>
            </a:pPr>
            <a:endParaRPr lang="en-CA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224635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7619" y="128544"/>
            <a:ext cx="8279181" cy="1143000"/>
          </a:xfrm>
        </p:spPr>
        <p:txBody>
          <a:bodyPr>
            <a:normAutofit/>
          </a:bodyPr>
          <a:lstStyle/>
          <a:p>
            <a:pPr algn="ctr"/>
            <a:r>
              <a:rPr lang="en-CA" sz="3600" b="1" dirty="0" smtClean="0">
                <a:solidFill>
                  <a:srgbClr val="4F81BD"/>
                </a:solidFill>
              </a:rPr>
              <a:t>Methods</a:t>
            </a:r>
            <a:endParaRPr lang="en-CA" sz="3600" b="1" dirty="0">
              <a:solidFill>
                <a:srgbClr val="4F81BD"/>
              </a:solidFill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3006164" y="1479176"/>
            <a:ext cx="3747248" cy="91952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485312" y="3202363"/>
            <a:ext cx="3322010" cy="921235"/>
          </a:xfrm>
          <a:prstGeom prst="roundRect">
            <a:avLst/>
          </a:prstGeom>
          <a:solidFill>
            <a:srgbClr val="FFFFFF"/>
          </a:solidFill>
          <a:ln>
            <a:solidFill>
              <a:schemeClr val="accent3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6639859" y="3211143"/>
            <a:ext cx="2226236" cy="897597"/>
          </a:xfrm>
          <a:prstGeom prst="roundRect">
            <a:avLst/>
          </a:prstGeom>
          <a:solidFill>
            <a:schemeClr val="bg1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006164" y="1509062"/>
            <a:ext cx="3747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4F81BD"/>
                </a:solidFill>
              </a:rPr>
              <a:t>COMPOSTING PLANT (CP) </a:t>
            </a:r>
            <a:endParaRPr lang="fr-FR" b="1" dirty="0">
              <a:solidFill>
                <a:srgbClr val="4F81BD"/>
              </a:solidFill>
            </a:endParaRPr>
          </a:p>
        </p:txBody>
      </p:sp>
      <p:cxnSp>
        <p:nvCxnSpPr>
          <p:cNvPr id="7" name="Connecteur droit avec flèche 6"/>
          <p:cNvCxnSpPr>
            <a:stCxn id="4" idx="2"/>
            <a:endCxn id="14" idx="0"/>
          </p:cNvCxnSpPr>
          <p:nvPr/>
        </p:nvCxnSpPr>
        <p:spPr>
          <a:xfrm flipH="1">
            <a:off x="2146317" y="2398696"/>
            <a:ext cx="2733471" cy="8036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stCxn id="4" idx="2"/>
            <a:endCxn id="17" idx="0"/>
          </p:cNvCxnSpPr>
          <p:nvPr/>
        </p:nvCxnSpPr>
        <p:spPr>
          <a:xfrm>
            <a:off x="4879788" y="2398696"/>
            <a:ext cx="2873189" cy="81244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6429189" y="2305865"/>
            <a:ext cx="2405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solidFill>
                  <a:srgbClr val="4F81BD"/>
                </a:solidFill>
              </a:rPr>
              <a:t>Coriolis </a:t>
            </a:r>
            <a:r>
              <a:rPr lang="en-CA" dirty="0" smtClean="0">
                <a:solidFill>
                  <a:srgbClr val="4F81BD"/>
                </a:solidFill>
              </a:rPr>
              <a:t>µ</a:t>
            </a:r>
            <a:r>
              <a:rPr lang="en-CA" baseline="30000" dirty="0" smtClean="0">
                <a:solidFill>
                  <a:srgbClr val="4F81BD"/>
                </a:solidFill>
              </a:rPr>
              <a:t>c</a:t>
            </a:r>
            <a:r>
              <a:rPr lang="en-CA" dirty="0" smtClean="0">
                <a:solidFill>
                  <a:srgbClr val="4F81BD"/>
                </a:solidFill>
              </a:rPr>
              <a:t> </a:t>
            </a:r>
            <a:r>
              <a:rPr lang="fr-FR" dirty="0" smtClean="0">
                <a:solidFill>
                  <a:srgbClr val="4F81BD"/>
                </a:solidFill>
              </a:rPr>
              <a:t>air sampler</a:t>
            </a:r>
          </a:p>
          <a:p>
            <a:pPr algn="ctr"/>
            <a:r>
              <a:rPr lang="fr-FR" dirty="0" smtClean="0">
                <a:solidFill>
                  <a:srgbClr val="4F81BD"/>
                </a:solidFill>
              </a:rPr>
              <a:t>300 L/min - 10 min</a:t>
            </a:r>
            <a:endParaRPr lang="fr-FR" dirty="0">
              <a:solidFill>
                <a:srgbClr val="4F81BD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09052" y="2433780"/>
            <a:ext cx="29548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dirty="0">
                <a:solidFill>
                  <a:srgbClr val="4F81BD"/>
                </a:solidFill>
              </a:rPr>
              <a:t>S</a:t>
            </a:r>
            <a:r>
              <a:rPr lang="en-CA" dirty="0" smtClean="0">
                <a:solidFill>
                  <a:srgbClr val="4F81BD"/>
                </a:solidFill>
              </a:rPr>
              <a:t>ix</a:t>
            </a:r>
            <a:r>
              <a:rPr lang="en-CA" dirty="0">
                <a:solidFill>
                  <a:srgbClr val="4F81BD"/>
                </a:solidFill>
              </a:rPr>
              <a:t>-stage Andersen impactors </a:t>
            </a:r>
            <a:endParaRPr lang="en-CA" dirty="0" smtClean="0">
              <a:solidFill>
                <a:srgbClr val="4F81BD"/>
              </a:solidFill>
            </a:endParaRPr>
          </a:p>
          <a:p>
            <a:pPr algn="ctr"/>
            <a:r>
              <a:rPr lang="en-CA" dirty="0" smtClean="0">
                <a:solidFill>
                  <a:srgbClr val="4F81BD"/>
                </a:solidFill>
              </a:rPr>
              <a:t>28.3 L/min – 2min</a:t>
            </a:r>
            <a:endParaRPr lang="fr-FR" dirty="0">
              <a:solidFill>
                <a:srgbClr val="4F81BD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1093487" y="3499145"/>
            <a:ext cx="2105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4F81BD"/>
                </a:solidFill>
              </a:rPr>
              <a:t>Growth culture</a:t>
            </a:r>
            <a:endParaRPr lang="fr-FR" dirty="0">
              <a:solidFill>
                <a:srgbClr val="4F81BD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237505" y="3499145"/>
            <a:ext cx="1210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4F81BD"/>
                </a:solidFill>
              </a:rPr>
              <a:t>qPCR</a:t>
            </a:r>
            <a:endParaRPr lang="fr-FR" dirty="0">
              <a:solidFill>
                <a:srgbClr val="4F81BD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485313" y="4519954"/>
            <a:ext cx="3322009" cy="1200329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fr-FR" dirty="0" smtClean="0">
                <a:solidFill>
                  <a:srgbClr val="4F81BD"/>
                </a:solidFill>
              </a:rPr>
              <a:t>Mesophilic bacteria</a:t>
            </a:r>
          </a:p>
          <a:p>
            <a:pPr marL="285750" indent="-285750">
              <a:buFont typeface="Wingdings" charset="2"/>
              <a:buChar char="§"/>
            </a:pPr>
            <a:r>
              <a:rPr lang="fr-FR" dirty="0" err="1" smtClean="0">
                <a:solidFill>
                  <a:srgbClr val="4F81BD"/>
                </a:solidFill>
              </a:rPr>
              <a:t>Mesophilic</a:t>
            </a:r>
            <a:r>
              <a:rPr lang="fr-FR" dirty="0" smtClean="0">
                <a:solidFill>
                  <a:srgbClr val="4F81BD"/>
                </a:solidFill>
              </a:rPr>
              <a:t> </a:t>
            </a:r>
            <a:r>
              <a:rPr lang="fr-FR" dirty="0" err="1" smtClean="0">
                <a:solidFill>
                  <a:srgbClr val="4F81BD"/>
                </a:solidFill>
              </a:rPr>
              <a:t>molds</a:t>
            </a:r>
            <a:endParaRPr lang="fr-FR" dirty="0" smtClean="0">
              <a:solidFill>
                <a:srgbClr val="4F81BD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fr-FR" dirty="0" smtClean="0">
                <a:solidFill>
                  <a:srgbClr val="4F81BD"/>
                </a:solidFill>
              </a:rPr>
              <a:t>Thermophilic </a:t>
            </a:r>
            <a:r>
              <a:rPr lang="fr-FR" dirty="0" err="1" smtClean="0">
                <a:solidFill>
                  <a:srgbClr val="4F81BD"/>
                </a:solidFill>
              </a:rPr>
              <a:t>actinomycetes</a:t>
            </a:r>
            <a:endParaRPr lang="fr-FR" dirty="0" smtClean="0">
              <a:solidFill>
                <a:srgbClr val="4F81BD"/>
              </a:solidFill>
            </a:endParaRPr>
          </a:p>
          <a:p>
            <a:pPr marL="285750" indent="-285750">
              <a:buFont typeface="Wingdings" charset="2"/>
              <a:buChar char="§"/>
            </a:pPr>
            <a:r>
              <a:rPr lang="fr-FR" dirty="0" smtClean="0">
                <a:solidFill>
                  <a:srgbClr val="4F81BD"/>
                </a:solidFill>
              </a:rPr>
              <a:t> </a:t>
            </a:r>
            <a:r>
              <a:rPr lang="fr-FR" i="1" dirty="0" smtClean="0">
                <a:solidFill>
                  <a:srgbClr val="4F81BD"/>
                </a:solidFill>
              </a:rPr>
              <a:t>A. fumigatus</a:t>
            </a:r>
            <a:endParaRPr lang="fr-FR" i="1" dirty="0">
              <a:solidFill>
                <a:srgbClr val="4F81BD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5879099" y="4501154"/>
            <a:ext cx="2986996" cy="203132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§"/>
            </a:pPr>
            <a:r>
              <a:rPr lang="fr-FR" dirty="0" smtClean="0">
                <a:solidFill>
                  <a:srgbClr val="4F81BD"/>
                </a:solidFill>
              </a:rPr>
              <a:t>Total bacteria</a:t>
            </a:r>
          </a:p>
          <a:p>
            <a:pPr marL="285750" indent="-285750">
              <a:buFont typeface="Wingdings" charset="2"/>
              <a:buChar char="§"/>
            </a:pPr>
            <a:r>
              <a:rPr lang="fr-FR" i="1" dirty="0" smtClean="0">
                <a:solidFill>
                  <a:srgbClr val="4F81BD"/>
                </a:solidFill>
              </a:rPr>
              <a:t>Penicillium/Aspergillus</a:t>
            </a:r>
          </a:p>
          <a:p>
            <a:pPr marL="285750" indent="-285750">
              <a:buFont typeface="Wingdings" charset="2"/>
              <a:buChar char="§"/>
            </a:pPr>
            <a:r>
              <a:rPr lang="fr-FR" i="1" dirty="0" smtClean="0">
                <a:solidFill>
                  <a:srgbClr val="4F81BD"/>
                </a:solidFill>
              </a:rPr>
              <a:t>A. Fumigatus</a:t>
            </a:r>
          </a:p>
          <a:p>
            <a:pPr marL="285750" indent="-285750">
              <a:buFont typeface="Wingdings" charset="2"/>
              <a:buChar char="§"/>
            </a:pPr>
            <a:r>
              <a:rPr lang="fr-FR" i="1" dirty="0" smtClean="0">
                <a:solidFill>
                  <a:srgbClr val="4F81BD"/>
                </a:solidFill>
              </a:rPr>
              <a:t>S. Rectivirgula</a:t>
            </a:r>
          </a:p>
          <a:p>
            <a:pPr marL="285750" indent="-285750">
              <a:buFont typeface="Wingdings" charset="2"/>
              <a:buChar char="§"/>
            </a:pPr>
            <a:r>
              <a:rPr lang="fr-FR" i="1" dirty="0" smtClean="0">
                <a:solidFill>
                  <a:srgbClr val="4F81BD"/>
                </a:solidFill>
              </a:rPr>
              <a:t>Mycobacterium</a:t>
            </a:r>
          </a:p>
          <a:p>
            <a:pPr marL="285750" indent="-285750">
              <a:buFont typeface="Wingdings" charset="2"/>
              <a:buChar char="§"/>
            </a:pPr>
            <a:r>
              <a:rPr lang="fr-FR" i="1" dirty="0" smtClean="0">
                <a:solidFill>
                  <a:srgbClr val="4F81BD"/>
                </a:solidFill>
              </a:rPr>
              <a:t>Legionella</a:t>
            </a:r>
          </a:p>
          <a:p>
            <a:pPr marL="285750" indent="-285750">
              <a:buFont typeface="Wingdings" charset="2"/>
              <a:buChar char="§"/>
            </a:pPr>
            <a:r>
              <a:rPr lang="fr-FR" i="1" dirty="0" smtClean="0">
                <a:solidFill>
                  <a:srgbClr val="4F81BD"/>
                </a:solidFill>
              </a:rPr>
              <a:t>Legionella pneumophila</a:t>
            </a: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1031" y="3076524"/>
            <a:ext cx="520033" cy="1032216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3765" y="3127825"/>
            <a:ext cx="1035424" cy="110756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3719" y="1895018"/>
            <a:ext cx="783620" cy="43099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8091" y="1909959"/>
            <a:ext cx="483776" cy="395906"/>
          </a:xfrm>
          <a:prstGeom prst="round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8640" y="1895018"/>
            <a:ext cx="422087" cy="430991"/>
          </a:xfrm>
          <a:prstGeom prst="rect">
            <a:avLst/>
          </a:prstGeom>
        </p:spPr>
      </p:pic>
      <p:cxnSp>
        <p:nvCxnSpPr>
          <p:cNvPr id="8" name="Connecteur droit avec flèche 7"/>
          <p:cNvCxnSpPr>
            <a:stCxn id="14" idx="2"/>
          </p:cNvCxnSpPr>
          <p:nvPr/>
        </p:nvCxnSpPr>
        <p:spPr>
          <a:xfrm>
            <a:off x="2146317" y="4123598"/>
            <a:ext cx="0" cy="3687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stCxn id="17" idx="2"/>
          </p:cNvCxnSpPr>
          <p:nvPr/>
        </p:nvCxnSpPr>
        <p:spPr>
          <a:xfrm flipH="1">
            <a:off x="7663331" y="4108740"/>
            <a:ext cx="89646" cy="4112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531489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7619" y="128544"/>
            <a:ext cx="8279181" cy="1143000"/>
          </a:xfrm>
        </p:spPr>
        <p:txBody>
          <a:bodyPr>
            <a:normAutofit/>
          </a:bodyPr>
          <a:lstStyle/>
          <a:p>
            <a:pPr algn="ctr"/>
            <a:r>
              <a:rPr lang="en-CA" sz="3600" b="1" dirty="0" smtClean="0">
                <a:solidFill>
                  <a:srgbClr val="4F81BD"/>
                </a:solidFill>
              </a:rPr>
              <a:t>Methods</a:t>
            </a:r>
            <a:endParaRPr lang="en-CA" sz="3600" b="1" dirty="0">
              <a:solidFill>
                <a:srgbClr val="4F81BD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867757" y="21939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951594" y="1852706"/>
            <a:ext cx="3306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Coriolis µ®</a:t>
            </a:r>
            <a:endParaRPr lang="fr-FR" sz="24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5275571" y="1963067"/>
            <a:ext cx="3306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Andersen</a:t>
            </a:r>
            <a:endParaRPr lang="fr-FR" sz="2400" b="1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8118" y="2563232"/>
            <a:ext cx="3782235" cy="322750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320117" y="5790738"/>
            <a:ext cx="24802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rgbClr val="7F7F7F"/>
                </a:solidFill>
              </a:rPr>
              <a:t>http://</a:t>
            </a:r>
            <a:r>
              <a:rPr lang="fr-FR" sz="1200" dirty="0" err="1">
                <a:solidFill>
                  <a:srgbClr val="7F7F7F"/>
                </a:solidFill>
              </a:rPr>
              <a:t>archive.bio.ed.ac.uk</a:t>
            </a:r>
            <a:r>
              <a:rPr lang="fr-FR" sz="1200" dirty="0">
                <a:solidFill>
                  <a:srgbClr val="7F7F7F"/>
                </a:solidFill>
              </a:rPr>
              <a:t>/</a:t>
            </a:r>
            <a:r>
              <a:rPr lang="fr-FR" sz="1200" dirty="0" err="1">
                <a:solidFill>
                  <a:srgbClr val="7F7F7F"/>
                </a:solidFill>
              </a:rPr>
              <a:t>jdeacon</a:t>
            </a:r>
            <a:r>
              <a:rPr lang="fr-FR" sz="1200" dirty="0">
                <a:solidFill>
                  <a:srgbClr val="7F7F7F"/>
                </a:solidFill>
              </a:rPr>
              <a:t>/microbes/</a:t>
            </a:r>
            <a:r>
              <a:rPr lang="fr-FR" sz="1200" dirty="0" err="1">
                <a:solidFill>
                  <a:srgbClr val="7F7F7F"/>
                </a:solidFill>
              </a:rPr>
              <a:t>airborne.htm</a:t>
            </a:r>
            <a:endParaRPr lang="fr-FR" sz="1200" dirty="0">
              <a:solidFill>
                <a:srgbClr val="7F7F7F"/>
              </a:solidFill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501" y="2563232"/>
            <a:ext cx="3810000" cy="322750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075334" y="5806295"/>
            <a:ext cx="12488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err="1">
                <a:solidFill>
                  <a:schemeClr val="bg1">
                    <a:lumMod val="50000"/>
                  </a:schemeClr>
                </a:solidFill>
              </a:rPr>
              <a:t>www.geneq.com</a:t>
            </a:r>
            <a:endParaRPr 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77093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07619" y="128544"/>
            <a:ext cx="8279181" cy="1143000"/>
          </a:xfrm>
        </p:spPr>
        <p:txBody>
          <a:bodyPr>
            <a:normAutofit/>
          </a:bodyPr>
          <a:lstStyle/>
          <a:p>
            <a:pPr algn="ctr"/>
            <a:r>
              <a:rPr lang="en-CA" b="1" dirty="0" smtClean="0">
                <a:solidFill>
                  <a:srgbClr val="1F497D"/>
                </a:solidFill>
              </a:rPr>
              <a:t>Domestic composting plant</a:t>
            </a:r>
            <a:endParaRPr lang="en-CA" sz="3600" b="1" dirty="0">
              <a:solidFill>
                <a:srgbClr val="1F497D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5259" y="1658625"/>
            <a:ext cx="3387680" cy="225244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5259" y="4059782"/>
            <a:ext cx="3399543" cy="226033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9499" y="1658625"/>
            <a:ext cx="3399542" cy="226033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9499" y="4059782"/>
            <a:ext cx="3399542" cy="226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32886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07619" y="128544"/>
            <a:ext cx="8279181" cy="1143000"/>
          </a:xfrm>
        </p:spPr>
        <p:txBody>
          <a:bodyPr>
            <a:normAutofit/>
          </a:bodyPr>
          <a:lstStyle/>
          <a:p>
            <a:pPr algn="ctr"/>
            <a:r>
              <a:rPr lang="en-CA" b="1" dirty="0" smtClean="0">
                <a:solidFill>
                  <a:srgbClr val="1F497D"/>
                </a:solidFill>
              </a:rPr>
              <a:t>Vegetal composting plant</a:t>
            </a:r>
            <a:endParaRPr lang="en-CA" sz="3600" b="1" dirty="0">
              <a:solidFill>
                <a:srgbClr val="1F497D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9500" y="4059782"/>
            <a:ext cx="3399541" cy="226033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9500" y="1684135"/>
            <a:ext cx="3399541" cy="226033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0559" y="1684135"/>
            <a:ext cx="3399541" cy="226033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0558" y="4059782"/>
            <a:ext cx="3399541" cy="226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153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07619" y="128544"/>
            <a:ext cx="8279181" cy="1143000"/>
          </a:xfrm>
        </p:spPr>
        <p:txBody>
          <a:bodyPr>
            <a:normAutofit/>
          </a:bodyPr>
          <a:lstStyle/>
          <a:p>
            <a:pPr algn="ctr"/>
            <a:r>
              <a:rPr lang="en-CA" b="1" dirty="0" smtClean="0">
                <a:solidFill>
                  <a:srgbClr val="1F497D"/>
                </a:solidFill>
              </a:rPr>
              <a:t>Animal composting plant</a:t>
            </a:r>
            <a:endParaRPr lang="en-CA" sz="3600" b="1" dirty="0">
              <a:solidFill>
                <a:srgbClr val="1F497D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5616" y="1669188"/>
            <a:ext cx="3399541" cy="226033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9500" y="1669188"/>
            <a:ext cx="3399541" cy="226033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5616" y="4044837"/>
            <a:ext cx="3399541" cy="226033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9500" y="4044837"/>
            <a:ext cx="3399541" cy="226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06472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3959" y="1529230"/>
            <a:ext cx="5170394" cy="386867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391646" y="419722"/>
            <a:ext cx="3615766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CA" sz="3600" dirty="0" smtClean="0">
                <a:solidFill>
                  <a:srgbClr val="4F81BD"/>
                </a:solidFill>
              </a:rPr>
              <a:t>Culture methods</a:t>
            </a:r>
            <a:endParaRPr lang="en-CA" sz="3600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969756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07619" y="128544"/>
            <a:ext cx="8279181" cy="1143000"/>
          </a:xfrm>
        </p:spPr>
        <p:txBody>
          <a:bodyPr>
            <a:normAutofit/>
          </a:bodyPr>
          <a:lstStyle/>
          <a:p>
            <a:pPr algn="ctr"/>
            <a:r>
              <a:rPr lang="en-CA" b="1" dirty="0" smtClean="0">
                <a:solidFill>
                  <a:srgbClr val="1F497D"/>
                </a:solidFill>
              </a:rPr>
              <a:t>Mesophilic bacteria</a:t>
            </a:r>
            <a:endParaRPr lang="en-CA" sz="3600" b="1" dirty="0">
              <a:solidFill>
                <a:srgbClr val="1F497D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686" y="1540482"/>
            <a:ext cx="7381208" cy="401763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63177" y="5773871"/>
            <a:ext cx="8486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charset="2"/>
              <a:buChar char="§"/>
            </a:pPr>
            <a:r>
              <a:rPr lang="en-CA" sz="2400" dirty="0">
                <a:solidFill>
                  <a:srgbClr val="4F81BD"/>
                </a:solidFill>
              </a:rPr>
              <a:t>The concentrations of </a:t>
            </a:r>
            <a:r>
              <a:rPr lang="en-CA" sz="2400" dirty="0" smtClean="0">
                <a:solidFill>
                  <a:srgbClr val="4F81BD"/>
                </a:solidFill>
              </a:rPr>
              <a:t>microorganisms increases </a:t>
            </a:r>
            <a:r>
              <a:rPr lang="en-CA" sz="2400" dirty="0">
                <a:solidFill>
                  <a:srgbClr val="4F81BD"/>
                </a:solidFill>
              </a:rPr>
              <a:t>during working </a:t>
            </a:r>
            <a:r>
              <a:rPr lang="en-CA" sz="2400" dirty="0" smtClean="0">
                <a:solidFill>
                  <a:srgbClr val="4F81BD"/>
                </a:solidFill>
              </a:rPr>
              <a:t>activities</a:t>
            </a:r>
            <a:endParaRPr lang="en-CA" sz="2400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09056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07619" y="128544"/>
            <a:ext cx="8279181" cy="1143000"/>
          </a:xfrm>
        </p:spPr>
        <p:txBody>
          <a:bodyPr>
            <a:normAutofit/>
          </a:bodyPr>
          <a:lstStyle/>
          <a:p>
            <a:pPr algn="ctr"/>
            <a:r>
              <a:rPr lang="en-CA" b="1" dirty="0" smtClean="0">
                <a:solidFill>
                  <a:srgbClr val="1F497D"/>
                </a:solidFill>
              </a:rPr>
              <a:t>Mesophilic molds</a:t>
            </a:r>
            <a:endParaRPr lang="en-CA" sz="3600" b="1" dirty="0">
              <a:solidFill>
                <a:srgbClr val="1F497D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265" y="1688353"/>
            <a:ext cx="7600535" cy="4138707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956235" y="5842337"/>
            <a:ext cx="72165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charset="2"/>
              <a:buChar char="§"/>
            </a:pPr>
            <a:r>
              <a:rPr lang="en-CA" sz="2000" dirty="0" smtClean="0">
                <a:solidFill>
                  <a:srgbClr val="4F81BD"/>
                </a:solidFill>
              </a:rPr>
              <a:t>There is variations between the types of compost indicating that the raw material plays a role in the presence of mesophilic molds </a:t>
            </a:r>
            <a:endParaRPr lang="en-CA" sz="2000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84636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890888"/>
              </p:ext>
            </p:extLst>
          </p:nvPr>
        </p:nvGraphicFramePr>
        <p:xfrm>
          <a:off x="463177" y="1475735"/>
          <a:ext cx="8621058" cy="3874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412"/>
                <a:gridCol w="2216274"/>
                <a:gridCol w="891491"/>
                <a:gridCol w="1982195"/>
                <a:gridCol w="886511"/>
                <a:gridCol w="1987175"/>
              </a:tblGrid>
              <a:tr h="47168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ＭＳ 明朝"/>
                          <a:cs typeface="Times New Roman"/>
                        </a:rPr>
                        <a:t>Plant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ＭＳ 明朝"/>
                          <a:cs typeface="Times New Roman"/>
                        </a:rPr>
                        <a:t>Microbiological group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b="1" dirty="0" smtClean="0">
                          <a:effectLst/>
                          <a:latin typeface="+mj-lt"/>
                          <a:ea typeface="ＭＳ 明朝"/>
                          <a:cs typeface="Times New Roman"/>
                        </a:rPr>
                        <a:t>Background</a:t>
                      </a:r>
                      <a:endParaRPr lang="fr-CA" sz="1600" dirty="0" smtClean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b="1" dirty="0" smtClean="0">
                          <a:effectLst/>
                          <a:latin typeface="+mj-lt"/>
                          <a:ea typeface="ＭＳ 明朝"/>
                          <a:cs typeface="Times New Roman"/>
                        </a:rPr>
                        <a:t>(no activity control)</a:t>
                      </a:r>
                      <a:endParaRPr lang="fr-CA" sz="1600" dirty="0" smtClean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 smtClean="0">
                          <a:effectLst/>
                          <a:latin typeface="+mj-lt"/>
                          <a:ea typeface="ＭＳ 明朝"/>
                          <a:cs typeface="Times New Roman"/>
                        </a:rPr>
                        <a:t>Work area</a:t>
                      </a:r>
                      <a:endParaRPr lang="fr-CA" sz="1600" dirty="0" smtClean="0"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anchor="ctr">
                    <a:lnL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528149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ＭＳ 明朝"/>
                          <a:cs typeface="Times New Roman"/>
                        </a:rPr>
                        <a:t>Pos. samples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ＭＳ 明朝"/>
                          <a:cs typeface="Times New Roman"/>
                        </a:rPr>
                        <a:t>CFU/ m</a:t>
                      </a:r>
                      <a:r>
                        <a:rPr lang="en-CA" sz="1600" baseline="30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ＭＳ 明朝"/>
                          <a:cs typeface="Times New Roman"/>
                        </a:rPr>
                        <a:t>Pos. samples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ＭＳ 明朝"/>
                          <a:cs typeface="Times New Roman"/>
                        </a:rPr>
                        <a:t>CFU/ m</a:t>
                      </a:r>
                      <a:r>
                        <a:rPr lang="en-CA" sz="1600" baseline="300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476405"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CA" sz="1100" b="1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DOMESTIC CP</a:t>
                      </a:r>
                      <a:endParaRPr lang="fr-CA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lnT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Thermophilic </a:t>
                      </a:r>
                      <a:r>
                        <a:rPr lang="en-CA" sz="1400" i="1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Actinomycetes</a:t>
                      </a:r>
                      <a:endParaRPr lang="fr-CA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3/3</a:t>
                      </a:r>
                      <a:endParaRPr lang="fr-CA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7.09x10</a:t>
                      </a:r>
                      <a:r>
                        <a:rPr lang="en-CA" sz="1600" baseline="300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1</a:t>
                      </a:r>
                      <a:r>
                        <a:rPr lang="en-CA" sz="16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– 6.74x10</a:t>
                      </a:r>
                      <a:r>
                        <a:rPr lang="en-CA" sz="1600" baseline="300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2</a:t>
                      </a:r>
                      <a:endParaRPr lang="fr-CA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3/3</a:t>
                      </a:r>
                      <a:endParaRPr lang="fr-CA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5.38x10</a:t>
                      </a:r>
                      <a:r>
                        <a:rPr lang="en-CA" sz="1600" baseline="300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2</a:t>
                      </a:r>
                      <a:r>
                        <a:rPr lang="en-CA" sz="16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– 7.87x10</a:t>
                      </a:r>
                      <a:r>
                        <a:rPr lang="en-CA" sz="1600" baseline="300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764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i="1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A. fumigatus</a:t>
                      </a:r>
                      <a:endParaRPr lang="fr-CA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3/3</a:t>
                      </a:r>
                      <a:endParaRPr lang="fr-CA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6x10</a:t>
                      </a:r>
                      <a:r>
                        <a:rPr lang="en-CA" sz="1600" baseline="300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0</a:t>
                      </a:r>
                      <a:r>
                        <a:rPr lang="en-CA" sz="16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– 4.43x10</a:t>
                      </a:r>
                      <a:r>
                        <a:rPr lang="en-CA" sz="1600" baseline="300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2</a:t>
                      </a:r>
                      <a:endParaRPr lang="fr-CA" sz="16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3/3</a:t>
                      </a:r>
                      <a:endParaRPr lang="fr-CA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2.3x10</a:t>
                      </a:r>
                      <a:r>
                        <a:rPr lang="en-CA" sz="1600" baseline="300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2</a:t>
                      </a:r>
                      <a:r>
                        <a:rPr lang="en-CA" sz="16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– 2.16x10</a:t>
                      </a:r>
                      <a:r>
                        <a:rPr lang="en-CA" sz="1600" baseline="300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5</a:t>
                      </a:r>
                      <a:endParaRPr lang="fr-CA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405"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CA" sz="1100" b="1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VEGETAL CP</a:t>
                      </a:r>
                      <a:endParaRPr lang="fr-CA" sz="12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Thermophilic </a:t>
                      </a:r>
                      <a:r>
                        <a:rPr lang="en-CA" sz="1400" i="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Actinomycetes</a:t>
                      </a:r>
                      <a:endParaRPr lang="fr-CA" sz="1400" i="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7/8</a:t>
                      </a:r>
                      <a:endParaRPr lang="fr-CA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0 – 3.55x10</a:t>
                      </a:r>
                      <a:r>
                        <a:rPr lang="en-CA" sz="1600" baseline="300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2</a:t>
                      </a:r>
                      <a:endParaRPr lang="fr-CA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8/8</a:t>
                      </a:r>
                      <a:endParaRPr lang="fr-CA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8.87x10</a:t>
                      </a:r>
                      <a:r>
                        <a:rPr lang="en-CA" sz="1600" baseline="300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1</a:t>
                      </a:r>
                      <a:r>
                        <a:rPr lang="en-CA" sz="16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– 2.97x10</a:t>
                      </a:r>
                      <a:r>
                        <a:rPr lang="en-CA" sz="1600" baseline="300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4</a:t>
                      </a:r>
                      <a:endParaRPr lang="fr-CA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4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i="1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A. fumigatus</a:t>
                      </a:r>
                      <a:endParaRPr lang="fr-CA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0/8</a:t>
                      </a:r>
                      <a:endParaRPr lang="fr-CA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0</a:t>
                      </a:r>
                      <a:endParaRPr lang="fr-CA" sz="16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6/8</a:t>
                      </a:r>
                      <a:endParaRPr lang="fr-CA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0 - 4.14x10</a:t>
                      </a:r>
                      <a:r>
                        <a:rPr lang="en-CA" sz="1600" baseline="300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1</a:t>
                      </a:r>
                      <a:endParaRPr lang="fr-CA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405">
                <a:tc rowSpan="2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en-CA" sz="1100" b="1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ANIMAL CP</a:t>
                      </a:r>
                      <a:endParaRPr lang="fr-CA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Thermophilic </a:t>
                      </a:r>
                      <a:r>
                        <a:rPr lang="en-CA" sz="1400" i="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Actinomycetes</a:t>
                      </a:r>
                      <a:endParaRPr lang="fr-CA" sz="1400" i="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7/7</a:t>
                      </a:r>
                      <a:endParaRPr lang="fr-CA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1.77x10</a:t>
                      </a:r>
                      <a:r>
                        <a:rPr lang="en-CA" sz="1600" baseline="300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1</a:t>
                      </a:r>
                      <a:r>
                        <a:rPr lang="en-CA" sz="16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– 8.33x10</a:t>
                      </a:r>
                      <a:r>
                        <a:rPr lang="en-CA" sz="1600" baseline="300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2</a:t>
                      </a:r>
                      <a:endParaRPr lang="fr-CA" sz="16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4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7/7</a:t>
                      </a:r>
                      <a:endParaRPr lang="fr-CA" sz="14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4.14x10</a:t>
                      </a:r>
                      <a:r>
                        <a:rPr lang="en-CA" sz="1600" baseline="300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1</a:t>
                      </a:r>
                      <a:r>
                        <a:rPr lang="en-CA" sz="16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– 2.68x10</a:t>
                      </a:r>
                      <a:r>
                        <a:rPr lang="en-CA" sz="1600" baseline="3000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640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CA" sz="1400" i="1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A. fumigatus</a:t>
                      </a:r>
                      <a:endParaRPr lang="fr-CA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5/7</a:t>
                      </a:r>
                      <a:endParaRPr lang="fr-CA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0 – 4.98x10</a:t>
                      </a:r>
                      <a:r>
                        <a:rPr lang="en-CA" sz="1600" baseline="300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4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7/7</a:t>
                      </a:r>
                      <a:endParaRPr lang="fr-CA" sz="14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1.62x10</a:t>
                      </a:r>
                      <a:r>
                        <a:rPr lang="en-CA" sz="1600" baseline="300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4</a:t>
                      </a:r>
                      <a:r>
                        <a:rPr lang="en-CA" sz="16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 – 2.3x10</a:t>
                      </a:r>
                      <a:r>
                        <a:rPr lang="en-CA" sz="1600" baseline="30000" dirty="0">
                          <a:effectLst/>
                          <a:latin typeface="Calibri"/>
                          <a:ea typeface="ＭＳ 明朝"/>
                          <a:cs typeface="Times New Roman"/>
                        </a:rPr>
                        <a:t>5</a:t>
                      </a:r>
                      <a:endParaRPr lang="fr-CA" sz="16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463177" y="5609520"/>
            <a:ext cx="848658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charset="2"/>
              <a:buChar char="§"/>
            </a:pPr>
            <a:r>
              <a:rPr lang="en-CA" sz="2400" dirty="0">
                <a:solidFill>
                  <a:srgbClr val="4F81BD"/>
                </a:solidFill>
              </a:rPr>
              <a:t>The concentrations of </a:t>
            </a:r>
            <a:r>
              <a:rPr lang="en-CA" sz="2400" dirty="0" smtClean="0">
                <a:solidFill>
                  <a:srgbClr val="4F81BD"/>
                </a:solidFill>
              </a:rPr>
              <a:t>microorganisms increase </a:t>
            </a:r>
            <a:r>
              <a:rPr lang="en-CA" sz="2400" dirty="0">
                <a:solidFill>
                  <a:srgbClr val="4F81BD"/>
                </a:solidFill>
              </a:rPr>
              <a:t>during working </a:t>
            </a:r>
            <a:r>
              <a:rPr lang="en-CA" sz="2400" dirty="0" smtClean="0">
                <a:solidFill>
                  <a:srgbClr val="4F81BD"/>
                </a:solidFill>
              </a:rPr>
              <a:t>activities</a:t>
            </a:r>
          </a:p>
          <a:p>
            <a:pPr marL="342900" indent="-342900" algn="just">
              <a:buFont typeface="Wingdings" charset="2"/>
              <a:buChar char="§"/>
            </a:pPr>
            <a:r>
              <a:rPr lang="en-CA" sz="2400" i="1" dirty="0" smtClean="0">
                <a:solidFill>
                  <a:srgbClr val="4F81BD"/>
                </a:solidFill>
              </a:rPr>
              <a:t>A. Fumigatus </a:t>
            </a:r>
            <a:r>
              <a:rPr lang="en-CA" sz="2400" dirty="0" smtClean="0">
                <a:solidFill>
                  <a:srgbClr val="4F81BD"/>
                </a:solidFill>
              </a:rPr>
              <a:t>high concentration in Animal CP</a:t>
            </a:r>
            <a:endParaRPr lang="en-CA" sz="2400" dirty="0">
              <a:solidFill>
                <a:srgbClr val="4F81BD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50471" y="3436471"/>
            <a:ext cx="7933764" cy="478117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1150471" y="4885765"/>
            <a:ext cx="7933764" cy="464229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407619" y="128544"/>
            <a:ext cx="82791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A" b="1" dirty="0" smtClean="0">
                <a:solidFill>
                  <a:srgbClr val="4F81BD"/>
                </a:solidFill>
              </a:rPr>
              <a:t>Thermophilic </a:t>
            </a:r>
            <a:r>
              <a:rPr lang="en-CA" b="1" dirty="0" err="1" smtClean="0">
                <a:solidFill>
                  <a:srgbClr val="4F81BD"/>
                </a:solidFill>
              </a:rPr>
              <a:t>actinomycetes</a:t>
            </a:r>
            <a:r>
              <a:rPr lang="en-CA" b="1" dirty="0" smtClean="0">
                <a:solidFill>
                  <a:srgbClr val="4F81BD"/>
                </a:solidFill>
              </a:rPr>
              <a:t> &amp; </a:t>
            </a:r>
            <a:r>
              <a:rPr lang="en-CA" b="1" i="1" dirty="0" smtClean="0">
                <a:solidFill>
                  <a:srgbClr val="4F81BD"/>
                </a:solidFill>
              </a:rPr>
              <a:t>A. fumigatus</a:t>
            </a:r>
            <a:endParaRPr lang="en-CA" b="1" i="1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80208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970" y="1337823"/>
            <a:ext cx="7135129" cy="458470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569882" y="137494"/>
            <a:ext cx="5438589" cy="1200329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CA" sz="3600" dirty="0" smtClean="0">
                <a:solidFill>
                  <a:srgbClr val="4F81BD"/>
                </a:solidFill>
              </a:rPr>
              <a:t>Molecular biology methods (qPCR)</a:t>
            </a:r>
            <a:endParaRPr lang="en-CA" sz="3600" dirty="0">
              <a:solidFill>
                <a:srgbClr val="4F81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618352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 smtClean="0">
                <a:solidFill>
                  <a:srgbClr val="4F81BD"/>
                </a:solidFill>
              </a:rPr>
              <a:t>Domestic compost</a:t>
            </a:r>
            <a:endParaRPr lang="en-CA" dirty="0">
              <a:solidFill>
                <a:srgbClr val="4F81BD"/>
              </a:solidFill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084630"/>
              </p:ext>
            </p:extLst>
          </p:nvPr>
        </p:nvGraphicFramePr>
        <p:xfrm>
          <a:off x="418352" y="1434359"/>
          <a:ext cx="8680824" cy="4114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301"/>
                <a:gridCol w="2361935"/>
                <a:gridCol w="866588"/>
                <a:gridCol w="1987176"/>
                <a:gridCol w="851648"/>
                <a:gridCol w="1987176"/>
              </a:tblGrid>
              <a:tr h="64473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Plant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 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Microbiological group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 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Background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(no activity control)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Work area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40699">
                <a:tc v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solidFill>
                      <a:srgbClr val="4F81BD"/>
                    </a:solidFill>
                  </a:tcPr>
                </a:tc>
                <a:tc vMerge="1"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Pos. samples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Genome / m</a:t>
                      </a:r>
                      <a:r>
                        <a:rPr lang="en-CA" sz="1600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Pos. samples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Genome / m</a:t>
                      </a:r>
                      <a:r>
                        <a:rPr lang="en-CA" sz="1600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415492">
                <a:tc rowSpan="7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4F81BD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DOMESTIC CP</a:t>
                      </a:r>
                      <a:endParaRPr lang="fr-CA" sz="1600" dirty="0">
                        <a:solidFill>
                          <a:srgbClr val="4F81BD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Total bacteria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4/4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2.95x10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</a:t>
                      </a: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 - 3.58x10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7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4/4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 smtClean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1.89x10</a:t>
                      </a:r>
                      <a:r>
                        <a:rPr lang="en-CA" sz="1600" baseline="30000" dirty="0" smtClean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6</a:t>
                      </a:r>
                      <a:r>
                        <a:rPr lang="en-CA" sz="1600" dirty="0" smtClean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 - 2.8x10</a:t>
                      </a:r>
                      <a:r>
                        <a:rPr lang="en-CA" sz="1600" baseline="30000" dirty="0" smtClean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8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1549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i="1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Pe</a:t>
                      </a:r>
                      <a:r>
                        <a:rPr lang="en-CA" sz="1600" i="1" dirty="0" err="1" smtClean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nicillium</a:t>
                      </a:r>
                      <a:r>
                        <a:rPr lang="en-CA" sz="1600" i="1" dirty="0" smtClean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/Aspergillus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2/4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- 3.27x10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4/4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8.61x10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</a:t>
                      </a: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 - 9.91x10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549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i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A. fumigatus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1/4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- 1.05x10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2/4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– 1.53x10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549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i="1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Legionella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0/4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0/4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549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i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L. pneumophila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0/4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0/4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549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i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Mycobacterium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4/4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9.27x10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</a:t>
                      </a: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 - 1.17x10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4/4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3.95x10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4</a:t>
                      </a: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 - 5.12x10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549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i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S. rectivirgula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0/4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2/4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– 1.54x10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120589" y="4721412"/>
            <a:ext cx="7978587" cy="418353"/>
          </a:xfrm>
          <a:prstGeom prst="rect">
            <a:avLst/>
          </a:prstGeom>
          <a:noFill/>
          <a:ln w="57150" cmpd="sng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58588" y="5591562"/>
            <a:ext cx="87405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charset="2"/>
              <a:buChar char="§"/>
            </a:pPr>
            <a:r>
              <a:rPr lang="en-CA" sz="2000" dirty="0" smtClean="0">
                <a:solidFill>
                  <a:srgbClr val="4F81BD"/>
                </a:solidFill>
              </a:rPr>
              <a:t>Although </a:t>
            </a:r>
            <a:r>
              <a:rPr lang="en-CA" sz="2000" dirty="0">
                <a:solidFill>
                  <a:srgbClr val="4F81BD"/>
                </a:solidFill>
              </a:rPr>
              <a:t>the detection of bioaerosols is more important in working </a:t>
            </a:r>
            <a:r>
              <a:rPr lang="en-CA" sz="2000" dirty="0" smtClean="0">
                <a:solidFill>
                  <a:srgbClr val="4F81BD"/>
                </a:solidFill>
              </a:rPr>
              <a:t>areas</a:t>
            </a:r>
            <a:r>
              <a:rPr lang="en-CA" sz="2000" dirty="0">
                <a:solidFill>
                  <a:srgbClr val="4F81BD"/>
                </a:solidFill>
              </a:rPr>
              <a:t>, there is still a natural </a:t>
            </a:r>
            <a:r>
              <a:rPr lang="en-CA" sz="2000" dirty="0" smtClean="0">
                <a:solidFill>
                  <a:srgbClr val="4F81BD"/>
                </a:solidFill>
              </a:rPr>
              <a:t>emission of bioaerosols even with no handling activity</a:t>
            </a:r>
          </a:p>
          <a:p>
            <a:pPr marL="342900" indent="-342900" algn="just">
              <a:buFont typeface="Wingdings" charset="2"/>
              <a:buChar char="§"/>
            </a:pPr>
            <a:r>
              <a:rPr lang="en-CA" sz="2000" dirty="0" smtClean="0">
                <a:solidFill>
                  <a:srgbClr val="4F81BD"/>
                </a:solidFill>
              </a:rPr>
              <a:t>Presence of pathogens such as </a:t>
            </a:r>
            <a:r>
              <a:rPr lang="en-CA" sz="2000" i="1" dirty="0" smtClean="0">
                <a:solidFill>
                  <a:srgbClr val="4F81BD"/>
                </a:solidFill>
              </a:rPr>
              <a:t>Mycobacterium</a:t>
            </a:r>
            <a:r>
              <a:rPr lang="en-CA" sz="2000" dirty="0" smtClean="0">
                <a:solidFill>
                  <a:srgbClr val="4F81BD"/>
                </a:solidFill>
              </a:rPr>
              <a:t> and </a:t>
            </a:r>
            <a:r>
              <a:rPr lang="en-CA" sz="2000" i="1" dirty="0" smtClean="0">
                <a:solidFill>
                  <a:srgbClr val="4F81BD"/>
                </a:solidFill>
              </a:rPr>
              <a:t>S. rectivirgula</a:t>
            </a:r>
            <a:endParaRPr lang="en-CA" sz="2000" i="1" dirty="0">
              <a:solidFill>
                <a:srgbClr val="4F81BD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20589" y="2674471"/>
            <a:ext cx="7978587" cy="433294"/>
          </a:xfrm>
          <a:prstGeom prst="rect">
            <a:avLst/>
          </a:prstGeom>
          <a:noFill/>
          <a:ln w="57150" cmpd="sng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1120589" y="3107765"/>
            <a:ext cx="7978587" cy="403411"/>
          </a:xfrm>
          <a:prstGeom prst="rect">
            <a:avLst/>
          </a:prstGeom>
          <a:noFill/>
          <a:ln w="57150" cmpd="sng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120589" y="5142752"/>
            <a:ext cx="7978587" cy="418353"/>
          </a:xfrm>
          <a:prstGeom prst="rect">
            <a:avLst/>
          </a:prstGeom>
          <a:noFill/>
          <a:ln w="57150" cmpd="sng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472409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4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 smtClean="0">
                <a:solidFill>
                  <a:srgbClr val="4F81BD"/>
                </a:solidFill>
              </a:rPr>
              <a:t>Vegetal </a:t>
            </a:r>
            <a:r>
              <a:rPr lang="en-CA" b="1" dirty="0">
                <a:solidFill>
                  <a:srgbClr val="4F81BD"/>
                </a:solidFill>
              </a:rPr>
              <a:t>compost</a:t>
            </a:r>
            <a:endParaRPr lang="fr-FR" dirty="0">
              <a:solidFill>
                <a:srgbClr val="4F81BD"/>
              </a:solidFill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995055"/>
              </p:ext>
            </p:extLst>
          </p:nvPr>
        </p:nvGraphicFramePr>
        <p:xfrm>
          <a:off x="448226" y="1419413"/>
          <a:ext cx="8695774" cy="3888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0533"/>
                <a:gridCol w="2386775"/>
                <a:gridCol w="1018560"/>
                <a:gridCol w="1581048"/>
                <a:gridCol w="957750"/>
                <a:gridCol w="1961108"/>
              </a:tblGrid>
              <a:tr h="57633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1" dirty="0" smtClean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Plant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Microbiological </a:t>
                      </a:r>
                      <a:r>
                        <a:rPr lang="en-CA" sz="1600" b="1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group</a:t>
                      </a:r>
                      <a:endParaRPr lang="fr-CA" sz="1600" dirty="0">
                        <a:solidFill>
                          <a:srgbClr val="FFFFFF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Background</a:t>
                      </a:r>
                      <a:endParaRPr lang="fr-CA" sz="1600" dirty="0">
                        <a:solidFill>
                          <a:srgbClr val="FFFFFF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(no activity control)</a:t>
                      </a:r>
                      <a:endParaRPr lang="fr-CA" sz="1600" dirty="0">
                        <a:solidFill>
                          <a:srgbClr val="FFFFFF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b="1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Work area</a:t>
                      </a:r>
                      <a:endParaRPr lang="fr-CA" sz="1600" dirty="0">
                        <a:solidFill>
                          <a:srgbClr val="FFFFFF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576335">
                <a:tc v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CA" sz="12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CA" sz="12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Pos. samples</a:t>
                      </a:r>
                      <a:endParaRPr lang="fr-CA" sz="1600" dirty="0">
                        <a:solidFill>
                          <a:srgbClr val="FFFFFF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Genome / m</a:t>
                      </a:r>
                      <a:r>
                        <a:rPr lang="en-CA" sz="1600" baseline="300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 dirty="0">
                        <a:solidFill>
                          <a:srgbClr val="FFFFFF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Pos. samples</a:t>
                      </a:r>
                      <a:endParaRPr lang="fr-CA" sz="1600" dirty="0">
                        <a:solidFill>
                          <a:srgbClr val="FFFFFF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Genome / m</a:t>
                      </a:r>
                      <a:r>
                        <a:rPr lang="en-CA" sz="1600" baseline="30000" dirty="0"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 dirty="0">
                        <a:solidFill>
                          <a:srgbClr val="FFFFFF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355496">
                <a:tc rowSpan="7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4F81BD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VEGETAL CP</a:t>
                      </a:r>
                      <a:endParaRPr lang="fr-CA" sz="1600" dirty="0">
                        <a:solidFill>
                          <a:srgbClr val="4F81BD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Total bacteria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6/8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- 3.66x10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6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8/8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5.65x10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</a:t>
                      </a: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 - 1.66x10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11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0933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i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Penicillium/Aspergillus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3/8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– 2.68x10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3/8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– 4.2x10</a:t>
                      </a:r>
                      <a:r>
                        <a:rPr lang="en-CA" sz="1600" baseline="300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933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i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A. fumigatus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2/8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- 9.85x10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5/8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- 4.63x10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933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i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Legionella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0/8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2/8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- 9.82x10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321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i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L. pneumophila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0/8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0/8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933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i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Mycobacterium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4/8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- 1.17x10</a:t>
                      </a:r>
                      <a:r>
                        <a:rPr lang="en-CA" sz="1600" baseline="300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6/8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- 4.98x10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0933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i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S. rectivirgula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1/8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2/8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- 1.34x10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40118" y="2599765"/>
            <a:ext cx="7903882" cy="358588"/>
          </a:xfrm>
          <a:prstGeom prst="rect">
            <a:avLst/>
          </a:prstGeom>
          <a:noFill/>
          <a:ln w="57150" cmpd="sng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/>
        </p:nvSpPr>
        <p:spPr>
          <a:xfrm>
            <a:off x="1240118" y="3765176"/>
            <a:ext cx="7903882" cy="373530"/>
          </a:xfrm>
          <a:prstGeom prst="rect">
            <a:avLst/>
          </a:prstGeom>
          <a:noFill/>
          <a:ln w="57150" cmpd="sng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276868" y="5412053"/>
            <a:ext cx="88921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 indent="-342900" algn="just">
              <a:buFont typeface="Wingdings" charset="2"/>
              <a:buChar char="§"/>
            </a:pPr>
            <a:r>
              <a:rPr lang="en-CA" sz="2000" dirty="0">
                <a:solidFill>
                  <a:srgbClr val="4F81BD"/>
                </a:solidFill>
              </a:rPr>
              <a:t>The number of </a:t>
            </a:r>
            <a:r>
              <a:rPr lang="en-CA" sz="2000" dirty="0" smtClean="0">
                <a:solidFill>
                  <a:srgbClr val="4F81BD"/>
                </a:solidFill>
              </a:rPr>
              <a:t>total bacteria </a:t>
            </a:r>
            <a:r>
              <a:rPr lang="en-CA" sz="2000" dirty="0">
                <a:solidFill>
                  <a:srgbClr val="4F81BD"/>
                </a:solidFill>
              </a:rPr>
              <a:t>detected </a:t>
            </a:r>
            <a:r>
              <a:rPr lang="en-CA" sz="2000" dirty="0" smtClean="0">
                <a:solidFill>
                  <a:srgbClr val="4F81BD"/>
                </a:solidFill>
              </a:rPr>
              <a:t>increases significantly reaching </a:t>
            </a:r>
            <a:r>
              <a:rPr lang="en-CA" sz="2000" dirty="0">
                <a:solidFill>
                  <a:srgbClr val="4F81BD"/>
                </a:solidFill>
              </a:rPr>
              <a:t>up </a:t>
            </a:r>
            <a:r>
              <a:rPr lang="en-CA" sz="2000" dirty="0" smtClean="0">
                <a:solidFill>
                  <a:srgbClr val="4F81BD"/>
                </a:solidFill>
              </a:rPr>
              <a:t>to 10</a:t>
            </a:r>
            <a:r>
              <a:rPr lang="en-CA" sz="2000" baseline="30000" dirty="0" smtClean="0">
                <a:solidFill>
                  <a:srgbClr val="4F81BD"/>
                </a:solidFill>
              </a:rPr>
              <a:t>11</a:t>
            </a:r>
          </a:p>
          <a:p>
            <a:pPr marL="114300" lvl="1" algn="just"/>
            <a:r>
              <a:rPr lang="en-CA" sz="2000" dirty="0" smtClean="0">
                <a:solidFill>
                  <a:srgbClr val="4F81BD"/>
                </a:solidFill>
              </a:rPr>
              <a:t>which is the highest concentration compared to the other types of compost</a:t>
            </a:r>
            <a:endParaRPr lang="en-CA" sz="2000" dirty="0">
              <a:solidFill>
                <a:srgbClr val="4F81BD"/>
              </a:solidFill>
            </a:endParaRPr>
          </a:p>
          <a:p>
            <a:pPr lvl="1" indent="-342900" algn="just">
              <a:buFont typeface="Wingdings" charset="2"/>
              <a:buChar char="§"/>
            </a:pPr>
            <a:r>
              <a:rPr lang="en-CA" sz="2000" dirty="0" smtClean="0">
                <a:solidFill>
                  <a:srgbClr val="4F81BD"/>
                </a:solidFill>
              </a:rPr>
              <a:t>Presence of </a:t>
            </a:r>
            <a:r>
              <a:rPr lang="en-CA" sz="2000" i="1" dirty="0" smtClean="0">
                <a:solidFill>
                  <a:srgbClr val="4F81BD"/>
                </a:solidFill>
              </a:rPr>
              <a:t>Legionella</a:t>
            </a:r>
          </a:p>
        </p:txBody>
      </p:sp>
    </p:spTree>
    <p:extLst>
      <p:ext uri="{BB962C8B-B14F-4D97-AF65-F5344CB8AC3E}">
        <p14:creationId xmlns:p14="http://schemas.microsoft.com/office/powerpoint/2010/main" val="249940588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 smtClean="0">
                <a:solidFill>
                  <a:srgbClr val="1F497D"/>
                </a:solidFill>
              </a:rPr>
              <a:t>Animal </a:t>
            </a:r>
            <a:r>
              <a:rPr lang="en-CA" b="1" dirty="0">
                <a:solidFill>
                  <a:srgbClr val="1F497D"/>
                </a:solidFill>
              </a:rPr>
              <a:t>compost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494283"/>
              </p:ext>
            </p:extLst>
          </p:nvPr>
        </p:nvGraphicFramePr>
        <p:xfrm>
          <a:off x="463176" y="1509060"/>
          <a:ext cx="8636000" cy="38043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582"/>
                <a:gridCol w="2480888"/>
                <a:gridCol w="957811"/>
                <a:gridCol w="1612053"/>
                <a:gridCol w="931640"/>
                <a:gridCol w="1947026"/>
              </a:tblGrid>
              <a:tr h="67215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Plant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170815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 </a:t>
                      </a:r>
                      <a:r>
                        <a:rPr lang="en-CA" sz="16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Microbiological group</a:t>
                      </a:r>
                      <a:endParaRPr lang="fr-CA" sz="16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Background</a:t>
                      </a:r>
                      <a:endParaRPr lang="fr-CA" sz="16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(no activity control)</a:t>
                      </a:r>
                      <a:endParaRPr lang="fr-CA" sz="16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CFU/ m</a:t>
                      </a:r>
                      <a:r>
                        <a:rPr lang="en-CA" sz="1600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Work area</a:t>
                      </a:r>
                      <a:endParaRPr lang="fr-CA" sz="1600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CFU/ m</a:t>
                      </a:r>
                      <a:r>
                        <a:rPr lang="en-CA" sz="1600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48106">
                <a:tc v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CA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vert="vert270" anchor="ctr"/>
                </a:tc>
                <a:tc vMerge="1"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CA" sz="1200" dirty="0">
                        <a:effectLst/>
                        <a:latin typeface="Cambria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Pos. samples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Genome/ </a:t>
                      </a:r>
                      <a:r>
                        <a:rPr lang="en-CA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m</a:t>
                      </a:r>
                      <a:r>
                        <a:rPr lang="en-CA" sz="1600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Pos. samples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CA" sz="16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Genome/ </a:t>
                      </a:r>
                      <a:r>
                        <a:rPr lang="en-CA" sz="16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m</a:t>
                      </a:r>
                      <a:r>
                        <a:rPr lang="en-CA" sz="1600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369307">
                <a:tc rowSpan="7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solidFill>
                            <a:srgbClr val="4F81BD"/>
                          </a:solidFill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ANIMAL CP</a:t>
                      </a:r>
                      <a:endParaRPr lang="fr-CA" sz="1600" dirty="0">
                        <a:solidFill>
                          <a:srgbClr val="4F81BD"/>
                        </a:solidFill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vert="vert270" anchor="ctr"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Total bacteria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3/7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- 3.58x10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6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7/7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1.87x10</a:t>
                      </a:r>
                      <a:r>
                        <a:rPr lang="en-CA" sz="1600" baseline="300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</a:t>
                      </a: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 - 2.13x10</a:t>
                      </a:r>
                      <a:r>
                        <a:rPr lang="en-CA" sz="1600" baseline="300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9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930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i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Penicillium/Aspergillus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2/7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- 9.98x10</a:t>
                      </a:r>
                      <a:r>
                        <a:rPr lang="en-CA" sz="1600" baseline="300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6/7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 smtClean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- 5.24x10</a:t>
                      </a:r>
                      <a:r>
                        <a:rPr lang="en-CA" sz="1600" baseline="30000" dirty="0" smtClean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4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930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i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A. fumigatus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2/7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- 3.9x10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5/7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- 2.09x10</a:t>
                      </a:r>
                      <a:r>
                        <a:rPr lang="en-CA" sz="1600" baseline="300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930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i="1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Legionella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0/7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- 2.92x10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3/7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- 1.85x10</a:t>
                      </a:r>
                      <a:r>
                        <a:rPr lang="en-CA" sz="1600" baseline="300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5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930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i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L. pneumophila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1/7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- 9.83x10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3/7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- 3.12x10</a:t>
                      </a:r>
                      <a:r>
                        <a:rPr lang="en-CA" sz="1600" baseline="300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4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930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i="1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Mycobacterium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3/7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- 3.8x10</a:t>
                      </a:r>
                      <a:r>
                        <a:rPr lang="en-CA" sz="1600" baseline="300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4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7/7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4.49x10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2</a:t>
                      </a: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 - 2.41x10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7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930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1708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i="1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S. rectivirgula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0/7</a:t>
                      </a:r>
                      <a:endParaRPr lang="fr-CA" sz="160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4/7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ND - 3.26x10</a:t>
                      </a:r>
                      <a:r>
                        <a:rPr lang="en-CA" sz="1600" baseline="30000" dirty="0">
                          <a:effectLst/>
                          <a:latin typeface="+mn-lt"/>
                          <a:ea typeface="ＭＳ 明朝"/>
                          <a:cs typeface="Times New Roman"/>
                        </a:rPr>
                        <a:t>6</a:t>
                      </a:r>
                      <a:endParaRPr lang="fr-CA" sz="1600" dirty="0">
                        <a:effectLst/>
                        <a:latin typeface="+mn-lt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180353" y="3122706"/>
            <a:ext cx="7918823" cy="2190703"/>
          </a:xfrm>
          <a:prstGeom prst="rect">
            <a:avLst/>
          </a:prstGeom>
          <a:noFill/>
          <a:ln w="57150" cmpd="sng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597647" y="5632824"/>
            <a:ext cx="85015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CA" sz="2000" dirty="0" smtClean="0">
                <a:solidFill>
                  <a:srgbClr val="4F81BD"/>
                </a:solidFill>
              </a:rPr>
              <a:t>The most important concentrations of pathogens were observed in the animal compost as </a:t>
            </a:r>
            <a:r>
              <a:rPr lang="en-CA" sz="2000" i="1" dirty="0" smtClean="0">
                <a:solidFill>
                  <a:srgbClr val="4F81BD"/>
                </a:solidFill>
              </a:rPr>
              <a:t>L.pneumophila, S.rectivirgula,</a:t>
            </a:r>
            <a:r>
              <a:rPr lang="en-CA" sz="2000" dirty="0" smtClean="0">
                <a:solidFill>
                  <a:srgbClr val="4F81BD"/>
                </a:solidFill>
              </a:rPr>
              <a:t> </a:t>
            </a:r>
            <a:r>
              <a:rPr lang="en-CA" sz="2000" i="1" dirty="0" smtClean="0">
                <a:solidFill>
                  <a:srgbClr val="4F81BD"/>
                </a:solidFill>
              </a:rPr>
              <a:t>A.fumigatus</a:t>
            </a:r>
            <a:r>
              <a:rPr lang="en-CA" sz="2000" dirty="0" smtClean="0">
                <a:solidFill>
                  <a:srgbClr val="4F81BD"/>
                </a:solidFill>
              </a:rPr>
              <a:t> </a:t>
            </a:r>
            <a:r>
              <a:rPr lang="en-CA" sz="2000" i="1" dirty="0" smtClean="0">
                <a:solidFill>
                  <a:srgbClr val="4F81BD"/>
                </a:solidFill>
              </a:rPr>
              <a:t>&amp; Mycobacterium </a:t>
            </a:r>
            <a:r>
              <a:rPr lang="en-CA" sz="2000" dirty="0" smtClean="0">
                <a:solidFill>
                  <a:srgbClr val="4F81BD"/>
                </a:solidFill>
              </a:rPr>
              <a:t>reached their highest concentration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499405881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 smtClean="0">
                <a:solidFill>
                  <a:srgbClr val="1F497D"/>
                </a:solidFill>
              </a:rPr>
              <a:t>Health impact on workers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2705" y="1527927"/>
            <a:ext cx="8217647" cy="5120897"/>
          </a:xfrm>
        </p:spPr>
        <p:txBody>
          <a:bodyPr>
            <a:normAutofit/>
          </a:bodyPr>
          <a:lstStyle/>
          <a:p>
            <a:pPr algn="just">
              <a:lnSpc>
                <a:spcPct val="140000"/>
              </a:lnSpc>
            </a:pPr>
            <a:r>
              <a:rPr lang="en-CA" sz="2400" dirty="0">
                <a:solidFill>
                  <a:srgbClr val="4F81BD"/>
                </a:solidFill>
              </a:rPr>
              <a:t>B</a:t>
            </a:r>
            <a:r>
              <a:rPr lang="en-CA" sz="2400" dirty="0" smtClean="0">
                <a:solidFill>
                  <a:srgbClr val="4F81BD"/>
                </a:solidFill>
              </a:rPr>
              <a:t>ioaerosols exposure found in 3 different CPs exceeded the suggested threshold limit for </a:t>
            </a:r>
          </a:p>
          <a:p>
            <a:pPr lvl="1" algn="just">
              <a:lnSpc>
                <a:spcPct val="140000"/>
              </a:lnSpc>
            </a:pPr>
            <a:r>
              <a:rPr lang="en-CA" sz="2000" dirty="0">
                <a:solidFill>
                  <a:srgbClr val="4F81BD"/>
                </a:solidFill>
              </a:rPr>
              <a:t>M</a:t>
            </a:r>
            <a:r>
              <a:rPr lang="en-CA" sz="2000" dirty="0" smtClean="0">
                <a:solidFill>
                  <a:srgbClr val="4F81BD"/>
                </a:solidFill>
              </a:rPr>
              <a:t>esophilic bacteria</a:t>
            </a:r>
            <a:endParaRPr lang="en-CA" sz="2000" dirty="0">
              <a:solidFill>
                <a:srgbClr val="4F81BD"/>
              </a:solidFill>
            </a:endParaRPr>
          </a:p>
          <a:p>
            <a:pPr lvl="1" algn="just">
              <a:lnSpc>
                <a:spcPct val="140000"/>
              </a:lnSpc>
            </a:pPr>
            <a:r>
              <a:rPr lang="en-CA" sz="2000" dirty="0" smtClean="0">
                <a:solidFill>
                  <a:srgbClr val="4F81BD"/>
                </a:solidFill>
              </a:rPr>
              <a:t>Mesophilic molds </a:t>
            </a:r>
            <a:endParaRPr lang="en-CA" sz="2000" dirty="0">
              <a:solidFill>
                <a:srgbClr val="4F81BD"/>
              </a:solidFill>
            </a:endParaRPr>
          </a:p>
          <a:p>
            <a:pPr lvl="1" algn="just">
              <a:lnSpc>
                <a:spcPct val="140000"/>
              </a:lnSpc>
            </a:pPr>
            <a:r>
              <a:rPr lang="en-CA" sz="2000" dirty="0" err="1" smtClean="0">
                <a:solidFill>
                  <a:srgbClr val="4F81BD"/>
                </a:solidFill>
              </a:rPr>
              <a:t>Thermophilic</a:t>
            </a:r>
            <a:r>
              <a:rPr lang="en-CA" sz="2000" i="1" dirty="0" smtClean="0">
                <a:solidFill>
                  <a:srgbClr val="4F81BD"/>
                </a:solidFill>
              </a:rPr>
              <a:t> </a:t>
            </a:r>
            <a:r>
              <a:rPr lang="en-CA" sz="2000" dirty="0" err="1">
                <a:solidFill>
                  <a:srgbClr val="4F81BD"/>
                </a:solidFill>
              </a:rPr>
              <a:t>a</a:t>
            </a:r>
            <a:r>
              <a:rPr lang="en-CA" sz="2000" dirty="0" err="1" smtClean="0">
                <a:solidFill>
                  <a:srgbClr val="4F81BD"/>
                </a:solidFill>
              </a:rPr>
              <a:t>ctinomycetes</a:t>
            </a:r>
            <a:endParaRPr lang="en-CA" sz="2000" dirty="0" smtClean="0">
              <a:solidFill>
                <a:srgbClr val="4F81BD"/>
              </a:solidFill>
            </a:endParaRPr>
          </a:p>
          <a:p>
            <a:pPr algn="just">
              <a:lnSpc>
                <a:spcPct val="140000"/>
              </a:lnSpc>
            </a:pPr>
            <a:r>
              <a:rPr lang="en-CA" sz="2400" dirty="0" smtClean="0">
                <a:solidFill>
                  <a:srgbClr val="4F81BD"/>
                </a:solidFill>
              </a:rPr>
              <a:t>The detection of pathogens as </a:t>
            </a:r>
            <a:r>
              <a:rPr lang="en-CA" sz="2400" b="1" i="1" dirty="0" smtClean="0">
                <a:solidFill>
                  <a:srgbClr val="4F81BD"/>
                </a:solidFill>
              </a:rPr>
              <a:t>A. fumigatus,</a:t>
            </a:r>
            <a:r>
              <a:rPr lang="en-CA" sz="2400" dirty="0" smtClean="0">
                <a:solidFill>
                  <a:srgbClr val="4F81BD"/>
                </a:solidFill>
              </a:rPr>
              <a:t> </a:t>
            </a:r>
            <a:r>
              <a:rPr lang="en-CA" sz="2400" b="1" i="1" dirty="0" smtClean="0">
                <a:solidFill>
                  <a:srgbClr val="4F81BD"/>
                </a:solidFill>
              </a:rPr>
              <a:t>Mycobacterium </a:t>
            </a:r>
            <a:r>
              <a:rPr lang="en-CA" sz="2400" b="1" dirty="0" smtClean="0">
                <a:solidFill>
                  <a:srgbClr val="4F81BD"/>
                </a:solidFill>
              </a:rPr>
              <a:t>and </a:t>
            </a:r>
            <a:r>
              <a:rPr lang="en-CA" sz="2400" b="1" i="1" dirty="0" smtClean="0">
                <a:solidFill>
                  <a:srgbClr val="4F81BD"/>
                </a:solidFill>
              </a:rPr>
              <a:t>S</a:t>
            </a:r>
            <a:r>
              <a:rPr lang="en-CA" sz="2400" b="1" i="1" dirty="0">
                <a:solidFill>
                  <a:srgbClr val="4F81BD"/>
                </a:solidFill>
              </a:rPr>
              <a:t>. </a:t>
            </a:r>
            <a:r>
              <a:rPr lang="en-CA" sz="2400" b="1" i="1" dirty="0" smtClean="0">
                <a:solidFill>
                  <a:srgbClr val="4F81BD"/>
                </a:solidFill>
              </a:rPr>
              <a:t>rectivirgula</a:t>
            </a:r>
            <a:r>
              <a:rPr lang="en-CA" sz="2400" i="1" dirty="0" smtClean="0">
                <a:solidFill>
                  <a:srgbClr val="4F81BD"/>
                </a:solidFill>
              </a:rPr>
              <a:t> </a:t>
            </a:r>
            <a:r>
              <a:rPr lang="en-CA" sz="2400" dirty="0" smtClean="0">
                <a:solidFill>
                  <a:srgbClr val="4F81BD"/>
                </a:solidFill>
              </a:rPr>
              <a:t>(all CPs) and </a:t>
            </a:r>
            <a:r>
              <a:rPr lang="en-CA" sz="2400" b="1" i="1" dirty="0">
                <a:solidFill>
                  <a:srgbClr val="4F81BD"/>
                </a:solidFill>
              </a:rPr>
              <a:t>L. </a:t>
            </a:r>
            <a:r>
              <a:rPr lang="en-CA" sz="2400" b="1" i="1" dirty="0" smtClean="0">
                <a:solidFill>
                  <a:srgbClr val="4F81BD"/>
                </a:solidFill>
              </a:rPr>
              <a:t>pneumophila</a:t>
            </a:r>
            <a:r>
              <a:rPr lang="en-CA" sz="2400" dirty="0" smtClean="0">
                <a:solidFill>
                  <a:srgbClr val="4F81BD"/>
                </a:solidFill>
              </a:rPr>
              <a:t> (2</a:t>
            </a:r>
            <a:r>
              <a:rPr lang="en-CA" sz="2400" dirty="0">
                <a:solidFill>
                  <a:srgbClr val="4F81BD"/>
                </a:solidFill>
              </a:rPr>
              <a:t>/</a:t>
            </a:r>
            <a:r>
              <a:rPr lang="en-CA" sz="2400" dirty="0" smtClean="0">
                <a:solidFill>
                  <a:srgbClr val="4F81BD"/>
                </a:solidFill>
              </a:rPr>
              <a:t>3 CPs) could </a:t>
            </a:r>
            <a:r>
              <a:rPr lang="en-CA" sz="2400" dirty="0">
                <a:solidFill>
                  <a:srgbClr val="4F81BD"/>
                </a:solidFill>
              </a:rPr>
              <a:t>present a significant risk for workers, still </a:t>
            </a:r>
            <a:r>
              <a:rPr lang="en-CA" sz="2400" dirty="0" smtClean="0">
                <a:solidFill>
                  <a:srgbClr val="4F81BD"/>
                </a:solidFill>
              </a:rPr>
              <a:t>underestimated</a:t>
            </a:r>
          </a:p>
          <a:p>
            <a:pPr marL="0" indent="0">
              <a:lnSpc>
                <a:spcPct val="140000"/>
              </a:lnSpc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7963530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407619" y="128544"/>
            <a:ext cx="8279181" cy="1143000"/>
          </a:xfrm>
        </p:spPr>
        <p:txBody>
          <a:bodyPr>
            <a:normAutofit/>
          </a:bodyPr>
          <a:lstStyle/>
          <a:p>
            <a:pPr algn="ctr"/>
            <a:r>
              <a:rPr lang="en-CA" b="1" dirty="0" smtClean="0">
                <a:solidFill>
                  <a:srgbClr val="1F497D"/>
                </a:solidFill>
              </a:rPr>
              <a:t>Conclusion &amp; perspective</a:t>
            </a:r>
            <a:endParaRPr lang="en-CA" sz="3600" b="1" dirty="0">
              <a:solidFill>
                <a:srgbClr val="1F497D"/>
              </a:solidFill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413711" y="1531856"/>
            <a:ext cx="8386641" cy="5206615"/>
          </a:xfrm>
        </p:spPr>
        <p:txBody>
          <a:bodyPr>
            <a:normAutofit/>
          </a:bodyPr>
          <a:lstStyle/>
          <a:p>
            <a:pPr algn="just">
              <a:lnSpc>
                <a:spcPct val="130000"/>
              </a:lnSpc>
            </a:pPr>
            <a:r>
              <a:rPr lang="en-CA" sz="2400" dirty="0" smtClean="0">
                <a:solidFill>
                  <a:srgbClr val="4F81BD"/>
                </a:solidFill>
              </a:rPr>
              <a:t>There is an underestimation of bioaerosols emission</a:t>
            </a:r>
            <a:endParaRPr lang="en-CA" sz="2400" dirty="0">
              <a:solidFill>
                <a:srgbClr val="4F81BD"/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en-CA" sz="2400" dirty="0" smtClean="0">
                <a:solidFill>
                  <a:srgbClr val="4F81BD"/>
                </a:solidFill>
              </a:rPr>
              <a:t>There </a:t>
            </a:r>
            <a:r>
              <a:rPr lang="en-CA" sz="2400" dirty="0">
                <a:solidFill>
                  <a:srgbClr val="4F81BD"/>
                </a:solidFill>
              </a:rPr>
              <a:t>is a need for identifying the standards exposure to bioaerosols in c</a:t>
            </a:r>
            <a:r>
              <a:rPr lang="en-CA" sz="2400" dirty="0" smtClean="0">
                <a:solidFill>
                  <a:srgbClr val="4F81BD"/>
                </a:solidFill>
              </a:rPr>
              <a:t>omposting plants for </a:t>
            </a:r>
            <a:r>
              <a:rPr lang="en-CA" sz="2400" dirty="0">
                <a:solidFill>
                  <a:srgbClr val="4F81BD"/>
                </a:solidFill>
              </a:rPr>
              <a:t>a better protection of worker’s </a:t>
            </a:r>
            <a:r>
              <a:rPr lang="en-CA" sz="2400" dirty="0" smtClean="0">
                <a:solidFill>
                  <a:srgbClr val="4F81BD"/>
                </a:solidFill>
              </a:rPr>
              <a:t>health</a:t>
            </a:r>
            <a:endParaRPr lang="en-CA" sz="2400" dirty="0">
              <a:solidFill>
                <a:srgbClr val="4F81BD"/>
              </a:solidFill>
            </a:endParaRPr>
          </a:p>
          <a:p>
            <a:pPr algn="just">
              <a:lnSpc>
                <a:spcPct val="130000"/>
              </a:lnSpc>
            </a:pPr>
            <a:r>
              <a:rPr lang="en-CA" sz="2400" dirty="0" smtClean="0">
                <a:solidFill>
                  <a:srgbClr val="4F81BD"/>
                </a:solidFill>
              </a:rPr>
              <a:t>Additional data and complete documentation is essential to establish safety standards to protect the health of workers</a:t>
            </a:r>
          </a:p>
          <a:p>
            <a:pPr algn="just">
              <a:lnSpc>
                <a:spcPct val="130000"/>
              </a:lnSpc>
            </a:pPr>
            <a:r>
              <a:rPr lang="en-CA" sz="2400" dirty="0" smtClean="0">
                <a:solidFill>
                  <a:srgbClr val="4F81BD"/>
                </a:solidFill>
              </a:rPr>
              <a:t>Preventive </a:t>
            </a:r>
            <a:r>
              <a:rPr lang="en-CA" sz="2400" dirty="0">
                <a:solidFill>
                  <a:srgbClr val="4F81BD"/>
                </a:solidFill>
              </a:rPr>
              <a:t>measures need to be </a:t>
            </a:r>
            <a:r>
              <a:rPr lang="en-CA" sz="2400" dirty="0" smtClean="0">
                <a:solidFill>
                  <a:srgbClr val="4F81BD"/>
                </a:solidFill>
              </a:rPr>
              <a:t>proposed (Personal protective equipment)</a:t>
            </a:r>
          </a:p>
          <a:p>
            <a:pPr marL="514350" indent="-457200" algn="just">
              <a:lnSpc>
                <a:spcPct val="130000"/>
              </a:lnSpc>
            </a:pPr>
            <a:r>
              <a:rPr lang="en-CA" sz="2200" dirty="0" smtClean="0">
                <a:solidFill>
                  <a:schemeClr val="accent1"/>
                </a:solidFill>
              </a:rPr>
              <a:t>The number of workers deem likely to increase, it is of primary importance to </a:t>
            </a:r>
            <a:r>
              <a:rPr lang="en-CA" sz="2200" dirty="0" smtClean="0">
                <a:solidFill>
                  <a:schemeClr val="accent1"/>
                </a:solidFill>
              </a:rPr>
              <a:t>address </a:t>
            </a:r>
            <a:r>
              <a:rPr lang="en-CA" sz="2200" dirty="0" smtClean="0">
                <a:solidFill>
                  <a:schemeClr val="accent1"/>
                </a:solidFill>
              </a:rPr>
              <a:t>their occupational health and </a:t>
            </a:r>
            <a:r>
              <a:rPr lang="en-CA" sz="2200" dirty="0" smtClean="0">
                <a:solidFill>
                  <a:schemeClr val="accent1"/>
                </a:solidFill>
              </a:rPr>
              <a:t>safety</a:t>
            </a:r>
            <a:endParaRPr lang="en-CA" sz="2200" dirty="0" smtClean="0">
              <a:solidFill>
                <a:schemeClr val="accent1"/>
              </a:solidFill>
            </a:endParaRPr>
          </a:p>
          <a:p>
            <a:pPr lvl="1" algn="just">
              <a:lnSpc>
                <a:spcPct val="130000"/>
              </a:lnSpc>
            </a:pPr>
            <a:endParaRPr lang="en-CA" dirty="0" smtClean="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</a:pPr>
            <a:endParaRPr lang="en-C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113782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33295" y="115034"/>
            <a:ext cx="8591176" cy="1143000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 err="1" smtClean="0">
                <a:solidFill>
                  <a:srgbClr val="1F497D"/>
                </a:solidFill>
              </a:rPr>
              <a:t>Acknowledgements</a:t>
            </a:r>
            <a:r>
              <a:rPr lang="fr-FR" sz="3600" b="1" dirty="0" smtClean="0">
                <a:solidFill>
                  <a:srgbClr val="1F497D"/>
                </a:solidFill>
              </a:rPr>
              <a:t>  </a:t>
            </a:r>
            <a:endParaRPr lang="fr-FR" sz="3600" b="1" dirty="0">
              <a:solidFill>
                <a:srgbClr val="1F497D"/>
              </a:solidFill>
            </a:endParaRPr>
          </a:p>
        </p:txBody>
      </p:sp>
      <p:pic>
        <p:nvPicPr>
          <p:cNvPr id="6" name="Espace réservé du contenu 5" descr="Bioaerosols team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95295" y="3541059"/>
            <a:ext cx="4788085" cy="2823881"/>
          </a:xfrm>
          <a:ln w="19050" cmpd="sng">
            <a:solidFill>
              <a:srgbClr val="000000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433295" y="1447948"/>
            <a:ext cx="857736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charset="2"/>
              <a:buChar char="§"/>
              <a:defRPr/>
            </a:pPr>
            <a:r>
              <a:rPr lang="en-CA" sz="2000" dirty="0" smtClean="0">
                <a:solidFill>
                  <a:schemeClr val="accent1"/>
                </a:solidFill>
              </a:rPr>
              <a:t>All workers and the composting facilities that participated at this study </a:t>
            </a:r>
            <a:endParaRPr lang="en-CA" sz="2000" dirty="0" smtClean="0">
              <a:solidFill>
                <a:schemeClr val="accent1"/>
              </a:solidFill>
              <a:ea typeface="Arial" pitchFamily="-107" charset="0"/>
              <a:cs typeface="Calibri"/>
            </a:endParaRPr>
          </a:p>
          <a:p>
            <a:pPr marL="342900" indent="-342900" algn="just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charset="2"/>
              <a:buChar char="§"/>
              <a:defRPr/>
            </a:pPr>
            <a:r>
              <a:rPr lang="en-CA" sz="2000" dirty="0" smtClean="0">
                <a:solidFill>
                  <a:schemeClr val="accent1"/>
                </a:solidFill>
                <a:ea typeface="Arial" pitchFamily="-107" charset="0"/>
                <a:cs typeface="Calibri"/>
              </a:rPr>
              <a:t>IRSST : Carole Pépin, Yves </a:t>
            </a:r>
            <a:r>
              <a:rPr lang="en-CA" sz="2000" dirty="0" err="1">
                <a:solidFill>
                  <a:schemeClr val="accent1"/>
                </a:solidFill>
                <a:ea typeface="Arial" pitchFamily="-107" charset="0"/>
                <a:cs typeface="Calibri"/>
              </a:rPr>
              <a:t>B</a:t>
            </a:r>
            <a:r>
              <a:rPr lang="en-CA" sz="2000" dirty="0" err="1" smtClean="0">
                <a:solidFill>
                  <a:schemeClr val="accent1"/>
                </a:solidFill>
                <a:ea typeface="Arial" pitchFamily="-107" charset="0"/>
                <a:cs typeface="Calibri"/>
              </a:rPr>
              <a:t>eaudet</a:t>
            </a:r>
            <a:r>
              <a:rPr lang="en-CA" sz="2000" dirty="0" smtClean="0">
                <a:solidFill>
                  <a:schemeClr val="accent1"/>
                </a:solidFill>
                <a:ea typeface="Arial" pitchFamily="-107" charset="0"/>
                <a:cs typeface="Calibri"/>
              </a:rPr>
              <a:t> </a:t>
            </a:r>
          </a:p>
          <a:p>
            <a:pPr marL="342900" indent="-342900" algn="just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charset="2"/>
              <a:buChar char="§"/>
              <a:defRPr/>
            </a:pPr>
            <a:r>
              <a:rPr lang="en-CA" sz="2000" dirty="0" smtClean="0">
                <a:solidFill>
                  <a:schemeClr val="accent1"/>
                </a:solidFill>
                <a:ea typeface="Arial" pitchFamily="-107" charset="0"/>
                <a:cs typeface="Calibri"/>
              </a:rPr>
              <a:t>CRIQ : Éric Légaré</a:t>
            </a:r>
          </a:p>
          <a:p>
            <a:pPr marL="342900" indent="-342900" algn="just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charset="2"/>
              <a:buChar char="§"/>
              <a:defRPr/>
            </a:pPr>
            <a:r>
              <a:rPr lang="en-CA" sz="2000" dirty="0" smtClean="0">
                <a:solidFill>
                  <a:schemeClr val="accent1"/>
                </a:solidFill>
                <a:ea typeface="Arial" pitchFamily="-107" charset="0"/>
                <a:cs typeface="Calibri"/>
              </a:rPr>
              <a:t>Funding agencies (IRSST)</a:t>
            </a:r>
          </a:p>
        </p:txBody>
      </p:sp>
      <p:sp>
        <p:nvSpPr>
          <p:cNvPr id="8" name="Rectangle 7"/>
          <p:cNvSpPr/>
          <p:nvPr/>
        </p:nvSpPr>
        <p:spPr>
          <a:xfrm>
            <a:off x="5729380" y="6488668"/>
            <a:ext cx="34377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accent3"/>
                </a:solidFill>
                <a:latin typeface="Calibri"/>
                <a:cs typeface="Calibri"/>
              </a:rPr>
              <a:t>http://www.bioaerosols.ulaval.ca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744" y="3875330"/>
            <a:ext cx="2271059" cy="840292"/>
          </a:xfrm>
          <a:prstGeom prst="rect">
            <a:avLst/>
          </a:prstGeom>
        </p:spPr>
      </p:pic>
      <p:pic>
        <p:nvPicPr>
          <p:cNvPr id="3" name="Image 2" descr="downloa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924" y="4855882"/>
            <a:ext cx="2530444" cy="101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97852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08272" y="3244334"/>
            <a:ext cx="78566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dirty="0">
                <a:solidFill>
                  <a:srgbClr val="558ED5"/>
                </a:solidFill>
                <a:cs typeface="Calibri"/>
              </a:rPr>
              <a:t>http://</a:t>
            </a:r>
            <a:r>
              <a:rPr lang="fr-FR" sz="4400" dirty="0" err="1">
                <a:solidFill>
                  <a:srgbClr val="558ED5"/>
                </a:solidFill>
                <a:cs typeface="Calibri"/>
              </a:rPr>
              <a:t>www.bioaerosols.ulaval.ca</a:t>
            </a:r>
            <a:endParaRPr lang="fr-FR" sz="4400" dirty="0">
              <a:solidFill>
                <a:srgbClr val="558ED5"/>
              </a:solidFill>
              <a:cs typeface="Calibri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151529" y="180806"/>
            <a:ext cx="54144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Visit our website </a:t>
            </a:r>
            <a:endParaRPr lang="fr-FR" sz="6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586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42492</TotalTime>
  <Words>1153</Words>
  <Application>Microsoft Macintosh PowerPoint</Application>
  <PresentationFormat>Présentation à l'écran (4:3)</PresentationFormat>
  <Paragraphs>306</Paragraphs>
  <Slides>23</Slides>
  <Notes>7</Notes>
  <HiddenSlides>0</HiddenSlides>
  <MMClips>0</MMClips>
  <ScaleCrop>false</ScaleCrop>
  <HeadingPairs>
    <vt:vector size="4" baseType="variant">
      <vt:variant>
        <vt:lpstr>Thème</vt:lpstr>
      </vt:variant>
      <vt:variant>
        <vt:i4>5</vt:i4>
      </vt:variant>
      <vt:variant>
        <vt:lpstr>Titres des diapositives</vt:lpstr>
      </vt:variant>
      <vt:variant>
        <vt:i4>23</vt:i4>
      </vt:variant>
    </vt:vector>
  </HeadingPairs>
  <TitlesOfParts>
    <vt:vector size="28" baseType="lpstr">
      <vt:lpstr>Thème Office</vt:lpstr>
      <vt:lpstr>1_Thème Office</vt:lpstr>
      <vt:lpstr>2_Conception personnalisée</vt:lpstr>
      <vt:lpstr>1_Conception personnalisée</vt:lpstr>
      <vt:lpstr>Conception personnalisée</vt:lpstr>
      <vt:lpstr>Workers’ exposure to bioaerosols from three different types of composting facilities </vt:lpstr>
      <vt:lpstr>Composting</vt:lpstr>
      <vt:lpstr>Composting activities </vt:lpstr>
      <vt:lpstr>Bioaerosols</vt:lpstr>
      <vt:lpstr>Bioaerosols &amp; health issues</vt:lpstr>
      <vt:lpstr>Aim of the study</vt:lpstr>
      <vt:lpstr>Methods</vt:lpstr>
      <vt:lpstr>Methods</vt:lpstr>
      <vt:lpstr>Domestic composting plant</vt:lpstr>
      <vt:lpstr>Vegetal composting plant</vt:lpstr>
      <vt:lpstr>Animal composting plant</vt:lpstr>
      <vt:lpstr>Présentation PowerPoint</vt:lpstr>
      <vt:lpstr>Mesophilic bacteria</vt:lpstr>
      <vt:lpstr>Mesophilic molds</vt:lpstr>
      <vt:lpstr>Présentation PowerPoint</vt:lpstr>
      <vt:lpstr>Présentation PowerPoint</vt:lpstr>
      <vt:lpstr>Domestic compost</vt:lpstr>
      <vt:lpstr>Vegetal compost</vt:lpstr>
      <vt:lpstr>Animal compost</vt:lpstr>
      <vt:lpstr>Health impact on workers </vt:lpstr>
      <vt:lpstr>Conclusion &amp; perspective</vt:lpstr>
      <vt:lpstr>Acknowledgements  </vt:lpstr>
      <vt:lpstr>Présentation PowerPoint</vt:lpstr>
    </vt:vector>
  </TitlesOfParts>
  <Company>CRIUCPQ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Caroline Duchaine</dc:creator>
  <cp:lastModifiedBy>Hamza Mbareche</cp:lastModifiedBy>
  <cp:revision>653</cp:revision>
  <cp:lastPrinted>2014-11-03T20:26:49Z</cp:lastPrinted>
  <dcterms:created xsi:type="dcterms:W3CDTF">2012-09-28T13:58:25Z</dcterms:created>
  <dcterms:modified xsi:type="dcterms:W3CDTF">2015-08-23T22:58:48Z</dcterms:modified>
</cp:coreProperties>
</file>