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rawings/drawing1.xml" ContentType="application/vnd.openxmlformats-officedocument.drawingml.chartshapes+xml"/>
  <Override PartName="/ppt/drawings/drawing2.xml" ContentType="application/vnd.openxmlformats-officedocument.drawingml.chartshap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3" r:id="rId2"/>
    <p:sldId id="275" r:id="rId3"/>
    <p:sldId id="263" r:id="rId4"/>
    <p:sldId id="266" r:id="rId5"/>
    <p:sldId id="269" r:id="rId6"/>
    <p:sldId id="272" r:id="rId7"/>
    <p:sldId id="267" r:id="rId8"/>
    <p:sldId id="268" r:id="rId9"/>
    <p:sldId id="270" r:id="rId10"/>
    <p:sldId id="271" r:id="rId11"/>
  </p:sldIdLst>
  <p:sldSz cx="9144000" cy="6858000" type="screen4x3"/>
  <p:notesSz cx="68580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2" autoAdjust="0"/>
    <p:restoredTop sz="94674" autoAdjust="0"/>
  </p:normalViewPr>
  <p:slideViewPr>
    <p:cSldViewPr>
      <p:cViewPr varScale="1">
        <p:scale>
          <a:sx n="63" d="100"/>
          <a:sy n="63" d="100"/>
        </p:scale>
        <p:origin x="-548" y="-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ouse\Desktop\Valencia%20Paper\aNOAA_HadCRUT4%20Temperture%20Analysis%20-%20New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ouse\Desktop\Valencia%20Paper\aNOAA_HadCRUT4%20Temperture%20Analysis%20-%20New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ouse\Desktop\Valencia%20Paper\aNOAA_HadCRUT4%20Temperture%20Analysis%20-%20New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ouse\Desktop\Valencia%20Paper\aNOAA_HadCRUT4%20Temperture%20Analysis%20-%20New.xlsx" TargetMode="Externa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house\Desktop\Valencia%20Paper\aNOAA_HadCRUT4%20Temperture%20Analysis%20-%20New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ouse\Desktop\Valencia%20Paper\aNOAA_HadCRUT4%20Temperture%20Analysis%20-%20New.xlsx" TargetMode="Externa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C:\Users\house\Desktop\Valencia%20Paper\Pie%20Chart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autoTitleDeleted val="1"/>
    <c:plotArea>
      <c:layout>
        <c:manualLayout>
          <c:layoutTarget val="inner"/>
          <c:xMode val="edge"/>
          <c:yMode val="edge"/>
          <c:x val="6.9349947761384201E-2"/>
          <c:y val="7.3009832104320313E-2"/>
          <c:w val="0.8293362204724406"/>
          <c:h val="0.8673384408030077"/>
        </c:manualLayout>
      </c:layout>
      <c:scatterChart>
        <c:scatterStyle val="lineMarker"/>
        <c:ser>
          <c:idx val="0"/>
          <c:order val="0"/>
          <c:tx>
            <c:v>MixR (ppm)</c:v>
          </c:tx>
          <c:spPr>
            <a:ln w="28575">
              <a:noFill/>
            </a:ln>
          </c:spPr>
          <c:xVal>
            <c:numRef>
              <c:f>Sheet1!$J$4:$J$168</c:f>
              <c:numCache>
                <c:formatCode>General</c:formatCode>
                <c:ptCount val="165"/>
                <c:pt idx="0">
                  <c:v>1850</c:v>
                </c:pt>
                <c:pt idx="1">
                  <c:v>1851</c:v>
                </c:pt>
                <c:pt idx="2">
                  <c:v>1852</c:v>
                </c:pt>
                <c:pt idx="3">
                  <c:v>1853</c:v>
                </c:pt>
                <c:pt idx="4">
                  <c:v>1854</c:v>
                </c:pt>
                <c:pt idx="5">
                  <c:v>1855</c:v>
                </c:pt>
                <c:pt idx="6">
                  <c:v>1856</c:v>
                </c:pt>
                <c:pt idx="7">
                  <c:v>1857</c:v>
                </c:pt>
                <c:pt idx="8">
                  <c:v>1858</c:v>
                </c:pt>
                <c:pt idx="9">
                  <c:v>1859</c:v>
                </c:pt>
                <c:pt idx="10">
                  <c:v>1860</c:v>
                </c:pt>
                <c:pt idx="11">
                  <c:v>1861</c:v>
                </c:pt>
                <c:pt idx="12">
                  <c:v>1862</c:v>
                </c:pt>
                <c:pt idx="13">
                  <c:v>1863</c:v>
                </c:pt>
                <c:pt idx="14">
                  <c:v>1864</c:v>
                </c:pt>
                <c:pt idx="15">
                  <c:v>1865</c:v>
                </c:pt>
                <c:pt idx="16">
                  <c:v>1866</c:v>
                </c:pt>
                <c:pt idx="17">
                  <c:v>1867</c:v>
                </c:pt>
                <c:pt idx="18">
                  <c:v>1868</c:v>
                </c:pt>
                <c:pt idx="19">
                  <c:v>1869</c:v>
                </c:pt>
                <c:pt idx="20">
                  <c:v>1870</c:v>
                </c:pt>
                <c:pt idx="21">
                  <c:v>1871</c:v>
                </c:pt>
                <c:pt idx="22">
                  <c:v>1872</c:v>
                </c:pt>
                <c:pt idx="23">
                  <c:v>1873</c:v>
                </c:pt>
                <c:pt idx="24">
                  <c:v>1874</c:v>
                </c:pt>
                <c:pt idx="25">
                  <c:v>1875</c:v>
                </c:pt>
                <c:pt idx="26">
                  <c:v>1876</c:v>
                </c:pt>
                <c:pt idx="27">
                  <c:v>1877</c:v>
                </c:pt>
                <c:pt idx="28">
                  <c:v>1878</c:v>
                </c:pt>
                <c:pt idx="29">
                  <c:v>1879</c:v>
                </c:pt>
                <c:pt idx="30">
                  <c:v>1880</c:v>
                </c:pt>
                <c:pt idx="31">
                  <c:v>1881</c:v>
                </c:pt>
                <c:pt idx="32">
                  <c:v>1882</c:v>
                </c:pt>
                <c:pt idx="33">
                  <c:v>1883</c:v>
                </c:pt>
                <c:pt idx="34">
                  <c:v>1884</c:v>
                </c:pt>
                <c:pt idx="35">
                  <c:v>1885</c:v>
                </c:pt>
                <c:pt idx="36">
                  <c:v>1886</c:v>
                </c:pt>
                <c:pt idx="37">
                  <c:v>1887</c:v>
                </c:pt>
                <c:pt idx="38">
                  <c:v>1888</c:v>
                </c:pt>
                <c:pt idx="39">
                  <c:v>1889</c:v>
                </c:pt>
                <c:pt idx="40">
                  <c:v>1890</c:v>
                </c:pt>
                <c:pt idx="41">
                  <c:v>1891</c:v>
                </c:pt>
                <c:pt idx="42">
                  <c:v>1892</c:v>
                </c:pt>
                <c:pt idx="43">
                  <c:v>1893</c:v>
                </c:pt>
                <c:pt idx="44">
                  <c:v>1894</c:v>
                </c:pt>
                <c:pt idx="45">
                  <c:v>1895</c:v>
                </c:pt>
                <c:pt idx="46">
                  <c:v>1896</c:v>
                </c:pt>
                <c:pt idx="47">
                  <c:v>1897</c:v>
                </c:pt>
                <c:pt idx="48">
                  <c:v>1898</c:v>
                </c:pt>
                <c:pt idx="49">
                  <c:v>1899</c:v>
                </c:pt>
                <c:pt idx="50">
                  <c:v>1900</c:v>
                </c:pt>
                <c:pt idx="51">
                  <c:v>1901</c:v>
                </c:pt>
                <c:pt idx="52">
                  <c:v>1902</c:v>
                </c:pt>
                <c:pt idx="53">
                  <c:v>1903</c:v>
                </c:pt>
                <c:pt idx="54">
                  <c:v>1904</c:v>
                </c:pt>
                <c:pt idx="55">
                  <c:v>1905</c:v>
                </c:pt>
                <c:pt idx="56">
                  <c:v>1906</c:v>
                </c:pt>
                <c:pt idx="57">
                  <c:v>1907</c:v>
                </c:pt>
                <c:pt idx="58">
                  <c:v>1908</c:v>
                </c:pt>
                <c:pt idx="59">
                  <c:v>1909</c:v>
                </c:pt>
                <c:pt idx="60">
                  <c:v>1910</c:v>
                </c:pt>
                <c:pt idx="61">
                  <c:v>1911</c:v>
                </c:pt>
                <c:pt idx="62">
                  <c:v>1912</c:v>
                </c:pt>
                <c:pt idx="63">
                  <c:v>1913</c:v>
                </c:pt>
                <c:pt idx="64">
                  <c:v>1914</c:v>
                </c:pt>
                <c:pt idx="65">
                  <c:v>1915</c:v>
                </c:pt>
                <c:pt idx="66">
                  <c:v>1916</c:v>
                </c:pt>
                <c:pt idx="67">
                  <c:v>1917</c:v>
                </c:pt>
                <c:pt idx="68">
                  <c:v>1918</c:v>
                </c:pt>
                <c:pt idx="69">
                  <c:v>1919</c:v>
                </c:pt>
                <c:pt idx="70">
                  <c:v>1920</c:v>
                </c:pt>
                <c:pt idx="71">
                  <c:v>1921</c:v>
                </c:pt>
                <c:pt idx="72">
                  <c:v>1922</c:v>
                </c:pt>
                <c:pt idx="73">
                  <c:v>1923</c:v>
                </c:pt>
                <c:pt idx="74">
                  <c:v>1924</c:v>
                </c:pt>
                <c:pt idx="75">
                  <c:v>1925</c:v>
                </c:pt>
                <c:pt idx="76">
                  <c:v>1926</c:v>
                </c:pt>
                <c:pt idx="77">
                  <c:v>1927</c:v>
                </c:pt>
                <c:pt idx="78">
                  <c:v>1928</c:v>
                </c:pt>
                <c:pt idx="79">
                  <c:v>1929</c:v>
                </c:pt>
                <c:pt idx="80">
                  <c:v>1930</c:v>
                </c:pt>
                <c:pt idx="81">
                  <c:v>1931</c:v>
                </c:pt>
                <c:pt idx="82">
                  <c:v>1932</c:v>
                </c:pt>
                <c:pt idx="83">
                  <c:v>1933</c:v>
                </c:pt>
                <c:pt idx="84">
                  <c:v>1934</c:v>
                </c:pt>
                <c:pt idx="85">
                  <c:v>1935</c:v>
                </c:pt>
                <c:pt idx="86">
                  <c:v>1936</c:v>
                </c:pt>
                <c:pt idx="87">
                  <c:v>1937</c:v>
                </c:pt>
                <c:pt idx="88">
                  <c:v>1938</c:v>
                </c:pt>
                <c:pt idx="89">
                  <c:v>1939</c:v>
                </c:pt>
                <c:pt idx="90">
                  <c:v>1940</c:v>
                </c:pt>
                <c:pt idx="91">
                  <c:v>1941</c:v>
                </c:pt>
                <c:pt idx="92">
                  <c:v>1942</c:v>
                </c:pt>
                <c:pt idx="93">
                  <c:v>1943</c:v>
                </c:pt>
                <c:pt idx="94">
                  <c:v>1944</c:v>
                </c:pt>
                <c:pt idx="95">
                  <c:v>1945</c:v>
                </c:pt>
                <c:pt idx="96">
                  <c:v>1946</c:v>
                </c:pt>
                <c:pt idx="97">
                  <c:v>1947</c:v>
                </c:pt>
                <c:pt idx="98">
                  <c:v>1948</c:v>
                </c:pt>
                <c:pt idx="99">
                  <c:v>1949</c:v>
                </c:pt>
                <c:pt idx="100">
                  <c:v>1950</c:v>
                </c:pt>
                <c:pt idx="101">
                  <c:v>1951</c:v>
                </c:pt>
                <c:pt idx="102">
                  <c:v>1952</c:v>
                </c:pt>
                <c:pt idx="103">
                  <c:v>1953</c:v>
                </c:pt>
                <c:pt idx="104">
                  <c:v>1954</c:v>
                </c:pt>
                <c:pt idx="105">
                  <c:v>1955</c:v>
                </c:pt>
                <c:pt idx="106">
                  <c:v>1956</c:v>
                </c:pt>
                <c:pt idx="107">
                  <c:v>1957</c:v>
                </c:pt>
                <c:pt idx="108">
                  <c:v>1958</c:v>
                </c:pt>
                <c:pt idx="109">
                  <c:v>1959</c:v>
                </c:pt>
                <c:pt idx="110">
                  <c:v>1960</c:v>
                </c:pt>
                <c:pt idx="111">
                  <c:v>1961</c:v>
                </c:pt>
                <c:pt idx="112">
                  <c:v>1962</c:v>
                </c:pt>
                <c:pt idx="113">
                  <c:v>1963</c:v>
                </c:pt>
                <c:pt idx="114">
                  <c:v>1964</c:v>
                </c:pt>
                <c:pt idx="115">
                  <c:v>1965</c:v>
                </c:pt>
                <c:pt idx="116">
                  <c:v>1966</c:v>
                </c:pt>
                <c:pt idx="117">
                  <c:v>1967</c:v>
                </c:pt>
                <c:pt idx="118">
                  <c:v>1968</c:v>
                </c:pt>
                <c:pt idx="119">
                  <c:v>1969</c:v>
                </c:pt>
                <c:pt idx="120">
                  <c:v>1970</c:v>
                </c:pt>
                <c:pt idx="121">
                  <c:v>1971</c:v>
                </c:pt>
                <c:pt idx="122">
                  <c:v>1972</c:v>
                </c:pt>
                <c:pt idx="123">
                  <c:v>1973</c:v>
                </c:pt>
                <c:pt idx="124">
                  <c:v>1974</c:v>
                </c:pt>
                <c:pt idx="125">
                  <c:v>1975</c:v>
                </c:pt>
                <c:pt idx="126">
                  <c:v>1976</c:v>
                </c:pt>
                <c:pt idx="127">
                  <c:v>1977</c:v>
                </c:pt>
                <c:pt idx="128">
                  <c:v>1978</c:v>
                </c:pt>
                <c:pt idx="129">
                  <c:v>1979</c:v>
                </c:pt>
                <c:pt idx="130">
                  <c:v>1980</c:v>
                </c:pt>
                <c:pt idx="131">
                  <c:v>1981</c:v>
                </c:pt>
                <c:pt idx="132">
                  <c:v>1982</c:v>
                </c:pt>
                <c:pt idx="133">
                  <c:v>1983</c:v>
                </c:pt>
                <c:pt idx="134">
                  <c:v>1984</c:v>
                </c:pt>
                <c:pt idx="135">
                  <c:v>1985</c:v>
                </c:pt>
                <c:pt idx="136">
                  <c:v>1986</c:v>
                </c:pt>
                <c:pt idx="137">
                  <c:v>1987</c:v>
                </c:pt>
                <c:pt idx="138">
                  <c:v>1988</c:v>
                </c:pt>
                <c:pt idx="139">
                  <c:v>1989</c:v>
                </c:pt>
                <c:pt idx="140">
                  <c:v>1990</c:v>
                </c:pt>
                <c:pt idx="141">
                  <c:v>1991</c:v>
                </c:pt>
                <c:pt idx="142">
                  <c:v>1992</c:v>
                </c:pt>
                <c:pt idx="143">
                  <c:v>1993</c:v>
                </c:pt>
                <c:pt idx="144">
                  <c:v>1994</c:v>
                </c:pt>
                <c:pt idx="145">
                  <c:v>1995</c:v>
                </c:pt>
                <c:pt idx="146">
                  <c:v>1996</c:v>
                </c:pt>
                <c:pt idx="147">
                  <c:v>1997</c:v>
                </c:pt>
                <c:pt idx="148">
                  <c:v>1998</c:v>
                </c:pt>
                <c:pt idx="149">
                  <c:v>1999</c:v>
                </c:pt>
                <c:pt idx="150">
                  <c:v>2000</c:v>
                </c:pt>
                <c:pt idx="151">
                  <c:v>2001</c:v>
                </c:pt>
                <c:pt idx="152">
                  <c:v>2002</c:v>
                </c:pt>
                <c:pt idx="153">
                  <c:v>2003</c:v>
                </c:pt>
                <c:pt idx="154">
                  <c:v>2004</c:v>
                </c:pt>
                <c:pt idx="155">
                  <c:v>2005</c:v>
                </c:pt>
                <c:pt idx="156">
                  <c:v>2006</c:v>
                </c:pt>
                <c:pt idx="157">
                  <c:v>2007</c:v>
                </c:pt>
                <c:pt idx="158">
                  <c:v>2008</c:v>
                </c:pt>
                <c:pt idx="159">
                  <c:v>2009</c:v>
                </c:pt>
                <c:pt idx="160">
                  <c:v>2010</c:v>
                </c:pt>
                <c:pt idx="161">
                  <c:v>2011</c:v>
                </c:pt>
                <c:pt idx="162">
                  <c:v>2012</c:v>
                </c:pt>
                <c:pt idx="163">
                  <c:v>2013</c:v>
                </c:pt>
                <c:pt idx="164">
                  <c:v>2014</c:v>
                </c:pt>
              </c:numCache>
            </c:numRef>
          </c:xVal>
          <c:yVal>
            <c:numRef>
              <c:f>Sheet1!$K$4:$K$168</c:f>
              <c:numCache>
                <c:formatCode>General</c:formatCode>
                <c:ptCount val="165"/>
                <c:pt idx="0">
                  <c:v>285.2</c:v>
                </c:pt>
                <c:pt idx="1">
                  <c:v>285.10000000000002</c:v>
                </c:pt>
                <c:pt idx="2">
                  <c:v>285</c:v>
                </c:pt>
                <c:pt idx="3">
                  <c:v>285</c:v>
                </c:pt>
                <c:pt idx="4">
                  <c:v>284.89999999999981</c:v>
                </c:pt>
                <c:pt idx="5">
                  <c:v>285.10000000000002</c:v>
                </c:pt>
                <c:pt idx="6">
                  <c:v>285.39999999999981</c:v>
                </c:pt>
                <c:pt idx="7">
                  <c:v>285.60000000000002</c:v>
                </c:pt>
                <c:pt idx="8">
                  <c:v>285.89999999999981</c:v>
                </c:pt>
                <c:pt idx="9">
                  <c:v>286.10000000000002</c:v>
                </c:pt>
                <c:pt idx="10">
                  <c:v>286.39999999999981</c:v>
                </c:pt>
                <c:pt idx="11">
                  <c:v>286.60000000000002</c:v>
                </c:pt>
                <c:pt idx="12">
                  <c:v>286.7</c:v>
                </c:pt>
                <c:pt idx="13">
                  <c:v>286.8</c:v>
                </c:pt>
                <c:pt idx="14">
                  <c:v>286.89999999999981</c:v>
                </c:pt>
                <c:pt idx="15">
                  <c:v>287.10000000000002</c:v>
                </c:pt>
                <c:pt idx="16">
                  <c:v>287.2</c:v>
                </c:pt>
                <c:pt idx="17">
                  <c:v>287.3</c:v>
                </c:pt>
                <c:pt idx="18">
                  <c:v>287.39999999999981</c:v>
                </c:pt>
                <c:pt idx="19">
                  <c:v>287.5</c:v>
                </c:pt>
                <c:pt idx="20">
                  <c:v>287.7</c:v>
                </c:pt>
                <c:pt idx="21">
                  <c:v>287.89999999999981</c:v>
                </c:pt>
                <c:pt idx="22">
                  <c:v>288</c:v>
                </c:pt>
                <c:pt idx="23">
                  <c:v>288.2</c:v>
                </c:pt>
                <c:pt idx="24">
                  <c:v>288.39999999999981</c:v>
                </c:pt>
                <c:pt idx="25">
                  <c:v>288.60000000000002</c:v>
                </c:pt>
                <c:pt idx="26">
                  <c:v>288.7</c:v>
                </c:pt>
                <c:pt idx="27">
                  <c:v>288.89999999999981</c:v>
                </c:pt>
                <c:pt idx="28">
                  <c:v>289.5</c:v>
                </c:pt>
                <c:pt idx="29">
                  <c:v>290.10000000000002</c:v>
                </c:pt>
                <c:pt idx="30">
                  <c:v>290.8</c:v>
                </c:pt>
                <c:pt idx="31">
                  <c:v>291.39999999999981</c:v>
                </c:pt>
                <c:pt idx="32">
                  <c:v>292</c:v>
                </c:pt>
                <c:pt idx="33">
                  <c:v>292.5</c:v>
                </c:pt>
                <c:pt idx="34">
                  <c:v>292.89999999999981</c:v>
                </c:pt>
                <c:pt idx="35">
                  <c:v>293.3</c:v>
                </c:pt>
                <c:pt idx="36">
                  <c:v>293.8</c:v>
                </c:pt>
                <c:pt idx="37">
                  <c:v>294</c:v>
                </c:pt>
                <c:pt idx="38">
                  <c:v>294.10000000000002</c:v>
                </c:pt>
                <c:pt idx="39">
                  <c:v>294.2</c:v>
                </c:pt>
                <c:pt idx="40">
                  <c:v>294.39999999999981</c:v>
                </c:pt>
                <c:pt idx="41">
                  <c:v>294.60000000000002</c:v>
                </c:pt>
                <c:pt idx="42">
                  <c:v>294.8</c:v>
                </c:pt>
                <c:pt idx="43">
                  <c:v>294.7</c:v>
                </c:pt>
                <c:pt idx="44">
                  <c:v>294.8</c:v>
                </c:pt>
                <c:pt idx="45">
                  <c:v>294.8</c:v>
                </c:pt>
                <c:pt idx="46">
                  <c:v>294.89999999999981</c:v>
                </c:pt>
                <c:pt idx="47">
                  <c:v>294.89999999999981</c:v>
                </c:pt>
                <c:pt idx="48">
                  <c:v>294.89999999999981</c:v>
                </c:pt>
                <c:pt idx="49">
                  <c:v>295.3</c:v>
                </c:pt>
                <c:pt idx="50">
                  <c:v>295.7</c:v>
                </c:pt>
                <c:pt idx="51">
                  <c:v>296.2</c:v>
                </c:pt>
                <c:pt idx="52">
                  <c:v>296.60000000000002</c:v>
                </c:pt>
                <c:pt idx="53">
                  <c:v>297</c:v>
                </c:pt>
                <c:pt idx="54">
                  <c:v>297.5</c:v>
                </c:pt>
                <c:pt idx="55">
                  <c:v>298</c:v>
                </c:pt>
                <c:pt idx="56">
                  <c:v>298.39999999999981</c:v>
                </c:pt>
                <c:pt idx="57">
                  <c:v>298.8</c:v>
                </c:pt>
                <c:pt idx="58">
                  <c:v>299.3</c:v>
                </c:pt>
                <c:pt idx="59">
                  <c:v>299.7</c:v>
                </c:pt>
                <c:pt idx="60">
                  <c:v>300.10000000000002</c:v>
                </c:pt>
                <c:pt idx="61">
                  <c:v>300.60000000000002</c:v>
                </c:pt>
                <c:pt idx="62">
                  <c:v>301</c:v>
                </c:pt>
                <c:pt idx="63">
                  <c:v>301.3</c:v>
                </c:pt>
                <c:pt idx="64">
                  <c:v>301.39999999999981</c:v>
                </c:pt>
                <c:pt idx="65">
                  <c:v>301.60000000000002</c:v>
                </c:pt>
                <c:pt idx="66">
                  <c:v>302</c:v>
                </c:pt>
                <c:pt idx="67">
                  <c:v>302.39999999999981</c:v>
                </c:pt>
                <c:pt idx="68">
                  <c:v>302.8</c:v>
                </c:pt>
                <c:pt idx="69">
                  <c:v>303</c:v>
                </c:pt>
                <c:pt idx="70">
                  <c:v>303.39999999999981</c:v>
                </c:pt>
                <c:pt idx="71">
                  <c:v>303.7</c:v>
                </c:pt>
                <c:pt idx="72">
                  <c:v>304.10000000000002</c:v>
                </c:pt>
                <c:pt idx="73">
                  <c:v>304.5</c:v>
                </c:pt>
                <c:pt idx="74">
                  <c:v>304.89999999999981</c:v>
                </c:pt>
                <c:pt idx="75">
                  <c:v>305.3</c:v>
                </c:pt>
                <c:pt idx="76">
                  <c:v>305.8</c:v>
                </c:pt>
                <c:pt idx="77">
                  <c:v>306.2</c:v>
                </c:pt>
                <c:pt idx="78">
                  <c:v>306.60000000000002</c:v>
                </c:pt>
                <c:pt idx="79">
                  <c:v>307.2</c:v>
                </c:pt>
                <c:pt idx="80">
                  <c:v>307.5</c:v>
                </c:pt>
                <c:pt idx="81">
                  <c:v>308</c:v>
                </c:pt>
                <c:pt idx="82">
                  <c:v>308.3</c:v>
                </c:pt>
                <c:pt idx="83">
                  <c:v>308.89999999999981</c:v>
                </c:pt>
                <c:pt idx="84">
                  <c:v>309.3</c:v>
                </c:pt>
                <c:pt idx="85">
                  <c:v>309.7</c:v>
                </c:pt>
                <c:pt idx="86">
                  <c:v>310.10000000000002</c:v>
                </c:pt>
                <c:pt idx="87">
                  <c:v>310.60000000000002</c:v>
                </c:pt>
                <c:pt idx="88">
                  <c:v>311</c:v>
                </c:pt>
                <c:pt idx="89">
                  <c:v>311.2</c:v>
                </c:pt>
                <c:pt idx="90">
                  <c:v>311.3</c:v>
                </c:pt>
                <c:pt idx="91">
                  <c:v>311</c:v>
                </c:pt>
                <c:pt idx="92">
                  <c:v>310.7</c:v>
                </c:pt>
                <c:pt idx="93">
                  <c:v>310.5</c:v>
                </c:pt>
                <c:pt idx="94">
                  <c:v>310.2</c:v>
                </c:pt>
                <c:pt idx="95">
                  <c:v>310.3</c:v>
                </c:pt>
                <c:pt idx="96">
                  <c:v>310.3</c:v>
                </c:pt>
                <c:pt idx="97">
                  <c:v>310.39999999999981</c:v>
                </c:pt>
                <c:pt idx="98">
                  <c:v>310.5</c:v>
                </c:pt>
                <c:pt idx="99">
                  <c:v>310.89999999999981</c:v>
                </c:pt>
                <c:pt idx="100">
                  <c:v>311.3</c:v>
                </c:pt>
                <c:pt idx="101">
                  <c:v>311.8</c:v>
                </c:pt>
                <c:pt idx="102">
                  <c:v>312.2</c:v>
                </c:pt>
                <c:pt idx="103">
                  <c:v>312.60000000000002</c:v>
                </c:pt>
                <c:pt idx="104">
                  <c:v>313.2</c:v>
                </c:pt>
                <c:pt idx="105">
                  <c:v>313.7</c:v>
                </c:pt>
                <c:pt idx="106">
                  <c:v>314.3</c:v>
                </c:pt>
                <c:pt idx="107">
                  <c:v>314.8</c:v>
                </c:pt>
                <c:pt idx="108">
                  <c:v>315.3399999999998</c:v>
                </c:pt>
                <c:pt idx="109">
                  <c:v>316.18</c:v>
                </c:pt>
                <c:pt idx="110">
                  <c:v>317.07</c:v>
                </c:pt>
                <c:pt idx="111">
                  <c:v>317.72999999999985</c:v>
                </c:pt>
                <c:pt idx="112">
                  <c:v>318.42999999999984</c:v>
                </c:pt>
                <c:pt idx="113">
                  <c:v>319.08</c:v>
                </c:pt>
                <c:pt idx="114">
                  <c:v>319.64999999999998</c:v>
                </c:pt>
                <c:pt idx="115">
                  <c:v>320.22999999999985</c:v>
                </c:pt>
                <c:pt idx="116">
                  <c:v>321.5899999999998</c:v>
                </c:pt>
                <c:pt idx="117">
                  <c:v>322.31</c:v>
                </c:pt>
                <c:pt idx="118">
                  <c:v>323.04000000000002</c:v>
                </c:pt>
                <c:pt idx="119">
                  <c:v>324.22999999999985</c:v>
                </c:pt>
                <c:pt idx="120">
                  <c:v>325.54000000000002</c:v>
                </c:pt>
                <c:pt idx="121">
                  <c:v>326.41999999999985</c:v>
                </c:pt>
                <c:pt idx="122">
                  <c:v>327.45</c:v>
                </c:pt>
                <c:pt idx="123">
                  <c:v>329.42999999999984</c:v>
                </c:pt>
                <c:pt idx="124">
                  <c:v>330.21</c:v>
                </c:pt>
                <c:pt idx="125">
                  <c:v>331.36</c:v>
                </c:pt>
                <c:pt idx="126">
                  <c:v>331.91999999999985</c:v>
                </c:pt>
                <c:pt idx="127">
                  <c:v>333.72999999999985</c:v>
                </c:pt>
                <c:pt idx="128">
                  <c:v>335.41999999999985</c:v>
                </c:pt>
                <c:pt idx="129">
                  <c:v>337.1</c:v>
                </c:pt>
                <c:pt idx="130">
                  <c:v>338.98999999999984</c:v>
                </c:pt>
                <c:pt idx="131">
                  <c:v>340.36</c:v>
                </c:pt>
                <c:pt idx="132">
                  <c:v>341.57</c:v>
                </c:pt>
                <c:pt idx="133">
                  <c:v>342.53</c:v>
                </c:pt>
                <c:pt idx="134">
                  <c:v>344.24</c:v>
                </c:pt>
                <c:pt idx="135">
                  <c:v>345.71999999999986</c:v>
                </c:pt>
                <c:pt idx="136">
                  <c:v>347.15000000000015</c:v>
                </c:pt>
                <c:pt idx="137">
                  <c:v>348.92999999999984</c:v>
                </c:pt>
                <c:pt idx="138">
                  <c:v>351.46999999999986</c:v>
                </c:pt>
                <c:pt idx="139">
                  <c:v>353.15000000000015</c:v>
                </c:pt>
                <c:pt idx="140">
                  <c:v>354.28999999999985</c:v>
                </c:pt>
                <c:pt idx="141">
                  <c:v>355.68</c:v>
                </c:pt>
                <c:pt idx="142">
                  <c:v>356.41999999999985</c:v>
                </c:pt>
                <c:pt idx="143">
                  <c:v>357.13</c:v>
                </c:pt>
                <c:pt idx="144">
                  <c:v>358.61</c:v>
                </c:pt>
                <c:pt idx="145">
                  <c:v>360.67</c:v>
                </c:pt>
                <c:pt idx="146">
                  <c:v>362.58</c:v>
                </c:pt>
                <c:pt idx="147">
                  <c:v>363.47999999999985</c:v>
                </c:pt>
                <c:pt idx="148">
                  <c:v>366.27</c:v>
                </c:pt>
                <c:pt idx="149">
                  <c:v>368.38</c:v>
                </c:pt>
                <c:pt idx="150">
                  <c:v>369.64000000000016</c:v>
                </c:pt>
                <c:pt idx="151">
                  <c:v>371.15000000000015</c:v>
                </c:pt>
                <c:pt idx="152">
                  <c:v>373.15000000000015</c:v>
                </c:pt>
                <c:pt idx="153">
                  <c:v>375.64000000000016</c:v>
                </c:pt>
                <c:pt idx="154">
                  <c:v>377.44</c:v>
                </c:pt>
                <c:pt idx="155">
                  <c:v>379.46</c:v>
                </c:pt>
                <c:pt idx="156">
                  <c:v>381.59</c:v>
                </c:pt>
                <c:pt idx="157">
                  <c:v>383.37</c:v>
                </c:pt>
                <c:pt idx="158">
                  <c:v>385.46</c:v>
                </c:pt>
                <c:pt idx="159">
                  <c:v>386.95</c:v>
                </c:pt>
                <c:pt idx="160">
                  <c:v>389.21</c:v>
                </c:pt>
                <c:pt idx="161">
                  <c:v>391.15000000000015</c:v>
                </c:pt>
                <c:pt idx="162" formatCode="0.00">
                  <c:v>392</c:v>
                </c:pt>
                <c:pt idx="163" formatCode="0.00">
                  <c:v>394</c:v>
                </c:pt>
                <c:pt idx="164" formatCode="0.00">
                  <c:v>396</c:v>
                </c:pt>
              </c:numCache>
            </c:numRef>
          </c:yVal>
        </c:ser>
        <c:axId val="86178432"/>
        <c:axId val="86262144"/>
      </c:scatterChart>
      <c:valAx>
        <c:axId val="86178432"/>
        <c:scaling>
          <c:orientation val="minMax"/>
          <c:max val="2020"/>
          <c:min val="1850"/>
        </c:scaling>
        <c:axPos val="b"/>
        <c:numFmt formatCode="General" sourceLinked="1"/>
        <c:tickLblPos val="nextTo"/>
        <c:txPr>
          <a:bodyPr/>
          <a:lstStyle/>
          <a:p>
            <a:pPr>
              <a:defRPr sz="1200"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86262144"/>
        <c:crossesAt val="25"/>
        <c:crossBetween val="midCat"/>
        <c:minorUnit val="10"/>
      </c:valAx>
      <c:valAx>
        <c:axId val="86262144"/>
        <c:scaling>
          <c:orientation val="minMax"/>
          <c:max val="400"/>
          <c:min val="270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sz="1200"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86178432"/>
        <c:crosses val="autoZero"/>
        <c:crossBetween val="midCat"/>
        <c:majorUnit val="20"/>
      </c:valAx>
    </c:plotArea>
    <c:plotVisOnly val="1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autoTitleDeleted val="1"/>
    <c:plotArea>
      <c:layout>
        <c:manualLayout>
          <c:layoutTarget val="inner"/>
          <c:xMode val="edge"/>
          <c:yMode val="edge"/>
          <c:x val="0.12836101948658216"/>
          <c:y val="1.9361765309685995E-2"/>
          <c:w val="0.83168987581075005"/>
          <c:h val="0.83356116336871799"/>
        </c:manualLayout>
      </c:layout>
      <c:scatterChart>
        <c:scatterStyle val="lineMarker"/>
        <c:ser>
          <c:idx val="2"/>
          <c:order val="0"/>
          <c:tx>
            <c:v>HC4</c:v>
          </c:tx>
          <c:spPr>
            <a:ln w="28575">
              <a:noFill/>
            </a:ln>
          </c:spPr>
          <c:trendline>
            <c:trendlineType val="linear"/>
          </c:trendline>
          <c:xVal>
            <c:numRef>
              <c:f>Sheet1!$H$4:$H$168</c:f>
              <c:numCache>
                <c:formatCode>General</c:formatCode>
                <c:ptCount val="165"/>
                <c:pt idx="0">
                  <c:v>1850</c:v>
                </c:pt>
                <c:pt idx="1">
                  <c:v>1851</c:v>
                </c:pt>
                <c:pt idx="2">
                  <c:v>1852</c:v>
                </c:pt>
                <c:pt idx="3">
                  <c:v>1853</c:v>
                </c:pt>
                <c:pt idx="4">
                  <c:v>1854</c:v>
                </c:pt>
                <c:pt idx="5">
                  <c:v>1855</c:v>
                </c:pt>
                <c:pt idx="6">
                  <c:v>1856</c:v>
                </c:pt>
                <c:pt idx="7">
                  <c:v>1857</c:v>
                </c:pt>
                <c:pt idx="8">
                  <c:v>1858</c:v>
                </c:pt>
                <c:pt idx="9">
                  <c:v>1859</c:v>
                </c:pt>
                <c:pt idx="10">
                  <c:v>1860</c:v>
                </c:pt>
                <c:pt idx="11">
                  <c:v>1861</c:v>
                </c:pt>
                <c:pt idx="12">
                  <c:v>1862</c:v>
                </c:pt>
                <c:pt idx="13">
                  <c:v>1863</c:v>
                </c:pt>
                <c:pt idx="14">
                  <c:v>1864</c:v>
                </c:pt>
                <c:pt idx="15">
                  <c:v>1865</c:v>
                </c:pt>
                <c:pt idx="16">
                  <c:v>1866</c:v>
                </c:pt>
                <c:pt idx="17">
                  <c:v>1867</c:v>
                </c:pt>
                <c:pt idx="18">
                  <c:v>1868</c:v>
                </c:pt>
                <c:pt idx="19">
                  <c:v>1869</c:v>
                </c:pt>
                <c:pt idx="20">
                  <c:v>1870</c:v>
                </c:pt>
                <c:pt idx="21">
                  <c:v>1871</c:v>
                </c:pt>
                <c:pt idx="22">
                  <c:v>1872</c:v>
                </c:pt>
                <c:pt idx="23">
                  <c:v>1873</c:v>
                </c:pt>
                <c:pt idx="24">
                  <c:v>1874</c:v>
                </c:pt>
                <c:pt idx="25">
                  <c:v>1875</c:v>
                </c:pt>
                <c:pt idx="26">
                  <c:v>1876</c:v>
                </c:pt>
                <c:pt idx="27">
                  <c:v>1877</c:v>
                </c:pt>
                <c:pt idx="28">
                  <c:v>1878</c:v>
                </c:pt>
                <c:pt idx="29">
                  <c:v>1879</c:v>
                </c:pt>
                <c:pt idx="30">
                  <c:v>1880</c:v>
                </c:pt>
                <c:pt idx="31">
                  <c:v>1881</c:v>
                </c:pt>
                <c:pt idx="32">
                  <c:v>1882</c:v>
                </c:pt>
                <c:pt idx="33">
                  <c:v>1883</c:v>
                </c:pt>
                <c:pt idx="34">
                  <c:v>1884</c:v>
                </c:pt>
                <c:pt idx="35">
                  <c:v>1885</c:v>
                </c:pt>
                <c:pt idx="36">
                  <c:v>1886</c:v>
                </c:pt>
                <c:pt idx="37">
                  <c:v>1887</c:v>
                </c:pt>
                <c:pt idx="38">
                  <c:v>1888</c:v>
                </c:pt>
                <c:pt idx="39">
                  <c:v>1889</c:v>
                </c:pt>
                <c:pt idx="40">
                  <c:v>1890</c:v>
                </c:pt>
                <c:pt idx="41">
                  <c:v>1891</c:v>
                </c:pt>
                <c:pt idx="42">
                  <c:v>1892</c:v>
                </c:pt>
                <c:pt idx="43">
                  <c:v>1893</c:v>
                </c:pt>
                <c:pt idx="44">
                  <c:v>1894</c:v>
                </c:pt>
                <c:pt idx="45">
                  <c:v>1895</c:v>
                </c:pt>
                <c:pt idx="46">
                  <c:v>1896</c:v>
                </c:pt>
                <c:pt idx="47">
                  <c:v>1897</c:v>
                </c:pt>
                <c:pt idx="48">
                  <c:v>1898</c:v>
                </c:pt>
                <c:pt idx="49">
                  <c:v>1899</c:v>
                </c:pt>
                <c:pt idx="50">
                  <c:v>1900</c:v>
                </c:pt>
                <c:pt idx="51">
                  <c:v>1901</c:v>
                </c:pt>
                <c:pt idx="52">
                  <c:v>1902</c:v>
                </c:pt>
                <c:pt idx="53">
                  <c:v>1903</c:v>
                </c:pt>
                <c:pt idx="54">
                  <c:v>1904</c:v>
                </c:pt>
                <c:pt idx="55">
                  <c:v>1905</c:v>
                </c:pt>
                <c:pt idx="56">
                  <c:v>1906</c:v>
                </c:pt>
                <c:pt idx="57">
                  <c:v>1907</c:v>
                </c:pt>
                <c:pt idx="58">
                  <c:v>1908</c:v>
                </c:pt>
                <c:pt idx="59">
                  <c:v>1909</c:v>
                </c:pt>
                <c:pt idx="60">
                  <c:v>1910</c:v>
                </c:pt>
                <c:pt idx="61">
                  <c:v>1911</c:v>
                </c:pt>
                <c:pt idx="62">
                  <c:v>1912</c:v>
                </c:pt>
                <c:pt idx="63">
                  <c:v>1913</c:v>
                </c:pt>
                <c:pt idx="64">
                  <c:v>1914</c:v>
                </c:pt>
                <c:pt idx="65">
                  <c:v>1915</c:v>
                </c:pt>
                <c:pt idx="66">
                  <c:v>1916</c:v>
                </c:pt>
                <c:pt idx="67">
                  <c:v>1917</c:v>
                </c:pt>
                <c:pt idx="68">
                  <c:v>1918</c:v>
                </c:pt>
                <c:pt idx="69">
                  <c:v>1919</c:v>
                </c:pt>
                <c:pt idx="70">
                  <c:v>1920</c:v>
                </c:pt>
                <c:pt idx="71">
                  <c:v>1921</c:v>
                </c:pt>
                <c:pt idx="72">
                  <c:v>1922</c:v>
                </c:pt>
                <c:pt idx="73">
                  <c:v>1923</c:v>
                </c:pt>
                <c:pt idx="74">
                  <c:v>1924</c:v>
                </c:pt>
                <c:pt idx="75">
                  <c:v>1925</c:v>
                </c:pt>
                <c:pt idx="76">
                  <c:v>1926</c:v>
                </c:pt>
                <c:pt idx="77">
                  <c:v>1927</c:v>
                </c:pt>
                <c:pt idx="78">
                  <c:v>1928</c:v>
                </c:pt>
                <c:pt idx="79">
                  <c:v>1929</c:v>
                </c:pt>
                <c:pt idx="80">
                  <c:v>1930</c:v>
                </c:pt>
                <c:pt idx="81">
                  <c:v>1931</c:v>
                </c:pt>
                <c:pt idx="82">
                  <c:v>1932</c:v>
                </c:pt>
                <c:pt idx="83">
                  <c:v>1933</c:v>
                </c:pt>
                <c:pt idx="84">
                  <c:v>1934</c:v>
                </c:pt>
                <c:pt idx="85">
                  <c:v>1935</c:v>
                </c:pt>
                <c:pt idx="86">
                  <c:v>1936</c:v>
                </c:pt>
                <c:pt idx="87">
                  <c:v>1937</c:v>
                </c:pt>
                <c:pt idx="88">
                  <c:v>1938</c:v>
                </c:pt>
                <c:pt idx="89">
                  <c:v>1939</c:v>
                </c:pt>
                <c:pt idx="90">
                  <c:v>1940</c:v>
                </c:pt>
                <c:pt idx="91">
                  <c:v>1941</c:v>
                </c:pt>
                <c:pt idx="92">
                  <c:v>1942</c:v>
                </c:pt>
                <c:pt idx="93">
                  <c:v>1943</c:v>
                </c:pt>
                <c:pt idx="94">
                  <c:v>1944</c:v>
                </c:pt>
                <c:pt idx="95">
                  <c:v>1945</c:v>
                </c:pt>
                <c:pt idx="96">
                  <c:v>1946</c:v>
                </c:pt>
                <c:pt idx="97">
                  <c:v>1947</c:v>
                </c:pt>
                <c:pt idx="98">
                  <c:v>1948</c:v>
                </c:pt>
                <c:pt idx="99">
                  <c:v>1949</c:v>
                </c:pt>
                <c:pt idx="100">
                  <c:v>1950</c:v>
                </c:pt>
                <c:pt idx="101">
                  <c:v>1951</c:v>
                </c:pt>
                <c:pt idx="102">
                  <c:v>1952</c:v>
                </c:pt>
                <c:pt idx="103">
                  <c:v>1953</c:v>
                </c:pt>
                <c:pt idx="104">
                  <c:v>1954</c:v>
                </c:pt>
                <c:pt idx="105">
                  <c:v>1955</c:v>
                </c:pt>
                <c:pt idx="106">
                  <c:v>1956</c:v>
                </c:pt>
                <c:pt idx="107">
                  <c:v>1957</c:v>
                </c:pt>
                <c:pt idx="108">
                  <c:v>1958</c:v>
                </c:pt>
                <c:pt idx="109">
                  <c:v>1959</c:v>
                </c:pt>
                <c:pt idx="110">
                  <c:v>1960</c:v>
                </c:pt>
                <c:pt idx="111">
                  <c:v>1961</c:v>
                </c:pt>
                <c:pt idx="112">
                  <c:v>1962</c:v>
                </c:pt>
                <c:pt idx="113">
                  <c:v>1963</c:v>
                </c:pt>
                <c:pt idx="114">
                  <c:v>1964</c:v>
                </c:pt>
                <c:pt idx="115">
                  <c:v>1965</c:v>
                </c:pt>
                <c:pt idx="116">
                  <c:v>1966</c:v>
                </c:pt>
                <c:pt idx="117">
                  <c:v>1967</c:v>
                </c:pt>
                <c:pt idx="118">
                  <c:v>1968</c:v>
                </c:pt>
                <c:pt idx="119">
                  <c:v>1969</c:v>
                </c:pt>
                <c:pt idx="120">
                  <c:v>1970</c:v>
                </c:pt>
                <c:pt idx="121">
                  <c:v>1971</c:v>
                </c:pt>
                <c:pt idx="122">
                  <c:v>1972</c:v>
                </c:pt>
                <c:pt idx="123">
                  <c:v>1973</c:v>
                </c:pt>
                <c:pt idx="124">
                  <c:v>1974</c:v>
                </c:pt>
                <c:pt idx="125">
                  <c:v>1975</c:v>
                </c:pt>
                <c:pt idx="126">
                  <c:v>1976</c:v>
                </c:pt>
                <c:pt idx="127">
                  <c:v>1977</c:v>
                </c:pt>
                <c:pt idx="128">
                  <c:v>1978</c:v>
                </c:pt>
                <c:pt idx="129">
                  <c:v>1979</c:v>
                </c:pt>
                <c:pt idx="130">
                  <c:v>1980</c:v>
                </c:pt>
                <c:pt idx="131">
                  <c:v>1981</c:v>
                </c:pt>
                <c:pt idx="132">
                  <c:v>1982</c:v>
                </c:pt>
                <c:pt idx="133">
                  <c:v>1983</c:v>
                </c:pt>
                <c:pt idx="134">
                  <c:v>1984</c:v>
                </c:pt>
                <c:pt idx="135">
                  <c:v>1985</c:v>
                </c:pt>
                <c:pt idx="136">
                  <c:v>1986</c:v>
                </c:pt>
                <c:pt idx="137">
                  <c:v>1987</c:v>
                </c:pt>
                <c:pt idx="138">
                  <c:v>1988</c:v>
                </c:pt>
                <c:pt idx="139">
                  <c:v>1989</c:v>
                </c:pt>
                <c:pt idx="140">
                  <c:v>1990</c:v>
                </c:pt>
                <c:pt idx="141">
                  <c:v>1991</c:v>
                </c:pt>
                <c:pt idx="142">
                  <c:v>1992</c:v>
                </c:pt>
                <c:pt idx="143">
                  <c:v>1993</c:v>
                </c:pt>
                <c:pt idx="144">
                  <c:v>1994</c:v>
                </c:pt>
                <c:pt idx="145">
                  <c:v>1995</c:v>
                </c:pt>
                <c:pt idx="146">
                  <c:v>1996</c:v>
                </c:pt>
                <c:pt idx="147">
                  <c:v>1997</c:v>
                </c:pt>
                <c:pt idx="148">
                  <c:v>1998</c:v>
                </c:pt>
                <c:pt idx="149">
                  <c:v>1999</c:v>
                </c:pt>
                <c:pt idx="150">
                  <c:v>2000</c:v>
                </c:pt>
                <c:pt idx="151">
                  <c:v>2001</c:v>
                </c:pt>
                <c:pt idx="152">
                  <c:v>2002</c:v>
                </c:pt>
                <c:pt idx="153">
                  <c:v>2003</c:v>
                </c:pt>
                <c:pt idx="154">
                  <c:v>2004</c:v>
                </c:pt>
                <c:pt idx="155">
                  <c:v>2005</c:v>
                </c:pt>
                <c:pt idx="156">
                  <c:v>2006</c:v>
                </c:pt>
                <c:pt idx="157">
                  <c:v>2007</c:v>
                </c:pt>
                <c:pt idx="158">
                  <c:v>2008</c:v>
                </c:pt>
                <c:pt idx="159">
                  <c:v>2009</c:v>
                </c:pt>
                <c:pt idx="160">
                  <c:v>2010</c:v>
                </c:pt>
                <c:pt idx="161">
                  <c:v>2011</c:v>
                </c:pt>
                <c:pt idx="162">
                  <c:v>2012</c:v>
                </c:pt>
                <c:pt idx="163">
                  <c:v>2013</c:v>
                </c:pt>
                <c:pt idx="164">
                  <c:v>2014</c:v>
                </c:pt>
              </c:numCache>
            </c:numRef>
          </c:xVal>
          <c:yVal>
            <c:numRef>
              <c:f>Sheet1!$I$4:$I$168</c:f>
              <c:numCache>
                <c:formatCode>General</c:formatCode>
                <c:ptCount val="165"/>
                <c:pt idx="0">
                  <c:v>-0.37600000000000017</c:v>
                </c:pt>
                <c:pt idx="1">
                  <c:v>-0.222</c:v>
                </c:pt>
                <c:pt idx="2">
                  <c:v>-0.22500000000000001</c:v>
                </c:pt>
                <c:pt idx="3">
                  <c:v>-0.27</c:v>
                </c:pt>
                <c:pt idx="4">
                  <c:v>-0.24700000000000008</c:v>
                </c:pt>
                <c:pt idx="5">
                  <c:v>-0.27</c:v>
                </c:pt>
                <c:pt idx="6">
                  <c:v>-0.36000000000000015</c:v>
                </c:pt>
                <c:pt idx="7">
                  <c:v>-0.45700000000000002</c:v>
                </c:pt>
                <c:pt idx="8">
                  <c:v>-0.46300000000000002</c:v>
                </c:pt>
                <c:pt idx="9">
                  <c:v>-0.28400000000000014</c:v>
                </c:pt>
                <c:pt idx="10">
                  <c:v>-0.34100000000000008</c:v>
                </c:pt>
                <c:pt idx="11">
                  <c:v>-0.39800000000000024</c:v>
                </c:pt>
                <c:pt idx="12">
                  <c:v>-0.50800000000000001</c:v>
                </c:pt>
                <c:pt idx="13">
                  <c:v>-0.28000000000000008</c:v>
                </c:pt>
                <c:pt idx="14">
                  <c:v>-0.48000000000000015</c:v>
                </c:pt>
                <c:pt idx="15">
                  <c:v>-0.26900000000000002</c:v>
                </c:pt>
                <c:pt idx="16">
                  <c:v>-0.24000000000000007</c:v>
                </c:pt>
                <c:pt idx="17">
                  <c:v>-0.30400000000000021</c:v>
                </c:pt>
                <c:pt idx="18">
                  <c:v>-0.22</c:v>
                </c:pt>
                <c:pt idx="19">
                  <c:v>-0.25600000000000001</c:v>
                </c:pt>
                <c:pt idx="20">
                  <c:v>-0.27100000000000002</c:v>
                </c:pt>
                <c:pt idx="21">
                  <c:v>-0.32400000000000018</c:v>
                </c:pt>
                <c:pt idx="22">
                  <c:v>-0.22800000000000001</c:v>
                </c:pt>
                <c:pt idx="23">
                  <c:v>-0.30200000000000021</c:v>
                </c:pt>
                <c:pt idx="24">
                  <c:v>-0.37100000000000016</c:v>
                </c:pt>
                <c:pt idx="25">
                  <c:v>-0.40800000000000008</c:v>
                </c:pt>
                <c:pt idx="26">
                  <c:v>-0.38000000000000017</c:v>
                </c:pt>
                <c:pt idx="27">
                  <c:v>-7.0000000000000021E-2</c:v>
                </c:pt>
                <c:pt idx="28">
                  <c:v>3.500000000000001E-2</c:v>
                </c:pt>
                <c:pt idx="29">
                  <c:v>-0.22900000000000001</c:v>
                </c:pt>
                <c:pt idx="30">
                  <c:v>-0.22500000000000001</c:v>
                </c:pt>
                <c:pt idx="31">
                  <c:v>-0.20400000000000001</c:v>
                </c:pt>
                <c:pt idx="32">
                  <c:v>-0.21200000000000008</c:v>
                </c:pt>
                <c:pt idx="33">
                  <c:v>-0.29000000000000015</c:v>
                </c:pt>
                <c:pt idx="34">
                  <c:v>-0.40300000000000002</c:v>
                </c:pt>
                <c:pt idx="35">
                  <c:v>-0.38500000000000018</c:v>
                </c:pt>
                <c:pt idx="36">
                  <c:v>-0.36900000000000022</c:v>
                </c:pt>
                <c:pt idx="37">
                  <c:v>-0.42000000000000015</c:v>
                </c:pt>
                <c:pt idx="38">
                  <c:v>-0.31400000000000017</c:v>
                </c:pt>
                <c:pt idx="39">
                  <c:v>-0.17800000000000007</c:v>
                </c:pt>
                <c:pt idx="40">
                  <c:v>-0.42200000000000021</c:v>
                </c:pt>
                <c:pt idx="41">
                  <c:v>-0.34200000000000008</c:v>
                </c:pt>
                <c:pt idx="42">
                  <c:v>-0.46100000000000002</c:v>
                </c:pt>
                <c:pt idx="43">
                  <c:v>-0.47600000000000015</c:v>
                </c:pt>
                <c:pt idx="44">
                  <c:v>-0.41100000000000014</c:v>
                </c:pt>
                <c:pt idx="45">
                  <c:v>-0.39600000000000024</c:v>
                </c:pt>
                <c:pt idx="46">
                  <c:v>-0.19400000000000001</c:v>
                </c:pt>
                <c:pt idx="47">
                  <c:v>-0.21400000000000008</c:v>
                </c:pt>
                <c:pt idx="48">
                  <c:v>-0.41400000000000015</c:v>
                </c:pt>
                <c:pt idx="49">
                  <c:v>-0.29300000000000015</c:v>
                </c:pt>
                <c:pt idx="50">
                  <c:v>-0.20100000000000001</c:v>
                </c:pt>
                <c:pt idx="51">
                  <c:v>-0.26800000000000002</c:v>
                </c:pt>
                <c:pt idx="52">
                  <c:v>-0.41200000000000014</c:v>
                </c:pt>
                <c:pt idx="53">
                  <c:v>-0.48100000000000015</c:v>
                </c:pt>
                <c:pt idx="54">
                  <c:v>-0.52800000000000002</c:v>
                </c:pt>
                <c:pt idx="55">
                  <c:v>-0.38300000000000017</c:v>
                </c:pt>
                <c:pt idx="56">
                  <c:v>-0.29300000000000015</c:v>
                </c:pt>
                <c:pt idx="57">
                  <c:v>-0.47400000000000014</c:v>
                </c:pt>
                <c:pt idx="58">
                  <c:v>-0.52200000000000002</c:v>
                </c:pt>
                <c:pt idx="59">
                  <c:v>-0.53700000000000003</c:v>
                </c:pt>
                <c:pt idx="60">
                  <c:v>-0.49700000000000016</c:v>
                </c:pt>
                <c:pt idx="61">
                  <c:v>-0.55300000000000005</c:v>
                </c:pt>
                <c:pt idx="62">
                  <c:v>-0.44800000000000001</c:v>
                </c:pt>
                <c:pt idx="63">
                  <c:v>-0.43800000000000017</c:v>
                </c:pt>
                <c:pt idx="64">
                  <c:v>-0.25600000000000001</c:v>
                </c:pt>
                <c:pt idx="65">
                  <c:v>-0.16300000000000001</c:v>
                </c:pt>
                <c:pt idx="66">
                  <c:v>-0.39700000000000024</c:v>
                </c:pt>
                <c:pt idx="67">
                  <c:v>-0.47700000000000015</c:v>
                </c:pt>
                <c:pt idx="68">
                  <c:v>-0.34200000000000008</c:v>
                </c:pt>
                <c:pt idx="69">
                  <c:v>-0.28200000000000008</c:v>
                </c:pt>
                <c:pt idx="70">
                  <c:v>-0.25</c:v>
                </c:pt>
                <c:pt idx="71">
                  <c:v>-0.192</c:v>
                </c:pt>
                <c:pt idx="72">
                  <c:v>-0.30900000000000016</c:v>
                </c:pt>
                <c:pt idx="73">
                  <c:v>-0.27500000000000002</c:v>
                </c:pt>
                <c:pt idx="74">
                  <c:v>-0.30000000000000016</c:v>
                </c:pt>
                <c:pt idx="75">
                  <c:v>-0.21900000000000008</c:v>
                </c:pt>
                <c:pt idx="76">
                  <c:v>-0.112</c:v>
                </c:pt>
                <c:pt idx="77">
                  <c:v>-0.21300000000000008</c:v>
                </c:pt>
                <c:pt idx="78">
                  <c:v>-0.21300000000000008</c:v>
                </c:pt>
                <c:pt idx="79">
                  <c:v>-0.35300000000000015</c:v>
                </c:pt>
                <c:pt idx="80">
                  <c:v>-0.14100000000000001</c:v>
                </c:pt>
                <c:pt idx="81">
                  <c:v>-8.9000000000000065E-2</c:v>
                </c:pt>
                <c:pt idx="82">
                  <c:v>-0.13700000000000001</c:v>
                </c:pt>
                <c:pt idx="83">
                  <c:v>-0.27400000000000002</c:v>
                </c:pt>
                <c:pt idx="84">
                  <c:v>-0.13</c:v>
                </c:pt>
                <c:pt idx="85">
                  <c:v>-0.17600000000000007</c:v>
                </c:pt>
                <c:pt idx="86">
                  <c:v>-0.14500000000000007</c:v>
                </c:pt>
                <c:pt idx="87">
                  <c:v>-2.8000000000000001E-2</c:v>
                </c:pt>
                <c:pt idx="88">
                  <c:v>-6.0000000000000027E-3</c:v>
                </c:pt>
                <c:pt idx="89">
                  <c:v>-5.6000000000000001E-2</c:v>
                </c:pt>
                <c:pt idx="90">
                  <c:v>1.7000000000000001E-2</c:v>
                </c:pt>
                <c:pt idx="91">
                  <c:v>1.7000000000000001E-2</c:v>
                </c:pt>
                <c:pt idx="92">
                  <c:v>-2.5000000000000001E-2</c:v>
                </c:pt>
                <c:pt idx="93">
                  <c:v>-2.0000000000000013E-3</c:v>
                </c:pt>
                <c:pt idx="94">
                  <c:v>0.14700000000000008</c:v>
                </c:pt>
                <c:pt idx="95">
                  <c:v>3.3000000000000002E-2</c:v>
                </c:pt>
                <c:pt idx="96">
                  <c:v>-6.9000000000000034E-2</c:v>
                </c:pt>
                <c:pt idx="97">
                  <c:v>-4.2000000000000023E-2</c:v>
                </c:pt>
                <c:pt idx="98">
                  <c:v>-3.6999999999999998E-2</c:v>
                </c:pt>
                <c:pt idx="99">
                  <c:v>-7.5000000000000011E-2</c:v>
                </c:pt>
                <c:pt idx="100">
                  <c:v>-0.17500000000000004</c:v>
                </c:pt>
                <c:pt idx="101">
                  <c:v>-4.900000000000003E-2</c:v>
                </c:pt>
                <c:pt idx="102">
                  <c:v>3.1000000000000014E-2</c:v>
                </c:pt>
                <c:pt idx="103">
                  <c:v>0.1</c:v>
                </c:pt>
                <c:pt idx="104">
                  <c:v>-0.13</c:v>
                </c:pt>
                <c:pt idx="105">
                  <c:v>-0.18600000000000008</c:v>
                </c:pt>
                <c:pt idx="106">
                  <c:v>-0.26400000000000001</c:v>
                </c:pt>
                <c:pt idx="107">
                  <c:v>-3.0000000000000014E-3</c:v>
                </c:pt>
                <c:pt idx="108">
                  <c:v>4.900000000000003E-2</c:v>
                </c:pt>
                <c:pt idx="109">
                  <c:v>1.7000000000000001E-2</c:v>
                </c:pt>
                <c:pt idx="110">
                  <c:v>-4.8000000000000001E-2</c:v>
                </c:pt>
                <c:pt idx="111">
                  <c:v>3.9000000000000014E-2</c:v>
                </c:pt>
                <c:pt idx="112">
                  <c:v>1.7000000000000001E-2</c:v>
                </c:pt>
                <c:pt idx="113">
                  <c:v>0.05</c:v>
                </c:pt>
                <c:pt idx="114">
                  <c:v>-0.222</c:v>
                </c:pt>
                <c:pt idx="115">
                  <c:v>-0.14100000000000001</c:v>
                </c:pt>
                <c:pt idx="116">
                  <c:v>-7.1999999999999995E-2</c:v>
                </c:pt>
                <c:pt idx="117">
                  <c:v>-7.5999999999999998E-2</c:v>
                </c:pt>
                <c:pt idx="118">
                  <c:v>-0.112</c:v>
                </c:pt>
                <c:pt idx="119">
                  <c:v>3.0000000000000002E-2</c:v>
                </c:pt>
                <c:pt idx="120">
                  <c:v>-2.8000000000000001E-2</c:v>
                </c:pt>
                <c:pt idx="121">
                  <c:v>-0.18400000000000008</c:v>
                </c:pt>
                <c:pt idx="122">
                  <c:v>-6.8000000000000019E-2</c:v>
                </c:pt>
                <c:pt idx="123">
                  <c:v>6.4000000000000043E-2</c:v>
                </c:pt>
                <c:pt idx="124">
                  <c:v>-0.21100000000000008</c:v>
                </c:pt>
                <c:pt idx="125">
                  <c:v>-0.14500000000000007</c:v>
                </c:pt>
                <c:pt idx="126">
                  <c:v>-0.23800000000000004</c:v>
                </c:pt>
                <c:pt idx="127">
                  <c:v>4.5999999999999999E-2</c:v>
                </c:pt>
                <c:pt idx="128">
                  <c:v>-6.2000000000000027E-2</c:v>
                </c:pt>
                <c:pt idx="129">
                  <c:v>5.7000000000000023E-2</c:v>
                </c:pt>
                <c:pt idx="130">
                  <c:v>9.3000000000000069E-2</c:v>
                </c:pt>
                <c:pt idx="131">
                  <c:v>0.14000000000000001</c:v>
                </c:pt>
                <c:pt idx="132">
                  <c:v>1.0999999999999998E-2</c:v>
                </c:pt>
                <c:pt idx="133">
                  <c:v>0.19</c:v>
                </c:pt>
                <c:pt idx="134">
                  <c:v>-1.4999999999999998E-2</c:v>
                </c:pt>
                <c:pt idx="135">
                  <c:v>-2.9000000000000001E-2</c:v>
                </c:pt>
                <c:pt idx="136">
                  <c:v>4.5999999999999999E-2</c:v>
                </c:pt>
                <c:pt idx="137">
                  <c:v>0.18700000000000008</c:v>
                </c:pt>
                <c:pt idx="138">
                  <c:v>0.2</c:v>
                </c:pt>
                <c:pt idx="139">
                  <c:v>0.12000000000000002</c:v>
                </c:pt>
                <c:pt idx="140">
                  <c:v>0.29400000000000015</c:v>
                </c:pt>
                <c:pt idx="141">
                  <c:v>0.255</c:v>
                </c:pt>
                <c:pt idx="142">
                  <c:v>0.10400000000000002</c:v>
                </c:pt>
                <c:pt idx="143">
                  <c:v>0.14500000000000007</c:v>
                </c:pt>
                <c:pt idx="144">
                  <c:v>0.20600000000000004</c:v>
                </c:pt>
                <c:pt idx="145">
                  <c:v>0.32300000000000018</c:v>
                </c:pt>
                <c:pt idx="146">
                  <c:v>0.18100000000000008</c:v>
                </c:pt>
                <c:pt idx="147">
                  <c:v>0.39000000000000018</c:v>
                </c:pt>
                <c:pt idx="148">
                  <c:v>0.53500000000000003</c:v>
                </c:pt>
                <c:pt idx="149">
                  <c:v>0.30700000000000016</c:v>
                </c:pt>
                <c:pt idx="150">
                  <c:v>0.29400000000000015</c:v>
                </c:pt>
                <c:pt idx="151">
                  <c:v>0.43900000000000017</c:v>
                </c:pt>
                <c:pt idx="152">
                  <c:v>0.49500000000000016</c:v>
                </c:pt>
                <c:pt idx="153">
                  <c:v>0.50700000000000001</c:v>
                </c:pt>
                <c:pt idx="154">
                  <c:v>0.44800000000000001</c:v>
                </c:pt>
                <c:pt idx="155">
                  <c:v>0.54300000000000004</c:v>
                </c:pt>
                <c:pt idx="156">
                  <c:v>0.505</c:v>
                </c:pt>
                <c:pt idx="157">
                  <c:v>0.49300000000000022</c:v>
                </c:pt>
                <c:pt idx="158">
                  <c:v>0.39400000000000024</c:v>
                </c:pt>
                <c:pt idx="159">
                  <c:v>0.504</c:v>
                </c:pt>
                <c:pt idx="160">
                  <c:v>0.55500000000000005</c:v>
                </c:pt>
                <c:pt idx="161">
                  <c:v>0.42100000000000021</c:v>
                </c:pt>
                <c:pt idx="162">
                  <c:v>0.46700000000000008</c:v>
                </c:pt>
                <c:pt idx="163">
                  <c:v>0.49200000000000021</c:v>
                </c:pt>
                <c:pt idx="164">
                  <c:v>0.56399999999999995</c:v>
                </c:pt>
              </c:numCache>
            </c:numRef>
          </c:yVal>
        </c:ser>
        <c:axId val="86300160"/>
        <c:axId val="86302080"/>
      </c:scatterChart>
      <c:valAx>
        <c:axId val="86300160"/>
        <c:scaling>
          <c:orientation val="minMax"/>
          <c:max val="2020"/>
          <c:min val="1850"/>
        </c:scaling>
        <c:axPos val="b"/>
        <c:title>
          <c:tx>
            <c:rich>
              <a:bodyPr/>
              <a:lstStyle/>
              <a:p>
                <a:pPr>
                  <a:defRPr sz="1400" b="0">
                    <a:latin typeface="Arial" pitchFamily="34" charset="0"/>
                    <a:cs typeface="Arial" pitchFamily="34" charset="0"/>
                  </a:defRPr>
                </a:pPr>
                <a:r>
                  <a:rPr lang="en-US" sz="1400" b="0">
                    <a:latin typeface="Arial" pitchFamily="34" charset="0"/>
                    <a:cs typeface="Arial" pitchFamily="34" charset="0"/>
                  </a:rPr>
                  <a:t>Year of Observation</a:t>
                </a:r>
              </a:p>
            </c:rich>
          </c:tx>
          <c:layout/>
        </c:title>
        <c:numFmt formatCode="General" sourceLinked="1"/>
        <c:tickLblPos val="nextTo"/>
        <c:txPr>
          <a:bodyPr/>
          <a:lstStyle/>
          <a:p>
            <a:pPr>
              <a:defRPr sz="1400"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86302080"/>
        <c:crossesAt val="-0.60000000000000064"/>
        <c:crossBetween val="midCat"/>
      </c:valAx>
      <c:valAx>
        <c:axId val="86302080"/>
        <c:scaling>
          <c:orientation val="minMax"/>
          <c:max val="0.60000000000000064"/>
          <c:min val="-0.60000000000000064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 sz="1400" b="0">
                    <a:latin typeface="Arial" pitchFamily="34" charset="0"/>
                    <a:cs typeface="Arial" pitchFamily="34" charset="0"/>
                  </a:defRPr>
                </a:pPr>
                <a:r>
                  <a:rPr lang="en-US" sz="1400" b="0">
                    <a:latin typeface="Arial" pitchFamily="34" charset="0"/>
                    <a:cs typeface="Arial" pitchFamily="34" charset="0"/>
                  </a:rPr>
                  <a:t>Global Temperature Anomalies (deg C) </a:t>
                </a:r>
              </a:p>
            </c:rich>
          </c:tx>
          <c:layout/>
        </c:title>
        <c:numFmt formatCode="General" sourceLinked="1"/>
        <c:tickLblPos val="nextTo"/>
        <c:txPr>
          <a:bodyPr/>
          <a:lstStyle/>
          <a:p>
            <a:pPr>
              <a:defRPr sz="1400"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86300160"/>
        <c:crosses val="autoZero"/>
        <c:crossBetween val="midCat"/>
        <c:majorUnit val="0.1"/>
      </c:valAx>
      <c:spPr>
        <a:noFill/>
        <a:ln w="25400">
          <a:noFill/>
        </a:ln>
      </c:spPr>
    </c:plotArea>
    <c:legend>
      <c:legendPos val="r"/>
      <c:layout/>
      <c:overlay val="1"/>
      <c:txPr>
        <a:bodyPr/>
        <a:lstStyle/>
        <a:p>
          <a:pPr>
            <a:defRPr sz="1200">
              <a:latin typeface="Arial" pitchFamily="34" charset="0"/>
              <a:cs typeface="Arial" pitchFamily="34" charset="0"/>
            </a:defRPr>
          </a:pPr>
          <a:endParaRPr lang="en-US"/>
        </a:p>
      </c:txPr>
    </c:legend>
    <c:plotVisOnly val="1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autoTitleDeleted val="1"/>
    <c:plotArea>
      <c:layout>
        <c:manualLayout>
          <c:layoutTarget val="inner"/>
          <c:xMode val="edge"/>
          <c:yMode val="edge"/>
          <c:x val="7.9058704343762234E-2"/>
          <c:y val="8.0821616117702236E-2"/>
          <c:w val="0.81266955380577466"/>
          <c:h val="0.80615521032843895"/>
        </c:manualLayout>
      </c:layout>
      <c:scatterChart>
        <c:scatterStyle val="lineMarker"/>
        <c:ser>
          <c:idx val="0"/>
          <c:order val="0"/>
          <c:tx>
            <c:v>MixR (ppm)</c:v>
          </c:tx>
          <c:spPr>
            <a:ln w="28575">
              <a:noFill/>
            </a:ln>
          </c:spPr>
          <c:xVal>
            <c:numRef>
              <c:f>Sheet1!$J$4:$J$168</c:f>
              <c:numCache>
                <c:formatCode>General</c:formatCode>
                <c:ptCount val="165"/>
                <c:pt idx="0">
                  <c:v>1850</c:v>
                </c:pt>
                <c:pt idx="1">
                  <c:v>1851</c:v>
                </c:pt>
                <c:pt idx="2">
                  <c:v>1852</c:v>
                </c:pt>
                <c:pt idx="3">
                  <c:v>1853</c:v>
                </c:pt>
                <c:pt idx="4">
                  <c:v>1854</c:v>
                </c:pt>
                <c:pt idx="5">
                  <c:v>1855</c:v>
                </c:pt>
                <c:pt idx="6">
                  <c:v>1856</c:v>
                </c:pt>
                <c:pt idx="7">
                  <c:v>1857</c:v>
                </c:pt>
                <c:pt idx="8">
                  <c:v>1858</c:v>
                </c:pt>
                <c:pt idx="9">
                  <c:v>1859</c:v>
                </c:pt>
                <c:pt idx="10">
                  <c:v>1860</c:v>
                </c:pt>
                <c:pt idx="11">
                  <c:v>1861</c:v>
                </c:pt>
                <c:pt idx="12">
                  <c:v>1862</c:v>
                </c:pt>
                <c:pt idx="13">
                  <c:v>1863</c:v>
                </c:pt>
                <c:pt idx="14">
                  <c:v>1864</c:v>
                </c:pt>
                <c:pt idx="15">
                  <c:v>1865</c:v>
                </c:pt>
                <c:pt idx="16">
                  <c:v>1866</c:v>
                </c:pt>
                <c:pt idx="17">
                  <c:v>1867</c:v>
                </c:pt>
                <c:pt idx="18">
                  <c:v>1868</c:v>
                </c:pt>
                <c:pt idx="19">
                  <c:v>1869</c:v>
                </c:pt>
                <c:pt idx="20">
                  <c:v>1870</c:v>
                </c:pt>
                <c:pt idx="21">
                  <c:v>1871</c:v>
                </c:pt>
                <c:pt idx="22">
                  <c:v>1872</c:v>
                </c:pt>
                <c:pt idx="23">
                  <c:v>1873</c:v>
                </c:pt>
                <c:pt idx="24">
                  <c:v>1874</c:v>
                </c:pt>
                <c:pt idx="25">
                  <c:v>1875</c:v>
                </c:pt>
                <c:pt idx="26">
                  <c:v>1876</c:v>
                </c:pt>
                <c:pt idx="27">
                  <c:v>1877</c:v>
                </c:pt>
                <c:pt idx="28">
                  <c:v>1878</c:v>
                </c:pt>
                <c:pt idx="29">
                  <c:v>1879</c:v>
                </c:pt>
                <c:pt idx="30">
                  <c:v>1880</c:v>
                </c:pt>
                <c:pt idx="31">
                  <c:v>1881</c:v>
                </c:pt>
                <c:pt idx="32">
                  <c:v>1882</c:v>
                </c:pt>
                <c:pt idx="33">
                  <c:v>1883</c:v>
                </c:pt>
                <c:pt idx="34">
                  <c:v>1884</c:v>
                </c:pt>
                <c:pt idx="35">
                  <c:v>1885</c:v>
                </c:pt>
                <c:pt idx="36">
                  <c:v>1886</c:v>
                </c:pt>
                <c:pt idx="37">
                  <c:v>1887</c:v>
                </c:pt>
                <c:pt idx="38">
                  <c:v>1888</c:v>
                </c:pt>
                <c:pt idx="39">
                  <c:v>1889</c:v>
                </c:pt>
                <c:pt idx="40">
                  <c:v>1890</c:v>
                </c:pt>
                <c:pt idx="41">
                  <c:v>1891</c:v>
                </c:pt>
                <c:pt idx="42">
                  <c:v>1892</c:v>
                </c:pt>
                <c:pt idx="43">
                  <c:v>1893</c:v>
                </c:pt>
                <c:pt idx="44">
                  <c:v>1894</c:v>
                </c:pt>
                <c:pt idx="45">
                  <c:v>1895</c:v>
                </c:pt>
                <c:pt idx="46">
                  <c:v>1896</c:v>
                </c:pt>
                <c:pt idx="47">
                  <c:v>1897</c:v>
                </c:pt>
                <c:pt idx="48">
                  <c:v>1898</c:v>
                </c:pt>
                <c:pt idx="49">
                  <c:v>1899</c:v>
                </c:pt>
                <c:pt idx="50">
                  <c:v>1900</c:v>
                </c:pt>
                <c:pt idx="51">
                  <c:v>1901</c:v>
                </c:pt>
                <c:pt idx="52">
                  <c:v>1902</c:v>
                </c:pt>
                <c:pt idx="53">
                  <c:v>1903</c:v>
                </c:pt>
                <c:pt idx="54">
                  <c:v>1904</c:v>
                </c:pt>
                <c:pt idx="55">
                  <c:v>1905</c:v>
                </c:pt>
                <c:pt idx="56">
                  <c:v>1906</c:v>
                </c:pt>
                <c:pt idx="57">
                  <c:v>1907</c:v>
                </c:pt>
                <c:pt idx="58">
                  <c:v>1908</c:v>
                </c:pt>
                <c:pt idx="59">
                  <c:v>1909</c:v>
                </c:pt>
                <c:pt idx="60">
                  <c:v>1910</c:v>
                </c:pt>
                <c:pt idx="61">
                  <c:v>1911</c:v>
                </c:pt>
                <c:pt idx="62">
                  <c:v>1912</c:v>
                </c:pt>
                <c:pt idx="63">
                  <c:v>1913</c:v>
                </c:pt>
                <c:pt idx="64">
                  <c:v>1914</c:v>
                </c:pt>
                <c:pt idx="65">
                  <c:v>1915</c:v>
                </c:pt>
                <c:pt idx="66">
                  <c:v>1916</c:v>
                </c:pt>
                <c:pt idx="67">
                  <c:v>1917</c:v>
                </c:pt>
                <c:pt idx="68">
                  <c:v>1918</c:v>
                </c:pt>
                <c:pt idx="69">
                  <c:v>1919</c:v>
                </c:pt>
                <c:pt idx="70">
                  <c:v>1920</c:v>
                </c:pt>
                <c:pt idx="71">
                  <c:v>1921</c:v>
                </c:pt>
                <c:pt idx="72">
                  <c:v>1922</c:v>
                </c:pt>
                <c:pt idx="73">
                  <c:v>1923</c:v>
                </c:pt>
                <c:pt idx="74">
                  <c:v>1924</c:v>
                </c:pt>
                <c:pt idx="75">
                  <c:v>1925</c:v>
                </c:pt>
                <c:pt idx="76">
                  <c:v>1926</c:v>
                </c:pt>
                <c:pt idx="77">
                  <c:v>1927</c:v>
                </c:pt>
                <c:pt idx="78">
                  <c:v>1928</c:v>
                </c:pt>
                <c:pt idx="79">
                  <c:v>1929</c:v>
                </c:pt>
                <c:pt idx="80">
                  <c:v>1930</c:v>
                </c:pt>
                <c:pt idx="81">
                  <c:v>1931</c:v>
                </c:pt>
                <c:pt idx="82">
                  <c:v>1932</c:v>
                </c:pt>
                <c:pt idx="83">
                  <c:v>1933</c:v>
                </c:pt>
                <c:pt idx="84">
                  <c:v>1934</c:v>
                </c:pt>
                <c:pt idx="85">
                  <c:v>1935</c:v>
                </c:pt>
                <c:pt idx="86">
                  <c:v>1936</c:v>
                </c:pt>
                <c:pt idx="87">
                  <c:v>1937</c:v>
                </c:pt>
                <c:pt idx="88">
                  <c:v>1938</c:v>
                </c:pt>
                <c:pt idx="89">
                  <c:v>1939</c:v>
                </c:pt>
                <c:pt idx="90">
                  <c:v>1940</c:v>
                </c:pt>
                <c:pt idx="91">
                  <c:v>1941</c:v>
                </c:pt>
                <c:pt idx="92">
                  <c:v>1942</c:v>
                </c:pt>
                <c:pt idx="93">
                  <c:v>1943</c:v>
                </c:pt>
                <c:pt idx="94">
                  <c:v>1944</c:v>
                </c:pt>
                <c:pt idx="95">
                  <c:v>1945</c:v>
                </c:pt>
                <c:pt idx="96">
                  <c:v>1946</c:v>
                </c:pt>
                <c:pt idx="97">
                  <c:v>1947</c:v>
                </c:pt>
                <c:pt idx="98">
                  <c:v>1948</c:v>
                </c:pt>
                <c:pt idx="99">
                  <c:v>1949</c:v>
                </c:pt>
                <c:pt idx="100">
                  <c:v>1950</c:v>
                </c:pt>
                <c:pt idx="101">
                  <c:v>1951</c:v>
                </c:pt>
                <c:pt idx="102">
                  <c:v>1952</c:v>
                </c:pt>
                <c:pt idx="103">
                  <c:v>1953</c:v>
                </c:pt>
                <c:pt idx="104">
                  <c:v>1954</c:v>
                </c:pt>
                <c:pt idx="105">
                  <c:v>1955</c:v>
                </c:pt>
                <c:pt idx="106">
                  <c:v>1956</c:v>
                </c:pt>
                <c:pt idx="107">
                  <c:v>1957</c:v>
                </c:pt>
                <c:pt idx="108">
                  <c:v>1958</c:v>
                </c:pt>
                <c:pt idx="109">
                  <c:v>1959</c:v>
                </c:pt>
                <c:pt idx="110">
                  <c:v>1960</c:v>
                </c:pt>
                <c:pt idx="111">
                  <c:v>1961</c:v>
                </c:pt>
                <c:pt idx="112">
                  <c:v>1962</c:v>
                </c:pt>
                <c:pt idx="113">
                  <c:v>1963</c:v>
                </c:pt>
                <c:pt idx="114">
                  <c:v>1964</c:v>
                </c:pt>
                <c:pt idx="115">
                  <c:v>1965</c:v>
                </c:pt>
                <c:pt idx="116">
                  <c:v>1966</c:v>
                </c:pt>
                <c:pt idx="117">
                  <c:v>1967</c:v>
                </c:pt>
                <c:pt idx="118">
                  <c:v>1968</c:v>
                </c:pt>
                <c:pt idx="119">
                  <c:v>1969</c:v>
                </c:pt>
                <c:pt idx="120">
                  <c:v>1970</c:v>
                </c:pt>
                <c:pt idx="121">
                  <c:v>1971</c:v>
                </c:pt>
                <c:pt idx="122">
                  <c:v>1972</c:v>
                </c:pt>
                <c:pt idx="123">
                  <c:v>1973</c:v>
                </c:pt>
                <c:pt idx="124">
                  <c:v>1974</c:v>
                </c:pt>
                <c:pt idx="125">
                  <c:v>1975</c:v>
                </c:pt>
                <c:pt idx="126">
                  <c:v>1976</c:v>
                </c:pt>
                <c:pt idx="127">
                  <c:v>1977</c:v>
                </c:pt>
                <c:pt idx="128">
                  <c:v>1978</c:v>
                </c:pt>
                <c:pt idx="129">
                  <c:v>1979</c:v>
                </c:pt>
                <c:pt idx="130">
                  <c:v>1980</c:v>
                </c:pt>
                <c:pt idx="131">
                  <c:v>1981</c:v>
                </c:pt>
                <c:pt idx="132">
                  <c:v>1982</c:v>
                </c:pt>
                <c:pt idx="133">
                  <c:v>1983</c:v>
                </c:pt>
                <c:pt idx="134">
                  <c:v>1984</c:v>
                </c:pt>
                <c:pt idx="135">
                  <c:v>1985</c:v>
                </c:pt>
                <c:pt idx="136">
                  <c:v>1986</c:v>
                </c:pt>
                <c:pt idx="137">
                  <c:v>1987</c:v>
                </c:pt>
                <c:pt idx="138">
                  <c:v>1988</c:v>
                </c:pt>
                <c:pt idx="139">
                  <c:v>1989</c:v>
                </c:pt>
                <c:pt idx="140">
                  <c:v>1990</c:v>
                </c:pt>
                <c:pt idx="141">
                  <c:v>1991</c:v>
                </c:pt>
                <c:pt idx="142">
                  <c:v>1992</c:v>
                </c:pt>
                <c:pt idx="143">
                  <c:v>1993</c:v>
                </c:pt>
                <c:pt idx="144">
                  <c:v>1994</c:v>
                </c:pt>
                <c:pt idx="145">
                  <c:v>1995</c:v>
                </c:pt>
                <c:pt idx="146">
                  <c:v>1996</c:v>
                </c:pt>
                <c:pt idx="147">
                  <c:v>1997</c:v>
                </c:pt>
                <c:pt idx="148">
                  <c:v>1998</c:v>
                </c:pt>
                <c:pt idx="149">
                  <c:v>1999</c:v>
                </c:pt>
                <c:pt idx="150">
                  <c:v>2000</c:v>
                </c:pt>
                <c:pt idx="151">
                  <c:v>2001</c:v>
                </c:pt>
                <c:pt idx="152">
                  <c:v>2002</c:v>
                </c:pt>
                <c:pt idx="153">
                  <c:v>2003</c:v>
                </c:pt>
                <c:pt idx="154">
                  <c:v>2004</c:v>
                </c:pt>
                <c:pt idx="155">
                  <c:v>2005</c:v>
                </c:pt>
                <c:pt idx="156">
                  <c:v>2006</c:v>
                </c:pt>
                <c:pt idx="157">
                  <c:v>2007</c:v>
                </c:pt>
                <c:pt idx="158">
                  <c:v>2008</c:v>
                </c:pt>
                <c:pt idx="159">
                  <c:v>2009</c:v>
                </c:pt>
                <c:pt idx="160">
                  <c:v>2010</c:v>
                </c:pt>
                <c:pt idx="161">
                  <c:v>2011</c:v>
                </c:pt>
                <c:pt idx="162">
                  <c:v>2012</c:v>
                </c:pt>
                <c:pt idx="163">
                  <c:v>2013</c:v>
                </c:pt>
                <c:pt idx="164">
                  <c:v>2014</c:v>
                </c:pt>
              </c:numCache>
            </c:numRef>
          </c:xVal>
          <c:yVal>
            <c:numRef>
              <c:f>Sheet1!$K$4:$K$168</c:f>
              <c:numCache>
                <c:formatCode>General</c:formatCode>
                <c:ptCount val="165"/>
                <c:pt idx="0">
                  <c:v>285.2</c:v>
                </c:pt>
                <c:pt idx="1">
                  <c:v>285.10000000000002</c:v>
                </c:pt>
                <c:pt idx="2">
                  <c:v>285</c:v>
                </c:pt>
                <c:pt idx="3">
                  <c:v>285</c:v>
                </c:pt>
                <c:pt idx="4">
                  <c:v>284.89999999999981</c:v>
                </c:pt>
                <c:pt idx="5">
                  <c:v>285.10000000000002</c:v>
                </c:pt>
                <c:pt idx="6">
                  <c:v>285.39999999999981</c:v>
                </c:pt>
                <c:pt idx="7">
                  <c:v>285.60000000000002</c:v>
                </c:pt>
                <c:pt idx="8">
                  <c:v>285.89999999999981</c:v>
                </c:pt>
                <c:pt idx="9">
                  <c:v>286.10000000000002</c:v>
                </c:pt>
                <c:pt idx="10">
                  <c:v>286.39999999999981</c:v>
                </c:pt>
                <c:pt idx="11">
                  <c:v>286.60000000000002</c:v>
                </c:pt>
                <c:pt idx="12">
                  <c:v>286.7</c:v>
                </c:pt>
                <c:pt idx="13">
                  <c:v>286.8</c:v>
                </c:pt>
                <c:pt idx="14">
                  <c:v>286.89999999999981</c:v>
                </c:pt>
                <c:pt idx="15">
                  <c:v>287.10000000000002</c:v>
                </c:pt>
                <c:pt idx="16">
                  <c:v>287.2</c:v>
                </c:pt>
                <c:pt idx="17">
                  <c:v>287.3</c:v>
                </c:pt>
                <c:pt idx="18">
                  <c:v>287.39999999999981</c:v>
                </c:pt>
                <c:pt idx="19">
                  <c:v>287.5</c:v>
                </c:pt>
                <c:pt idx="20">
                  <c:v>287.7</c:v>
                </c:pt>
                <c:pt idx="21">
                  <c:v>287.89999999999981</c:v>
                </c:pt>
                <c:pt idx="22">
                  <c:v>288</c:v>
                </c:pt>
                <c:pt idx="23">
                  <c:v>288.2</c:v>
                </c:pt>
                <c:pt idx="24">
                  <c:v>288.39999999999981</c:v>
                </c:pt>
                <c:pt idx="25">
                  <c:v>288.60000000000002</c:v>
                </c:pt>
                <c:pt idx="26">
                  <c:v>288.7</c:v>
                </c:pt>
                <c:pt idx="27">
                  <c:v>288.89999999999981</c:v>
                </c:pt>
                <c:pt idx="28">
                  <c:v>289.5</c:v>
                </c:pt>
                <c:pt idx="29">
                  <c:v>290.10000000000002</c:v>
                </c:pt>
                <c:pt idx="30">
                  <c:v>290.8</c:v>
                </c:pt>
                <c:pt idx="31">
                  <c:v>291.39999999999981</c:v>
                </c:pt>
                <c:pt idx="32">
                  <c:v>292</c:v>
                </c:pt>
                <c:pt idx="33">
                  <c:v>292.5</c:v>
                </c:pt>
                <c:pt idx="34">
                  <c:v>292.89999999999981</c:v>
                </c:pt>
                <c:pt idx="35">
                  <c:v>293.3</c:v>
                </c:pt>
                <c:pt idx="36">
                  <c:v>293.8</c:v>
                </c:pt>
                <c:pt idx="37">
                  <c:v>294</c:v>
                </c:pt>
                <c:pt idx="38">
                  <c:v>294.10000000000002</c:v>
                </c:pt>
                <c:pt idx="39">
                  <c:v>294.2</c:v>
                </c:pt>
                <c:pt idx="40">
                  <c:v>294.39999999999981</c:v>
                </c:pt>
                <c:pt idx="41">
                  <c:v>294.60000000000002</c:v>
                </c:pt>
                <c:pt idx="42">
                  <c:v>294.8</c:v>
                </c:pt>
                <c:pt idx="43">
                  <c:v>294.7</c:v>
                </c:pt>
                <c:pt idx="44">
                  <c:v>294.8</c:v>
                </c:pt>
                <c:pt idx="45">
                  <c:v>294.8</c:v>
                </c:pt>
                <c:pt idx="46">
                  <c:v>294.89999999999981</c:v>
                </c:pt>
                <c:pt idx="47">
                  <c:v>294.89999999999981</c:v>
                </c:pt>
                <c:pt idx="48">
                  <c:v>294.89999999999981</c:v>
                </c:pt>
                <c:pt idx="49">
                  <c:v>295.3</c:v>
                </c:pt>
                <c:pt idx="50">
                  <c:v>295.7</c:v>
                </c:pt>
                <c:pt idx="51">
                  <c:v>296.2</c:v>
                </c:pt>
                <c:pt idx="52">
                  <c:v>296.60000000000002</c:v>
                </c:pt>
                <c:pt idx="53">
                  <c:v>297</c:v>
                </c:pt>
                <c:pt idx="54">
                  <c:v>297.5</c:v>
                </c:pt>
                <c:pt idx="55">
                  <c:v>298</c:v>
                </c:pt>
                <c:pt idx="56">
                  <c:v>298.39999999999981</c:v>
                </c:pt>
                <c:pt idx="57">
                  <c:v>298.8</c:v>
                </c:pt>
                <c:pt idx="58">
                  <c:v>299.3</c:v>
                </c:pt>
                <c:pt idx="59">
                  <c:v>299.7</c:v>
                </c:pt>
                <c:pt idx="60">
                  <c:v>300.10000000000002</c:v>
                </c:pt>
                <c:pt idx="61">
                  <c:v>300.60000000000002</c:v>
                </c:pt>
                <c:pt idx="62">
                  <c:v>301</c:v>
                </c:pt>
                <c:pt idx="63">
                  <c:v>301.3</c:v>
                </c:pt>
                <c:pt idx="64">
                  <c:v>301.39999999999981</c:v>
                </c:pt>
                <c:pt idx="65">
                  <c:v>301.60000000000002</c:v>
                </c:pt>
                <c:pt idx="66">
                  <c:v>302</c:v>
                </c:pt>
                <c:pt idx="67">
                  <c:v>302.39999999999981</c:v>
                </c:pt>
                <c:pt idx="68">
                  <c:v>302.8</c:v>
                </c:pt>
                <c:pt idx="69">
                  <c:v>303</c:v>
                </c:pt>
                <c:pt idx="70">
                  <c:v>303.39999999999981</c:v>
                </c:pt>
                <c:pt idx="71">
                  <c:v>303.7</c:v>
                </c:pt>
                <c:pt idx="72">
                  <c:v>304.10000000000002</c:v>
                </c:pt>
                <c:pt idx="73">
                  <c:v>304.5</c:v>
                </c:pt>
                <c:pt idx="74">
                  <c:v>304.89999999999981</c:v>
                </c:pt>
                <c:pt idx="75">
                  <c:v>305.3</c:v>
                </c:pt>
                <c:pt idx="76">
                  <c:v>305.8</c:v>
                </c:pt>
                <c:pt idx="77">
                  <c:v>306.2</c:v>
                </c:pt>
                <c:pt idx="78">
                  <c:v>306.60000000000002</c:v>
                </c:pt>
                <c:pt idx="79">
                  <c:v>307.2</c:v>
                </c:pt>
                <c:pt idx="80">
                  <c:v>307.5</c:v>
                </c:pt>
                <c:pt idx="81">
                  <c:v>308</c:v>
                </c:pt>
                <c:pt idx="82">
                  <c:v>308.3</c:v>
                </c:pt>
                <c:pt idx="83">
                  <c:v>308.89999999999981</c:v>
                </c:pt>
                <c:pt idx="84">
                  <c:v>309.3</c:v>
                </c:pt>
                <c:pt idx="85">
                  <c:v>309.7</c:v>
                </c:pt>
                <c:pt idx="86">
                  <c:v>310.10000000000002</c:v>
                </c:pt>
                <c:pt idx="87">
                  <c:v>310.60000000000002</c:v>
                </c:pt>
                <c:pt idx="88">
                  <c:v>311</c:v>
                </c:pt>
                <c:pt idx="89">
                  <c:v>311.2</c:v>
                </c:pt>
                <c:pt idx="90">
                  <c:v>311.3</c:v>
                </c:pt>
                <c:pt idx="91">
                  <c:v>311</c:v>
                </c:pt>
                <c:pt idx="92">
                  <c:v>310.7</c:v>
                </c:pt>
                <c:pt idx="93">
                  <c:v>310.5</c:v>
                </c:pt>
                <c:pt idx="94">
                  <c:v>310.2</c:v>
                </c:pt>
                <c:pt idx="95">
                  <c:v>310.3</c:v>
                </c:pt>
                <c:pt idx="96">
                  <c:v>310.3</c:v>
                </c:pt>
                <c:pt idx="97">
                  <c:v>310.39999999999981</c:v>
                </c:pt>
                <c:pt idx="98">
                  <c:v>310.5</c:v>
                </c:pt>
                <c:pt idx="99">
                  <c:v>310.89999999999981</c:v>
                </c:pt>
                <c:pt idx="100">
                  <c:v>311.3</c:v>
                </c:pt>
                <c:pt idx="101">
                  <c:v>311.8</c:v>
                </c:pt>
                <c:pt idx="102">
                  <c:v>312.2</c:v>
                </c:pt>
                <c:pt idx="103">
                  <c:v>312.60000000000002</c:v>
                </c:pt>
                <c:pt idx="104">
                  <c:v>313.2</c:v>
                </c:pt>
                <c:pt idx="105">
                  <c:v>313.7</c:v>
                </c:pt>
                <c:pt idx="106">
                  <c:v>314.3</c:v>
                </c:pt>
                <c:pt idx="107">
                  <c:v>314.8</c:v>
                </c:pt>
                <c:pt idx="108">
                  <c:v>315.3399999999998</c:v>
                </c:pt>
                <c:pt idx="109">
                  <c:v>316.18</c:v>
                </c:pt>
                <c:pt idx="110">
                  <c:v>317.07</c:v>
                </c:pt>
                <c:pt idx="111">
                  <c:v>317.72999999999985</c:v>
                </c:pt>
                <c:pt idx="112">
                  <c:v>318.42999999999984</c:v>
                </c:pt>
                <c:pt idx="113">
                  <c:v>319.08</c:v>
                </c:pt>
                <c:pt idx="114">
                  <c:v>319.64999999999998</c:v>
                </c:pt>
                <c:pt idx="115">
                  <c:v>320.22999999999985</c:v>
                </c:pt>
                <c:pt idx="116">
                  <c:v>321.5899999999998</c:v>
                </c:pt>
                <c:pt idx="117">
                  <c:v>322.31</c:v>
                </c:pt>
                <c:pt idx="118">
                  <c:v>323.04000000000002</c:v>
                </c:pt>
                <c:pt idx="119">
                  <c:v>324.22999999999985</c:v>
                </c:pt>
                <c:pt idx="120">
                  <c:v>325.54000000000002</c:v>
                </c:pt>
                <c:pt idx="121">
                  <c:v>326.41999999999985</c:v>
                </c:pt>
                <c:pt idx="122">
                  <c:v>327.45</c:v>
                </c:pt>
                <c:pt idx="123">
                  <c:v>329.42999999999984</c:v>
                </c:pt>
                <c:pt idx="124">
                  <c:v>330.21</c:v>
                </c:pt>
                <c:pt idx="125">
                  <c:v>331.36</c:v>
                </c:pt>
                <c:pt idx="126">
                  <c:v>331.91999999999985</c:v>
                </c:pt>
                <c:pt idx="127">
                  <c:v>333.72999999999985</c:v>
                </c:pt>
                <c:pt idx="128">
                  <c:v>335.41999999999985</c:v>
                </c:pt>
                <c:pt idx="129">
                  <c:v>337.1</c:v>
                </c:pt>
                <c:pt idx="130">
                  <c:v>338.98999999999984</c:v>
                </c:pt>
                <c:pt idx="131">
                  <c:v>340.36</c:v>
                </c:pt>
                <c:pt idx="132">
                  <c:v>341.57</c:v>
                </c:pt>
                <c:pt idx="133">
                  <c:v>342.53</c:v>
                </c:pt>
                <c:pt idx="134">
                  <c:v>344.24</c:v>
                </c:pt>
                <c:pt idx="135">
                  <c:v>345.71999999999986</c:v>
                </c:pt>
                <c:pt idx="136">
                  <c:v>347.15000000000015</c:v>
                </c:pt>
                <c:pt idx="137">
                  <c:v>348.92999999999984</c:v>
                </c:pt>
                <c:pt idx="138">
                  <c:v>351.46999999999986</c:v>
                </c:pt>
                <c:pt idx="139">
                  <c:v>353.15000000000015</c:v>
                </c:pt>
                <c:pt idx="140">
                  <c:v>354.28999999999985</c:v>
                </c:pt>
                <c:pt idx="141">
                  <c:v>355.68</c:v>
                </c:pt>
                <c:pt idx="142">
                  <c:v>356.41999999999985</c:v>
                </c:pt>
                <c:pt idx="143">
                  <c:v>357.13</c:v>
                </c:pt>
                <c:pt idx="144">
                  <c:v>358.61</c:v>
                </c:pt>
                <c:pt idx="145">
                  <c:v>360.67</c:v>
                </c:pt>
                <c:pt idx="146">
                  <c:v>362.58</c:v>
                </c:pt>
                <c:pt idx="147">
                  <c:v>363.47999999999985</c:v>
                </c:pt>
                <c:pt idx="148">
                  <c:v>366.27</c:v>
                </c:pt>
                <c:pt idx="149">
                  <c:v>368.38</c:v>
                </c:pt>
                <c:pt idx="150">
                  <c:v>369.64000000000016</c:v>
                </c:pt>
                <c:pt idx="151">
                  <c:v>371.15000000000015</c:v>
                </c:pt>
                <c:pt idx="152">
                  <c:v>373.15000000000015</c:v>
                </c:pt>
                <c:pt idx="153">
                  <c:v>375.64000000000016</c:v>
                </c:pt>
                <c:pt idx="154">
                  <c:v>377.44</c:v>
                </c:pt>
                <c:pt idx="155">
                  <c:v>379.46</c:v>
                </c:pt>
                <c:pt idx="156">
                  <c:v>381.59</c:v>
                </c:pt>
                <c:pt idx="157">
                  <c:v>383.37</c:v>
                </c:pt>
                <c:pt idx="158">
                  <c:v>385.46</c:v>
                </c:pt>
                <c:pt idx="159">
                  <c:v>386.95</c:v>
                </c:pt>
                <c:pt idx="160">
                  <c:v>389.21</c:v>
                </c:pt>
                <c:pt idx="161">
                  <c:v>391.15000000000015</c:v>
                </c:pt>
                <c:pt idx="162" formatCode="0.00">
                  <c:v>392</c:v>
                </c:pt>
                <c:pt idx="163" formatCode="0.00">
                  <c:v>394</c:v>
                </c:pt>
                <c:pt idx="164" formatCode="0.00">
                  <c:v>396</c:v>
                </c:pt>
              </c:numCache>
            </c:numRef>
          </c:yVal>
        </c:ser>
        <c:axId val="86976768"/>
        <c:axId val="86994944"/>
      </c:scatterChart>
      <c:valAx>
        <c:axId val="86976768"/>
        <c:scaling>
          <c:orientation val="minMax"/>
          <c:max val="2020"/>
          <c:min val="1850"/>
        </c:scaling>
        <c:axPos val="b"/>
        <c:numFmt formatCode="General" sourceLinked="1"/>
        <c:tickLblPos val="nextTo"/>
        <c:txPr>
          <a:bodyPr/>
          <a:lstStyle/>
          <a:p>
            <a:pPr>
              <a:defRPr sz="1200"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86994944"/>
        <c:crossesAt val="25"/>
        <c:crossBetween val="midCat"/>
        <c:minorUnit val="10"/>
      </c:valAx>
      <c:valAx>
        <c:axId val="86994944"/>
        <c:scaling>
          <c:orientation val="minMax"/>
          <c:max val="400"/>
          <c:min val="270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sz="1200"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86976768"/>
        <c:crosses val="autoZero"/>
        <c:crossBetween val="midCat"/>
        <c:majorUnit val="20"/>
      </c:valAx>
    </c:plotArea>
    <c:plotVisOnly val="1"/>
  </c:chart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autoTitleDeleted val="1"/>
    <c:plotArea>
      <c:layout/>
      <c:scatterChart>
        <c:scatterStyle val="lineMarker"/>
        <c:ser>
          <c:idx val="2"/>
          <c:order val="0"/>
          <c:tx>
            <c:v>HC4</c:v>
          </c:tx>
          <c:spPr>
            <a:ln w="28575">
              <a:noFill/>
            </a:ln>
          </c:spPr>
          <c:trendline>
            <c:trendlineType val="linear"/>
          </c:trendline>
          <c:xVal>
            <c:numRef>
              <c:f>Sheet1!$H$4:$H$168</c:f>
              <c:numCache>
                <c:formatCode>General</c:formatCode>
                <c:ptCount val="165"/>
                <c:pt idx="0">
                  <c:v>1850</c:v>
                </c:pt>
                <c:pt idx="1">
                  <c:v>1851</c:v>
                </c:pt>
                <c:pt idx="2">
                  <c:v>1852</c:v>
                </c:pt>
                <c:pt idx="3">
                  <c:v>1853</c:v>
                </c:pt>
                <c:pt idx="4">
                  <c:v>1854</c:v>
                </c:pt>
                <c:pt idx="5">
                  <c:v>1855</c:v>
                </c:pt>
                <c:pt idx="6">
                  <c:v>1856</c:v>
                </c:pt>
                <c:pt idx="7">
                  <c:v>1857</c:v>
                </c:pt>
                <c:pt idx="8">
                  <c:v>1858</c:v>
                </c:pt>
                <c:pt idx="9">
                  <c:v>1859</c:v>
                </c:pt>
                <c:pt idx="10">
                  <c:v>1860</c:v>
                </c:pt>
                <c:pt idx="11">
                  <c:v>1861</c:v>
                </c:pt>
                <c:pt idx="12">
                  <c:v>1862</c:v>
                </c:pt>
                <c:pt idx="13">
                  <c:v>1863</c:v>
                </c:pt>
                <c:pt idx="14">
                  <c:v>1864</c:v>
                </c:pt>
                <c:pt idx="15">
                  <c:v>1865</c:v>
                </c:pt>
                <c:pt idx="16">
                  <c:v>1866</c:v>
                </c:pt>
                <c:pt idx="17">
                  <c:v>1867</c:v>
                </c:pt>
                <c:pt idx="18">
                  <c:v>1868</c:v>
                </c:pt>
                <c:pt idx="19">
                  <c:v>1869</c:v>
                </c:pt>
                <c:pt idx="20">
                  <c:v>1870</c:v>
                </c:pt>
                <c:pt idx="21">
                  <c:v>1871</c:v>
                </c:pt>
                <c:pt idx="22">
                  <c:v>1872</c:v>
                </c:pt>
                <c:pt idx="23">
                  <c:v>1873</c:v>
                </c:pt>
                <c:pt idx="24">
                  <c:v>1874</c:v>
                </c:pt>
                <c:pt idx="25">
                  <c:v>1875</c:v>
                </c:pt>
                <c:pt idx="26">
                  <c:v>1876</c:v>
                </c:pt>
                <c:pt idx="27">
                  <c:v>1877</c:v>
                </c:pt>
                <c:pt idx="28">
                  <c:v>1878</c:v>
                </c:pt>
                <c:pt idx="29">
                  <c:v>1879</c:v>
                </c:pt>
                <c:pt idx="30">
                  <c:v>1880</c:v>
                </c:pt>
                <c:pt idx="31">
                  <c:v>1881</c:v>
                </c:pt>
                <c:pt idx="32">
                  <c:v>1882</c:v>
                </c:pt>
                <c:pt idx="33">
                  <c:v>1883</c:v>
                </c:pt>
                <c:pt idx="34">
                  <c:v>1884</c:v>
                </c:pt>
                <c:pt idx="35">
                  <c:v>1885</c:v>
                </c:pt>
                <c:pt idx="36">
                  <c:v>1886</c:v>
                </c:pt>
                <c:pt idx="37">
                  <c:v>1887</c:v>
                </c:pt>
                <c:pt idx="38">
                  <c:v>1888</c:v>
                </c:pt>
                <c:pt idx="39">
                  <c:v>1889</c:v>
                </c:pt>
                <c:pt idx="40">
                  <c:v>1890</c:v>
                </c:pt>
                <c:pt idx="41">
                  <c:v>1891</c:v>
                </c:pt>
                <c:pt idx="42">
                  <c:v>1892</c:v>
                </c:pt>
                <c:pt idx="43">
                  <c:v>1893</c:v>
                </c:pt>
                <c:pt idx="44">
                  <c:v>1894</c:v>
                </c:pt>
                <c:pt idx="45">
                  <c:v>1895</c:v>
                </c:pt>
                <c:pt idx="46">
                  <c:v>1896</c:v>
                </c:pt>
                <c:pt idx="47">
                  <c:v>1897</c:v>
                </c:pt>
                <c:pt idx="48">
                  <c:v>1898</c:v>
                </c:pt>
                <c:pt idx="49">
                  <c:v>1899</c:v>
                </c:pt>
                <c:pt idx="50">
                  <c:v>1900</c:v>
                </c:pt>
                <c:pt idx="51">
                  <c:v>1901</c:v>
                </c:pt>
                <c:pt idx="52">
                  <c:v>1902</c:v>
                </c:pt>
                <c:pt idx="53">
                  <c:v>1903</c:v>
                </c:pt>
                <c:pt idx="54">
                  <c:v>1904</c:v>
                </c:pt>
                <c:pt idx="55">
                  <c:v>1905</c:v>
                </c:pt>
                <c:pt idx="56">
                  <c:v>1906</c:v>
                </c:pt>
                <c:pt idx="57">
                  <c:v>1907</c:v>
                </c:pt>
                <c:pt idx="58">
                  <c:v>1908</c:v>
                </c:pt>
                <c:pt idx="59">
                  <c:v>1909</c:v>
                </c:pt>
                <c:pt idx="60">
                  <c:v>1910</c:v>
                </c:pt>
                <c:pt idx="61">
                  <c:v>1911</c:v>
                </c:pt>
                <c:pt idx="62">
                  <c:v>1912</c:v>
                </c:pt>
                <c:pt idx="63">
                  <c:v>1913</c:v>
                </c:pt>
                <c:pt idx="64">
                  <c:v>1914</c:v>
                </c:pt>
                <c:pt idx="65">
                  <c:v>1915</c:v>
                </c:pt>
                <c:pt idx="66">
                  <c:v>1916</c:v>
                </c:pt>
                <c:pt idx="67">
                  <c:v>1917</c:v>
                </c:pt>
                <c:pt idx="68">
                  <c:v>1918</c:v>
                </c:pt>
                <c:pt idx="69">
                  <c:v>1919</c:v>
                </c:pt>
                <c:pt idx="70">
                  <c:v>1920</c:v>
                </c:pt>
                <c:pt idx="71">
                  <c:v>1921</c:v>
                </c:pt>
                <c:pt idx="72">
                  <c:v>1922</c:v>
                </c:pt>
                <c:pt idx="73">
                  <c:v>1923</c:v>
                </c:pt>
                <c:pt idx="74">
                  <c:v>1924</c:v>
                </c:pt>
                <c:pt idx="75">
                  <c:v>1925</c:v>
                </c:pt>
                <c:pt idx="76">
                  <c:v>1926</c:v>
                </c:pt>
                <c:pt idx="77">
                  <c:v>1927</c:v>
                </c:pt>
                <c:pt idx="78">
                  <c:v>1928</c:v>
                </c:pt>
                <c:pt idx="79">
                  <c:v>1929</c:v>
                </c:pt>
                <c:pt idx="80">
                  <c:v>1930</c:v>
                </c:pt>
                <c:pt idx="81">
                  <c:v>1931</c:v>
                </c:pt>
                <c:pt idx="82">
                  <c:v>1932</c:v>
                </c:pt>
                <c:pt idx="83">
                  <c:v>1933</c:v>
                </c:pt>
                <c:pt idx="84">
                  <c:v>1934</c:v>
                </c:pt>
                <c:pt idx="85">
                  <c:v>1935</c:v>
                </c:pt>
                <c:pt idx="86">
                  <c:v>1936</c:v>
                </c:pt>
                <c:pt idx="87">
                  <c:v>1937</c:v>
                </c:pt>
                <c:pt idx="88">
                  <c:v>1938</c:v>
                </c:pt>
                <c:pt idx="89">
                  <c:v>1939</c:v>
                </c:pt>
                <c:pt idx="90">
                  <c:v>1940</c:v>
                </c:pt>
                <c:pt idx="91">
                  <c:v>1941</c:v>
                </c:pt>
                <c:pt idx="92">
                  <c:v>1942</c:v>
                </c:pt>
                <c:pt idx="93">
                  <c:v>1943</c:v>
                </c:pt>
                <c:pt idx="94">
                  <c:v>1944</c:v>
                </c:pt>
                <c:pt idx="95">
                  <c:v>1945</c:v>
                </c:pt>
                <c:pt idx="96">
                  <c:v>1946</c:v>
                </c:pt>
                <c:pt idx="97">
                  <c:v>1947</c:v>
                </c:pt>
                <c:pt idx="98">
                  <c:v>1948</c:v>
                </c:pt>
                <c:pt idx="99">
                  <c:v>1949</c:v>
                </c:pt>
                <c:pt idx="100">
                  <c:v>1950</c:v>
                </c:pt>
                <c:pt idx="101">
                  <c:v>1951</c:v>
                </c:pt>
                <c:pt idx="102">
                  <c:v>1952</c:v>
                </c:pt>
                <c:pt idx="103">
                  <c:v>1953</c:v>
                </c:pt>
                <c:pt idx="104">
                  <c:v>1954</c:v>
                </c:pt>
                <c:pt idx="105">
                  <c:v>1955</c:v>
                </c:pt>
                <c:pt idx="106">
                  <c:v>1956</c:v>
                </c:pt>
                <c:pt idx="107">
                  <c:v>1957</c:v>
                </c:pt>
                <c:pt idx="108">
                  <c:v>1958</c:v>
                </c:pt>
                <c:pt idx="109">
                  <c:v>1959</c:v>
                </c:pt>
                <c:pt idx="110">
                  <c:v>1960</c:v>
                </c:pt>
                <c:pt idx="111">
                  <c:v>1961</c:v>
                </c:pt>
                <c:pt idx="112">
                  <c:v>1962</c:v>
                </c:pt>
                <c:pt idx="113">
                  <c:v>1963</c:v>
                </c:pt>
                <c:pt idx="114">
                  <c:v>1964</c:v>
                </c:pt>
                <c:pt idx="115">
                  <c:v>1965</c:v>
                </c:pt>
                <c:pt idx="116">
                  <c:v>1966</c:v>
                </c:pt>
                <c:pt idx="117">
                  <c:v>1967</c:v>
                </c:pt>
                <c:pt idx="118">
                  <c:v>1968</c:v>
                </c:pt>
                <c:pt idx="119">
                  <c:v>1969</c:v>
                </c:pt>
                <c:pt idx="120">
                  <c:v>1970</c:v>
                </c:pt>
                <c:pt idx="121">
                  <c:v>1971</c:v>
                </c:pt>
                <c:pt idx="122">
                  <c:v>1972</c:v>
                </c:pt>
                <c:pt idx="123">
                  <c:v>1973</c:v>
                </c:pt>
                <c:pt idx="124">
                  <c:v>1974</c:v>
                </c:pt>
                <c:pt idx="125">
                  <c:v>1975</c:v>
                </c:pt>
                <c:pt idx="126">
                  <c:v>1976</c:v>
                </c:pt>
                <c:pt idx="127">
                  <c:v>1977</c:v>
                </c:pt>
                <c:pt idx="128">
                  <c:v>1978</c:v>
                </c:pt>
                <c:pt idx="129">
                  <c:v>1979</c:v>
                </c:pt>
                <c:pt idx="130">
                  <c:v>1980</c:v>
                </c:pt>
                <c:pt idx="131">
                  <c:v>1981</c:v>
                </c:pt>
                <c:pt idx="132">
                  <c:v>1982</c:v>
                </c:pt>
                <c:pt idx="133">
                  <c:v>1983</c:v>
                </c:pt>
                <c:pt idx="134">
                  <c:v>1984</c:v>
                </c:pt>
                <c:pt idx="135">
                  <c:v>1985</c:v>
                </c:pt>
                <c:pt idx="136">
                  <c:v>1986</c:v>
                </c:pt>
                <c:pt idx="137">
                  <c:v>1987</c:v>
                </c:pt>
                <c:pt idx="138">
                  <c:v>1988</c:v>
                </c:pt>
                <c:pt idx="139">
                  <c:v>1989</c:v>
                </c:pt>
                <c:pt idx="140">
                  <c:v>1990</c:v>
                </c:pt>
                <c:pt idx="141">
                  <c:v>1991</c:v>
                </c:pt>
                <c:pt idx="142">
                  <c:v>1992</c:v>
                </c:pt>
                <c:pt idx="143">
                  <c:v>1993</c:v>
                </c:pt>
                <c:pt idx="144">
                  <c:v>1994</c:v>
                </c:pt>
                <c:pt idx="145">
                  <c:v>1995</c:v>
                </c:pt>
                <c:pt idx="146">
                  <c:v>1996</c:v>
                </c:pt>
                <c:pt idx="147">
                  <c:v>1997</c:v>
                </c:pt>
                <c:pt idx="148">
                  <c:v>1998</c:v>
                </c:pt>
                <c:pt idx="149">
                  <c:v>1999</c:v>
                </c:pt>
                <c:pt idx="150">
                  <c:v>2000</c:v>
                </c:pt>
                <c:pt idx="151">
                  <c:v>2001</c:v>
                </c:pt>
                <c:pt idx="152">
                  <c:v>2002</c:v>
                </c:pt>
                <c:pt idx="153">
                  <c:v>2003</c:v>
                </c:pt>
                <c:pt idx="154">
                  <c:v>2004</c:v>
                </c:pt>
                <c:pt idx="155">
                  <c:v>2005</c:v>
                </c:pt>
                <c:pt idx="156">
                  <c:v>2006</c:v>
                </c:pt>
                <c:pt idx="157">
                  <c:v>2007</c:v>
                </c:pt>
                <c:pt idx="158">
                  <c:v>2008</c:v>
                </c:pt>
                <c:pt idx="159">
                  <c:v>2009</c:v>
                </c:pt>
                <c:pt idx="160">
                  <c:v>2010</c:v>
                </c:pt>
                <c:pt idx="161">
                  <c:v>2011</c:v>
                </c:pt>
                <c:pt idx="162">
                  <c:v>2012</c:v>
                </c:pt>
                <c:pt idx="163">
                  <c:v>2013</c:v>
                </c:pt>
                <c:pt idx="164">
                  <c:v>2014</c:v>
                </c:pt>
              </c:numCache>
            </c:numRef>
          </c:xVal>
          <c:yVal>
            <c:numRef>
              <c:f>Sheet1!$I$4:$I$168</c:f>
              <c:numCache>
                <c:formatCode>General</c:formatCode>
                <c:ptCount val="165"/>
                <c:pt idx="0">
                  <c:v>-0.37600000000000006</c:v>
                </c:pt>
                <c:pt idx="1">
                  <c:v>-0.222</c:v>
                </c:pt>
                <c:pt idx="2">
                  <c:v>-0.22500000000000001</c:v>
                </c:pt>
                <c:pt idx="3">
                  <c:v>-0.27</c:v>
                </c:pt>
                <c:pt idx="4">
                  <c:v>-0.24700000000000003</c:v>
                </c:pt>
                <c:pt idx="5">
                  <c:v>-0.27</c:v>
                </c:pt>
                <c:pt idx="6">
                  <c:v>-0.36000000000000004</c:v>
                </c:pt>
                <c:pt idx="7">
                  <c:v>-0.45700000000000002</c:v>
                </c:pt>
                <c:pt idx="8">
                  <c:v>-0.46300000000000002</c:v>
                </c:pt>
                <c:pt idx="9">
                  <c:v>-0.28400000000000003</c:v>
                </c:pt>
                <c:pt idx="10">
                  <c:v>-0.34100000000000008</c:v>
                </c:pt>
                <c:pt idx="11">
                  <c:v>-0.39800000000000008</c:v>
                </c:pt>
                <c:pt idx="12">
                  <c:v>-0.50800000000000001</c:v>
                </c:pt>
                <c:pt idx="13">
                  <c:v>-0.28000000000000008</c:v>
                </c:pt>
                <c:pt idx="14">
                  <c:v>-0.48000000000000004</c:v>
                </c:pt>
                <c:pt idx="15">
                  <c:v>-0.26900000000000002</c:v>
                </c:pt>
                <c:pt idx="16">
                  <c:v>-0.24000000000000002</c:v>
                </c:pt>
                <c:pt idx="17">
                  <c:v>-0.3040000000000001</c:v>
                </c:pt>
                <c:pt idx="18">
                  <c:v>-0.22</c:v>
                </c:pt>
                <c:pt idx="19">
                  <c:v>-0.25600000000000001</c:v>
                </c:pt>
                <c:pt idx="20">
                  <c:v>-0.27100000000000002</c:v>
                </c:pt>
                <c:pt idx="21">
                  <c:v>-0.32400000000000007</c:v>
                </c:pt>
                <c:pt idx="22">
                  <c:v>-0.22800000000000001</c:v>
                </c:pt>
                <c:pt idx="23">
                  <c:v>-0.3020000000000001</c:v>
                </c:pt>
                <c:pt idx="24">
                  <c:v>-0.37100000000000005</c:v>
                </c:pt>
                <c:pt idx="25">
                  <c:v>-0.40800000000000003</c:v>
                </c:pt>
                <c:pt idx="26">
                  <c:v>-0.38000000000000006</c:v>
                </c:pt>
                <c:pt idx="27">
                  <c:v>-7.0000000000000021E-2</c:v>
                </c:pt>
                <c:pt idx="28">
                  <c:v>3.500000000000001E-2</c:v>
                </c:pt>
                <c:pt idx="29">
                  <c:v>-0.22900000000000001</c:v>
                </c:pt>
                <c:pt idx="30">
                  <c:v>-0.22500000000000001</c:v>
                </c:pt>
                <c:pt idx="31">
                  <c:v>-0.20400000000000001</c:v>
                </c:pt>
                <c:pt idx="32">
                  <c:v>-0.21200000000000002</c:v>
                </c:pt>
                <c:pt idx="33">
                  <c:v>-0.29000000000000004</c:v>
                </c:pt>
                <c:pt idx="34">
                  <c:v>-0.40300000000000002</c:v>
                </c:pt>
                <c:pt idx="35">
                  <c:v>-0.38500000000000006</c:v>
                </c:pt>
                <c:pt idx="36">
                  <c:v>-0.36900000000000011</c:v>
                </c:pt>
                <c:pt idx="37">
                  <c:v>-0.42000000000000004</c:v>
                </c:pt>
                <c:pt idx="38">
                  <c:v>-0.31400000000000006</c:v>
                </c:pt>
                <c:pt idx="39">
                  <c:v>-0.17800000000000002</c:v>
                </c:pt>
                <c:pt idx="40">
                  <c:v>-0.4220000000000001</c:v>
                </c:pt>
                <c:pt idx="41">
                  <c:v>-0.34200000000000008</c:v>
                </c:pt>
                <c:pt idx="42">
                  <c:v>-0.46100000000000002</c:v>
                </c:pt>
                <c:pt idx="43">
                  <c:v>-0.47600000000000003</c:v>
                </c:pt>
                <c:pt idx="44">
                  <c:v>-0.41100000000000003</c:v>
                </c:pt>
                <c:pt idx="45">
                  <c:v>-0.39600000000000007</c:v>
                </c:pt>
                <c:pt idx="46">
                  <c:v>-0.19400000000000001</c:v>
                </c:pt>
                <c:pt idx="47">
                  <c:v>-0.21400000000000002</c:v>
                </c:pt>
                <c:pt idx="48">
                  <c:v>-0.41400000000000003</c:v>
                </c:pt>
                <c:pt idx="49">
                  <c:v>-0.29300000000000004</c:v>
                </c:pt>
                <c:pt idx="50">
                  <c:v>-0.20100000000000001</c:v>
                </c:pt>
                <c:pt idx="51">
                  <c:v>-0.26800000000000002</c:v>
                </c:pt>
                <c:pt idx="52">
                  <c:v>-0.41200000000000003</c:v>
                </c:pt>
                <c:pt idx="53">
                  <c:v>-0.48100000000000004</c:v>
                </c:pt>
                <c:pt idx="54">
                  <c:v>-0.52800000000000002</c:v>
                </c:pt>
                <c:pt idx="55">
                  <c:v>-0.38300000000000006</c:v>
                </c:pt>
                <c:pt idx="56">
                  <c:v>-0.29300000000000004</c:v>
                </c:pt>
                <c:pt idx="57">
                  <c:v>-0.47400000000000003</c:v>
                </c:pt>
                <c:pt idx="58">
                  <c:v>-0.52200000000000002</c:v>
                </c:pt>
                <c:pt idx="59">
                  <c:v>-0.53700000000000003</c:v>
                </c:pt>
                <c:pt idx="60">
                  <c:v>-0.49700000000000005</c:v>
                </c:pt>
                <c:pt idx="61">
                  <c:v>-0.55300000000000005</c:v>
                </c:pt>
                <c:pt idx="62">
                  <c:v>-0.44800000000000001</c:v>
                </c:pt>
                <c:pt idx="63">
                  <c:v>-0.43800000000000006</c:v>
                </c:pt>
                <c:pt idx="64">
                  <c:v>-0.25600000000000001</c:v>
                </c:pt>
                <c:pt idx="65">
                  <c:v>-0.16300000000000001</c:v>
                </c:pt>
                <c:pt idx="66">
                  <c:v>-0.39700000000000008</c:v>
                </c:pt>
                <c:pt idx="67">
                  <c:v>-0.47700000000000004</c:v>
                </c:pt>
                <c:pt idx="68">
                  <c:v>-0.34200000000000008</c:v>
                </c:pt>
                <c:pt idx="69">
                  <c:v>-0.28200000000000003</c:v>
                </c:pt>
                <c:pt idx="70">
                  <c:v>-0.25</c:v>
                </c:pt>
                <c:pt idx="71">
                  <c:v>-0.192</c:v>
                </c:pt>
                <c:pt idx="72">
                  <c:v>-0.30900000000000005</c:v>
                </c:pt>
                <c:pt idx="73">
                  <c:v>-0.27500000000000002</c:v>
                </c:pt>
                <c:pt idx="74">
                  <c:v>-0.30000000000000004</c:v>
                </c:pt>
                <c:pt idx="75">
                  <c:v>-0.21900000000000003</c:v>
                </c:pt>
                <c:pt idx="76">
                  <c:v>-0.112</c:v>
                </c:pt>
                <c:pt idx="77">
                  <c:v>-0.21300000000000002</c:v>
                </c:pt>
                <c:pt idx="78">
                  <c:v>-0.21300000000000002</c:v>
                </c:pt>
                <c:pt idx="79">
                  <c:v>-0.35300000000000004</c:v>
                </c:pt>
                <c:pt idx="80">
                  <c:v>-0.14100000000000001</c:v>
                </c:pt>
                <c:pt idx="81">
                  <c:v>-8.9000000000000037E-2</c:v>
                </c:pt>
                <c:pt idx="82">
                  <c:v>-0.13700000000000001</c:v>
                </c:pt>
                <c:pt idx="83">
                  <c:v>-0.27400000000000002</c:v>
                </c:pt>
                <c:pt idx="84">
                  <c:v>-0.13</c:v>
                </c:pt>
                <c:pt idx="85">
                  <c:v>-0.17600000000000002</c:v>
                </c:pt>
                <c:pt idx="86">
                  <c:v>-0.14500000000000002</c:v>
                </c:pt>
                <c:pt idx="87">
                  <c:v>-2.8000000000000001E-2</c:v>
                </c:pt>
                <c:pt idx="88">
                  <c:v>-6.000000000000001E-3</c:v>
                </c:pt>
                <c:pt idx="89">
                  <c:v>-5.6000000000000001E-2</c:v>
                </c:pt>
                <c:pt idx="90">
                  <c:v>1.7000000000000001E-2</c:v>
                </c:pt>
                <c:pt idx="91">
                  <c:v>1.7000000000000001E-2</c:v>
                </c:pt>
                <c:pt idx="92">
                  <c:v>-2.5000000000000001E-2</c:v>
                </c:pt>
                <c:pt idx="93">
                  <c:v>-2.0000000000000005E-3</c:v>
                </c:pt>
                <c:pt idx="94">
                  <c:v>0.14700000000000002</c:v>
                </c:pt>
                <c:pt idx="95">
                  <c:v>3.3000000000000002E-2</c:v>
                </c:pt>
                <c:pt idx="96">
                  <c:v>-6.900000000000002E-2</c:v>
                </c:pt>
                <c:pt idx="97">
                  <c:v>-4.200000000000001E-2</c:v>
                </c:pt>
                <c:pt idx="98">
                  <c:v>-3.6999999999999998E-2</c:v>
                </c:pt>
                <c:pt idx="99">
                  <c:v>-7.5000000000000011E-2</c:v>
                </c:pt>
                <c:pt idx="100">
                  <c:v>-0.17500000000000002</c:v>
                </c:pt>
                <c:pt idx="101">
                  <c:v>-4.9000000000000009E-2</c:v>
                </c:pt>
                <c:pt idx="102">
                  <c:v>3.1000000000000003E-2</c:v>
                </c:pt>
                <c:pt idx="103">
                  <c:v>0.1</c:v>
                </c:pt>
                <c:pt idx="104">
                  <c:v>-0.13</c:v>
                </c:pt>
                <c:pt idx="105">
                  <c:v>-0.18600000000000003</c:v>
                </c:pt>
                <c:pt idx="106">
                  <c:v>-0.26400000000000001</c:v>
                </c:pt>
                <c:pt idx="107">
                  <c:v>-3.0000000000000005E-3</c:v>
                </c:pt>
                <c:pt idx="108">
                  <c:v>4.9000000000000009E-2</c:v>
                </c:pt>
                <c:pt idx="109">
                  <c:v>1.7000000000000001E-2</c:v>
                </c:pt>
                <c:pt idx="110">
                  <c:v>-4.8000000000000001E-2</c:v>
                </c:pt>
                <c:pt idx="111">
                  <c:v>3.9000000000000007E-2</c:v>
                </c:pt>
                <c:pt idx="112">
                  <c:v>1.7000000000000001E-2</c:v>
                </c:pt>
                <c:pt idx="113">
                  <c:v>0.05</c:v>
                </c:pt>
                <c:pt idx="114">
                  <c:v>-0.222</c:v>
                </c:pt>
                <c:pt idx="115">
                  <c:v>-0.14100000000000001</c:v>
                </c:pt>
                <c:pt idx="116">
                  <c:v>-7.1999999999999995E-2</c:v>
                </c:pt>
                <c:pt idx="117">
                  <c:v>-7.5999999999999998E-2</c:v>
                </c:pt>
                <c:pt idx="118">
                  <c:v>-0.112</c:v>
                </c:pt>
                <c:pt idx="119">
                  <c:v>3.0000000000000002E-2</c:v>
                </c:pt>
                <c:pt idx="120">
                  <c:v>-2.8000000000000001E-2</c:v>
                </c:pt>
                <c:pt idx="121">
                  <c:v>-0.18400000000000002</c:v>
                </c:pt>
                <c:pt idx="122">
                  <c:v>-6.8000000000000019E-2</c:v>
                </c:pt>
                <c:pt idx="123">
                  <c:v>6.4000000000000015E-2</c:v>
                </c:pt>
                <c:pt idx="124">
                  <c:v>-0.21100000000000002</c:v>
                </c:pt>
                <c:pt idx="125">
                  <c:v>-0.14500000000000002</c:v>
                </c:pt>
                <c:pt idx="126">
                  <c:v>-0.23800000000000002</c:v>
                </c:pt>
                <c:pt idx="127">
                  <c:v>4.5999999999999999E-2</c:v>
                </c:pt>
                <c:pt idx="128">
                  <c:v>-6.2000000000000006E-2</c:v>
                </c:pt>
                <c:pt idx="129">
                  <c:v>5.7000000000000009E-2</c:v>
                </c:pt>
                <c:pt idx="130">
                  <c:v>9.3000000000000041E-2</c:v>
                </c:pt>
                <c:pt idx="131">
                  <c:v>0.14000000000000001</c:v>
                </c:pt>
                <c:pt idx="132">
                  <c:v>1.0999999999999998E-2</c:v>
                </c:pt>
                <c:pt idx="133">
                  <c:v>0.19</c:v>
                </c:pt>
                <c:pt idx="134">
                  <c:v>-1.4999999999999998E-2</c:v>
                </c:pt>
                <c:pt idx="135">
                  <c:v>-2.9000000000000001E-2</c:v>
                </c:pt>
                <c:pt idx="136">
                  <c:v>4.5999999999999999E-2</c:v>
                </c:pt>
                <c:pt idx="137">
                  <c:v>0.18700000000000003</c:v>
                </c:pt>
                <c:pt idx="138">
                  <c:v>0.2</c:v>
                </c:pt>
                <c:pt idx="139">
                  <c:v>0.12000000000000001</c:v>
                </c:pt>
                <c:pt idx="140">
                  <c:v>0.29400000000000004</c:v>
                </c:pt>
                <c:pt idx="141">
                  <c:v>0.255</c:v>
                </c:pt>
                <c:pt idx="142">
                  <c:v>0.10400000000000001</c:v>
                </c:pt>
                <c:pt idx="143">
                  <c:v>0.14500000000000002</c:v>
                </c:pt>
                <c:pt idx="144">
                  <c:v>0.20600000000000002</c:v>
                </c:pt>
                <c:pt idx="145">
                  <c:v>0.32300000000000006</c:v>
                </c:pt>
                <c:pt idx="146">
                  <c:v>0.18100000000000002</c:v>
                </c:pt>
                <c:pt idx="147">
                  <c:v>0.39000000000000007</c:v>
                </c:pt>
                <c:pt idx="148">
                  <c:v>0.53500000000000003</c:v>
                </c:pt>
                <c:pt idx="149">
                  <c:v>0.30700000000000005</c:v>
                </c:pt>
                <c:pt idx="150">
                  <c:v>0.29400000000000004</c:v>
                </c:pt>
                <c:pt idx="151">
                  <c:v>0.43900000000000006</c:v>
                </c:pt>
                <c:pt idx="152">
                  <c:v>0.49500000000000005</c:v>
                </c:pt>
                <c:pt idx="153">
                  <c:v>0.50700000000000001</c:v>
                </c:pt>
                <c:pt idx="154">
                  <c:v>0.44800000000000001</c:v>
                </c:pt>
                <c:pt idx="155">
                  <c:v>0.54300000000000004</c:v>
                </c:pt>
                <c:pt idx="156">
                  <c:v>0.505</c:v>
                </c:pt>
                <c:pt idx="157">
                  <c:v>0.4930000000000001</c:v>
                </c:pt>
                <c:pt idx="158">
                  <c:v>0.39400000000000007</c:v>
                </c:pt>
                <c:pt idx="159">
                  <c:v>0.504</c:v>
                </c:pt>
                <c:pt idx="160">
                  <c:v>0.55500000000000005</c:v>
                </c:pt>
                <c:pt idx="161">
                  <c:v>0.4210000000000001</c:v>
                </c:pt>
                <c:pt idx="162">
                  <c:v>0.46700000000000008</c:v>
                </c:pt>
                <c:pt idx="163">
                  <c:v>0.4920000000000001</c:v>
                </c:pt>
                <c:pt idx="164">
                  <c:v>0.56399999999999995</c:v>
                </c:pt>
              </c:numCache>
            </c:numRef>
          </c:yVal>
        </c:ser>
        <c:axId val="87028480"/>
        <c:axId val="87030016"/>
      </c:scatterChart>
      <c:valAx>
        <c:axId val="87028480"/>
        <c:scaling>
          <c:orientation val="minMax"/>
          <c:max val="2020"/>
          <c:min val="1850"/>
        </c:scaling>
        <c:axPos val="b"/>
        <c:numFmt formatCode="General" sourceLinked="1"/>
        <c:tickLblPos val="nextTo"/>
        <c:txPr>
          <a:bodyPr/>
          <a:lstStyle/>
          <a:p>
            <a:pPr>
              <a:defRPr sz="1400"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87030016"/>
        <c:crossesAt val="-0.60000000000000064"/>
        <c:crossBetween val="midCat"/>
        <c:majorUnit val="50"/>
      </c:valAx>
      <c:valAx>
        <c:axId val="87030016"/>
        <c:scaling>
          <c:orientation val="minMax"/>
          <c:max val="0.60000000000000042"/>
          <c:min val="-0.60000000000000042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 sz="1100" b="0">
                    <a:latin typeface="Arial" pitchFamily="34" charset="0"/>
                    <a:cs typeface="Arial" pitchFamily="34" charset="0"/>
                  </a:defRPr>
                </a:pPr>
                <a:r>
                  <a:rPr lang="en-US" sz="1100" b="0">
                    <a:latin typeface="Arial" pitchFamily="34" charset="0"/>
                    <a:cs typeface="Arial" pitchFamily="34" charset="0"/>
                  </a:rPr>
                  <a:t>Global Temperature Anomalies (deg C) </a:t>
                </a:r>
              </a:p>
            </c:rich>
          </c:tx>
          <c:layout/>
        </c:title>
        <c:numFmt formatCode="General" sourceLinked="1"/>
        <c:tickLblPos val="nextTo"/>
        <c:txPr>
          <a:bodyPr/>
          <a:lstStyle/>
          <a:p>
            <a:pPr>
              <a:defRPr sz="1400"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87028480"/>
        <c:crossesAt val="1850"/>
        <c:crossBetween val="midCat"/>
        <c:majorUnit val="0.1"/>
      </c:valAx>
      <c:spPr>
        <a:noFill/>
        <a:ln w="25400">
          <a:noFill/>
        </a:ln>
      </c:spPr>
    </c:plotArea>
    <c:legend>
      <c:legendPos val="r"/>
      <c:layout/>
      <c:overlay val="1"/>
      <c:txPr>
        <a:bodyPr/>
        <a:lstStyle/>
        <a:p>
          <a:pPr>
            <a:defRPr sz="1200">
              <a:latin typeface="Arial" pitchFamily="34" charset="0"/>
              <a:cs typeface="Arial" pitchFamily="34" charset="0"/>
            </a:defRPr>
          </a:pPr>
          <a:endParaRPr lang="en-US"/>
        </a:p>
      </c:txPr>
    </c:legend>
    <c:plotVisOnly val="1"/>
  </c:chart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autoTitleDeleted val="1"/>
    <c:plotArea>
      <c:layout>
        <c:manualLayout>
          <c:layoutTarget val="inner"/>
          <c:xMode val="edge"/>
          <c:yMode val="edge"/>
          <c:x val="0.10016243252612293"/>
          <c:y val="0.30480653627973936"/>
          <c:w val="0.83899643440796312"/>
          <c:h val="0.5103746122643763"/>
        </c:manualLayout>
      </c:layout>
      <c:scatterChart>
        <c:scatterStyle val="lineMarker"/>
        <c:ser>
          <c:idx val="0"/>
          <c:order val="0"/>
          <c:tx>
            <c:v>MixR (ppm)</c:v>
          </c:tx>
          <c:spPr>
            <a:ln w="28575">
              <a:noFill/>
            </a:ln>
          </c:spPr>
          <c:xVal>
            <c:numRef>
              <c:f>Sheet1!$J$4:$J$168</c:f>
              <c:numCache>
                <c:formatCode>General</c:formatCode>
                <c:ptCount val="165"/>
                <c:pt idx="0">
                  <c:v>1850</c:v>
                </c:pt>
                <c:pt idx="1">
                  <c:v>1851</c:v>
                </c:pt>
                <c:pt idx="2">
                  <c:v>1852</c:v>
                </c:pt>
                <c:pt idx="3">
                  <c:v>1853</c:v>
                </c:pt>
                <c:pt idx="4">
                  <c:v>1854</c:v>
                </c:pt>
                <c:pt idx="5">
                  <c:v>1855</c:v>
                </c:pt>
                <c:pt idx="6">
                  <c:v>1856</c:v>
                </c:pt>
                <c:pt idx="7">
                  <c:v>1857</c:v>
                </c:pt>
                <c:pt idx="8">
                  <c:v>1858</c:v>
                </c:pt>
                <c:pt idx="9">
                  <c:v>1859</c:v>
                </c:pt>
                <c:pt idx="10">
                  <c:v>1860</c:v>
                </c:pt>
                <c:pt idx="11">
                  <c:v>1861</c:v>
                </c:pt>
                <c:pt idx="12">
                  <c:v>1862</c:v>
                </c:pt>
                <c:pt idx="13">
                  <c:v>1863</c:v>
                </c:pt>
                <c:pt idx="14">
                  <c:v>1864</c:v>
                </c:pt>
                <c:pt idx="15">
                  <c:v>1865</c:v>
                </c:pt>
                <c:pt idx="16">
                  <c:v>1866</c:v>
                </c:pt>
                <c:pt idx="17">
                  <c:v>1867</c:v>
                </c:pt>
                <c:pt idx="18">
                  <c:v>1868</c:v>
                </c:pt>
                <c:pt idx="19">
                  <c:v>1869</c:v>
                </c:pt>
                <c:pt idx="20">
                  <c:v>1870</c:v>
                </c:pt>
                <c:pt idx="21">
                  <c:v>1871</c:v>
                </c:pt>
                <c:pt idx="22">
                  <c:v>1872</c:v>
                </c:pt>
                <c:pt idx="23">
                  <c:v>1873</c:v>
                </c:pt>
                <c:pt idx="24">
                  <c:v>1874</c:v>
                </c:pt>
                <c:pt idx="25">
                  <c:v>1875</c:v>
                </c:pt>
                <c:pt idx="26">
                  <c:v>1876</c:v>
                </c:pt>
                <c:pt idx="27">
                  <c:v>1877</c:v>
                </c:pt>
                <c:pt idx="28">
                  <c:v>1878</c:v>
                </c:pt>
                <c:pt idx="29">
                  <c:v>1879</c:v>
                </c:pt>
                <c:pt idx="30">
                  <c:v>1880</c:v>
                </c:pt>
                <c:pt idx="31">
                  <c:v>1881</c:v>
                </c:pt>
                <c:pt idx="32">
                  <c:v>1882</c:v>
                </c:pt>
                <c:pt idx="33">
                  <c:v>1883</c:v>
                </c:pt>
                <c:pt idx="34">
                  <c:v>1884</c:v>
                </c:pt>
                <c:pt idx="35">
                  <c:v>1885</c:v>
                </c:pt>
                <c:pt idx="36">
                  <c:v>1886</c:v>
                </c:pt>
                <c:pt idx="37">
                  <c:v>1887</c:v>
                </c:pt>
                <c:pt idx="38">
                  <c:v>1888</c:v>
                </c:pt>
                <c:pt idx="39">
                  <c:v>1889</c:v>
                </c:pt>
                <c:pt idx="40">
                  <c:v>1890</c:v>
                </c:pt>
                <c:pt idx="41">
                  <c:v>1891</c:v>
                </c:pt>
                <c:pt idx="42">
                  <c:v>1892</c:v>
                </c:pt>
                <c:pt idx="43">
                  <c:v>1893</c:v>
                </c:pt>
                <c:pt idx="44">
                  <c:v>1894</c:v>
                </c:pt>
                <c:pt idx="45">
                  <c:v>1895</c:v>
                </c:pt>
                <c:pt idx="46">
                  <c:v>1896</c:v>
                </c:pt>
                <c:pt idx="47">
                  <c:v>1897</c:v>
                </c:pt>
                <c:pt idx="48">
                  <c:v>1898</c:v>
                </c:pt>
                <c:pt idx="49">
                  <c:v>1899</c:v>
                </c:pt>
                <c:pt idx="50">
                  <c:v>1900</c:v>
                </c:pt>
                <c:pt idx="51">
                  <c:v>1901</c:v>
                </c:pt>
                <c:pt idx="52">
                  <c:v>1902</c:v>
                </c:pt>
                <c:pt idx="53">
                  <c:v>1903</c:v>
                </c:pt>
                <c:pt idx="54">
                  <c:v>1904</c:v>
                </c:pt>
                <c:pt idx="55">
                  <c:v>1905</c:v>
                </c:pt>
                <c:pt idx="56">
                  <c:v>1906</c:v>
                </c:pt>
                <c:pt idx="57">
                  <c:v>1907</c:v>
                </c:pt>
                <c:pt idx="58">
                  <c:v>1908</c:v>
                </c:pt>
                <c:pt idx="59">
                  <c:v>1909</c:v>
                </c:pt>
                <c:pt idx="60">
                  <c:v>1910</c:v>
                </c:pt>
                <c:pt idx="61">
                  <c:v>1911</c:v>
                </c:pt>
                <c:pt idx="62">
                  <c:v>1912</c:v>
                </c:pt>
                <c:pt idx="63">
                  <c:v>1913</c:v>
                </c:pt>
                <c:pt idx="64">
                  <c:v>1914</c:v>
                </c:pt>
                <c:pt idx="65">
                  <c:v>1915</c:v>
                </c:pt>
                <c:pt idx="66">
                  <c:v>1916</c:v>
                </c:pt>
                <c:pt idx="67">
                  <c:v>1917</c:v>
                </c:pt>
                <c:pt idx="68">
                  <c:v>1918</c:v>
                </c:pt>
                <c:pt idx="69">
                  <c:v>1919</c:v>
                </c:pt>
                <c:pt idx="70">
                  <c:v>1920</c:v>
                </c:pt>
                <c:pt idx="71">
                  <c:v>1921</c:v>
                </c:pt>
                <c:pt idx="72">
                  <c:v>1922</c:v>
                </c:pt>
                <c:pt idx="73">
                  <c:v>1923</c:v>
                </c:pt>
                <c:pt idx="74">
                  <c:v>1924</c:v>
                </c:pt>
                <c:pt idx="75">
                  <c:v>1925</c:v>
                </c:pt>
                <c:pt idx="76">
                  <c:v>1926</c:v>
                </c:pt>
                <c:pt idx="77">
                  <c:v>1927</c:v>
                </c:pt>
                <c:pt idx="78">
                  <c:v>1928</c:v>
                </c:pt>
                <c:pt idx="79">
                  <c:v>1929</c:v>
                </c:pt>
                <c:pt idx="80">
                  <c:v>1930</c:v>
                </c:pt>
                <c:pt idx="81">
                  <c:v>1931</c:v>
                </c:pt>
                <c:pt idx="82">
                  <c:v>1932</c:v>
                </c:pt>
                <c:pt idx="83">
                  <c:v>1933</c:v>
                </c:pt>
                <c:pt idx="84">
                  <c:v>1934</c:v>
                </c:pt>
                <c:pt idx="85">
                  <c:v>1935</c:v>
                </c:pt>
                <c:pt idx="86">
                  <c:v>1936</c:v>
                </c:pt>
                <c:pt idx="87">
                  <c:v>1937</c:v>
                </c:pt>
                <c:pt idx="88">
                  <c:v>1938</c:v>
                </c:pt>
                <c:pt idx="89">
                  <c:v>1939</c:v>
                </c:pt>
                <c:pt idx="90">
                  <c:v>1940</c:v>
                </c:pt>
                <c:pt idx="91">
                  <c:v>1941</c:v>
                </c:pt>
                <c:pt idx="92">
                  <c:v>1942</c:v>
                </c:pt>
                <c:pt idx="93">
                  <c:v>1943</c:v>
                </c:pt>
                <c:pt idx="94">
                  <c:v>1944</c:v>
                </c:pt>
                <c:pt idx="95">
                  <c:v>1945</c:v>
                </c:pt>
                <c:pt idx="96">
                  <c:v>1946</c:v>
                </c:pt>
                <c:pt idx="97">
                  <c:v>1947</c:v>
                </c:pt>
                <c:pt idx="98">
                  <c:v>1948</c:v>
                </c:pt>
                <c:pt idx="99">
                  <c:v>1949</c:v>
                </c:pt>
                <c:pt idx="100">
                  <c:v>1950</c:v>
                </c:pt>
                <c:pt idx="101">
                  <c:v>1951</c:v>
                </c:pt>
                <c:pt idx="102">
                  <c:v>1952</c:v>
                </c:pt>
                <c:pt idx="103">
                  <c:v>1953</c:v>
                </c:pt>
                <c:pt idx="104">
                  <c:v>1954</c:v>
                </c:pt>
                <c:pt idx="105">
                  <c:v>1955</c:v>
                </c:pt>
                <c:pt idx="106">
                  <c:v>1956</c:v>
                </c:pt>
                <c:pt idx="107">
                  <c:v>1957</c:v>
                </c:pt>
                <c:pt idx="108">
                  <c:v>1958</c:v>
                </c:pt>
                <c:pt idx="109">
                  <c:v>1959</c:v>
                </c:pt>
                <c:pt idx="110">
                  <c:v>1960</c:v>
                </c:pt>
                <c:pt idx="111">
                  <c:v>1961</c:v>
                </c:pt>
                <c:pt idx="112">
                  <c:v>1962</c:v>
                </c:pt>
                <c:pt idx="113">
                  <c:v>1963</c:v>
                </c:pt>
                <c:pt idx="114">
                  <c:v>1964</c:v>
                </c:pt>
                <c:pt idx="115">
                  <c:v>1965</c:v>
                </c:pt>
                <c:pt idx="116">
                  <c:v>1966</c:v>
                </c:pt>
                <c:pt idx="117">
                  <c:v>1967</c:v>
                </c:pt>
                <c:pt idx="118">
                  <c:v>1968</c:v>
                </c:pt>
                <c:pt idx="119">
                  <c:v>1969</c:v>
                </c:pt>
                <c:pt idx="120">
                  <c:v>1970</c:v>
                </c:pt>
                <c:pt idx="121">
                  <c:v>1971</c:v>
                </c:pt>
                <c:pt idx="122">
                  <c:v>1972</c:v>
                </c:pt>
                <c:pt idx="123">
                  <c:v>1973</c:v>
                </c:pt>
                <c:pt idx="124">
                  <c:v>1974</c:v>
                </c:pt>
                <c:pt idx="125">
                  <c:v>1975</c:v>
                </c:pt>
                <c:pt idx="126">
                  <c:v>1976</c:v>
                </c:pt>
                <c:pt idx="127">
                  <c:v>1977</c:v>
                </c:pt>
                <c:pt idx="128">
                  <c:v>1978</c:v>
                </c:pt>
                <c:pt idx="129">
                  <c:v>1979</c:v>
                </c:pt>
                <c:pt idx="130">
                  <c:v>1980</c:v>
                </c:pt>
                <c:pt idx="131">
                  <c:v>1981</c:v>
                </c:pt>
                <c:pt idx="132">
                  <c:v>1982</c:v>
                </c:pt>
                <c:pt idx="133">
                  <c:v>1983</c:v>
                </c:pt>
                <c:pt idx="134">
                  <c:v>1984</c:v>
                </c:pt>
                <c:pt idx="135">
                  <c:v>1985</c:v>
                </c:pt>
                <c:pt idx="136">
                  <c:v>1986</c:v>
                </c:pt>
                <c:pt idx="137">
                  <c:v>1987</c:v>
                </c:pt>
                <c:pt idx="138">
                  <c:v>1988</c:v>
                </c:pt>
                <c:pt idx="139">
                  <c:v>1989</c:v>
                </c:pt>
                <c:pt idx="140">
                  <c:v>1990</c:v>
                </c:pt>
                <c:pt idx="141">
                  <c:v>1991</c:v>
                </c:pt>
                <c:pt idx="142">
                  <c:v>1992</c:v>
                </c:pt>
                <c:pt idx="143">
                  <c:v>1993</c:v>
                </c:pt>
                <c:pt idx="144">
                  <c:v>1994</c:v>
                </c:pt>
                <c:pt idx="145">
                  <c:v>1995</c:v>
                </c:pt>
                <c:pt idx="146">
                  <c:v>1996</c:v>
                </c:pt>
                <c:pt idx="147">
                  <c:v>1997</c:v>
                </c:pt>
                <c:pt idx="148">
                  <c:v>1998</c:v>
                </c:pt>
                <c:pt idx="149">
                  <c:v>1999</c:v>
                </c:pt>
                <c:pt idx="150">
                  <c:v>2000</c:v>
                </c:pt>
                <c:pt idx="151">
                  <c:v>2001</c:v>
                </c:pt>
                <c:pt idx="152">
                  <c:v>2002</c:v>
                </c:pt>
                <c:pt idx="153">
                  <c:v>2003</c:v>
                </c:pt>
                <c:pt idx="154">
                  <c:v>2004</c:v>
                </c:pt>
                <c:pt idx="155">
                  <c:v>2005</c:v>
                </c:pt>
                <c:pt idx="156">
                  <c:v>2006</c:v>
                </c:pt>
                <c:pt idx="157">
                  <c:v>2007</c:v>
                </c:pt>
                <c:pt idx="158">
                  <c:v>2008</c:v>
                </c:pt>
                <c:pt idx="159">
                  <c:v>2009</c:v>
                </c:pt>
                <c:pt idx="160">
                  <c:v>2010</c:v>
                </c:pt>
                <c:pt idx="161">
                  <c:v>2011</c:v>
                </c:pt>
                <c:pt idx="162">
                  <c:v>2012</c:v>
                </c:pt>
                <c:pt idx="163">
                  <c:v>2013</c:v>
                </c:pt>
                <c:pt idx="164">
                  <c:v>2014</c:v>
                </c:pt>
              </c:numCache>
            </c:numRef>
          </c:xVal>
          <c:yVal>
            <c:numRef>
              <c:f>Sheet1!$K$4:$K$168</c:f>
              <c:numCache>
                <c:formatCode>General</c:formatCode>
                <c:ptCount val="165"/>
                <c:pt idx="0">
                  <c:v>285.2</c:v>
                </c:pt>
                <c:pt idx="1">
                  <c:v>285.10000000000002</c:v>
                </c:pt>
                <c:pt idx="2">
                  <c:v>285</c:v>
                </c:pt>
                <c:pt idx="3">
                  <c:v>285</c:v>
                </c:pt>
                <c:pt idx="4">
                  <c:v>284.89999999999992</c:v>
                </c:pt>
                <c:pt idx="5">
                  <c:v>285.10000000000002</c:v>
                </c:pt>
                <c:pt idx="6">
                  <c:v>285.39999999999992</c:v>
                </c:pt>
                <c:pt idx="7">
                  <c:v>285.60000000000002</c:v>
                </c:pt>
                <c:pt idx="8">
                  <c:v>285.89999999999992</c:v>
                </c:pt>
                <c:pt idx="9">
                  <c:v>286.10000000000002</c:v>
                </c:pt>
                <c:pt idx="10">
                  <c:v>286.39999999999992</c:v>
                </c:pt>
                <c:pt idx="11">
                  <c:v>286.60000000000002</c:v>
                </c:pt>
                <c:pt idx="12">
                  <c:v>286.7</c:v>
                </c:pt>
                <c:pt idx="13">
                  <c:v>286.8</c:v>
                </c:pt>
                <c:pt idx="14">
                  <c:v>286.89999999999992</c:v>
                </c:pt>
                <c:pt idx="15">
                  <c:v>287.10000000000002</c:v>
                </c:pt>
                <c:pt idx="16">
                  <c:v>287.2</c:v>
                </c:pt>
                <c:pt idx="17">
                  <c:v>287.3</c:v>
                </c:pt>
                <c:pt idx="18">
                  <c:v>287.39999999999992</c:v>
                </c:pt>
                <c:pt idx="19">
                  <c:v>287.5</c:v>
                </c:pt>
                <c:pt idx="20">
                  <c:v>287.7</c:v>
                </c:pt>
                <c:pt idx="21">
                  <c:v>287.89999999999992</c:v>
                </c:pt>
                <c:pt idx="22">
                  <c:v>288</c:v>
                </c:pt>
                <c:pt idx="23">
                  <c:v>288.2</c:v>
                </c:pt>
                <c:pt idx="24">
                  <c:v>288.39999999999992</c:v>
                </c:pt>
                <c:pt idx="25">
                  <c:v>288.60000000000002</c:v>
                </c:pt>
                <c:pt idx="26">
                  <c:v>288.7</c:v>
                </c:pt>
                <c:pt idx="27">
                  <c:v>288.89999999999992</c:v>
                </c:pt>
                <c:pt idx="28">
                  <c:v>289.5</c:v>
                </c:pt>
                <c:pt idx="29">
                  <c:v>290.10000000000002</c:v>
                </c:pt>
                <c:pt idx="30">
                  <c:v>290.8</c:v>
                </c:pt>
                <c:pt idx="31">
                  <c:v>291.39999999999992</c:v>
                </c:pt>
                <c:pt idx="32">
                  <c:v>292</c:v>
                </c:pt>
                <c:pt idx="33">
                  <c:v>292.5</c:v>
                </c:pt>
                <c:pt idx="34">
                  <c:v>292.89999999999992</c:v>
                </c:pt>
                <c:pt idx="35">
                  <c:v>293.3</c:v>
                </c:pt>
                <c:pt idx="36">
                  <c:v>293.8</c:v>
                </c:pt>
                <c:pt idx="37">
                  <c:v>294</c:v>
                </c:pt>
                <c:pt idx="38">
                  <c:v>294.10000000000002</c:v>
                </c:pt>
                <c:pt idx="39">
                  <c:v>294.2</c:v>
                </c:pt>
                <c:pt idx="40">
                  <c:v>294.39999999999992</c:v>
                </c:pt>
                <c:pt idx="41">
                  <c:v>294.60000000000002</c:v>
                </c:pt>
                <c:pt idx="42">
                  <c:v>294.8</c:v>
                </c:pt>
                <c:pt idx="43">
                  <c:v>294.7</c:v>
                </c:pt>
                <c:pt idx="44">
                  <c:v>294.8</c:v>
                </c:pt>
                <c:pt idx="45">
                  <c:v>294.8</c:v>
                </c:pt>
                <c:pt idx="46">
                  <c:v>294.89999999999992</c:v>
                </c:pt>
                <c:pt idx="47">
                  <c:v>294.89999999999992</c:v>
                </c:pt>
                <c:pt idx="48">
                  <c:v>294.89999999999992</c:v>
                </c:pt>
                <c:pt idx="49">
                  <c:v>295.3</c:v>
                </c:pt>
                <c:pt idx="50">
                  <c:v>295.7</c:v>
                </c:pt>
                <c:pt idx="51">
                  <c:v>296.2</c:v>
                </c:pt>
                <c:pt idx="52">
                  <c:v>296.60000000000002</c:v>
                </c:pt>
                <c:pt idx="53">
                  <c:v>297</c:v>
                </c:pt>
                <c:pt idx="54">
                  <c:v>297.5</c:v>
                </c:pt>
                <c:pt idx="55">
                  <c:v>298</c:v>
                </c:pt>
                <c:pt idx="56">
                  <c:v>298.39999999999992</c:v>
                </c:pt>
                <c:pt idx="57">
                  <c:v>298.8</c:v>
                </c:pt>
                <c:pt idx="58">
                  <c:v>299.3</c:v>
                </c:pt>
                <c:pt idx="59">
                  <c:v>299.7</c:v>
                </c:pt>
                <c:pt idx="60">
                  <c:v>300.10000000000002</c:v>
                </c:pt>
                <c:pt idx="61">
                  <c:v>300.60000000000002</c:v>
                </c:pt>
                <c:pt idx="62">
                  <c:v>301</c:v>
                </c:pt>
                <c:pt idx="63">
                  <c:v>301.3</c:v>
                </c:pt>
                <c:pt idx="64">
                  <c:v>301.39999999999992</c:v>
                </c:pt>
                <c:pt idx="65">
                  <c:v>301.60000000000002</c:v>
                </c:pt>
                <c:pt idx="66">
                  <c:v>302</c:v>
                </c:pt>
                <c:pt idx="67">
                  <c:v>302.39999999999992</c:v>
                </c:pt>
                <c:pt idx="68">
                  <c:v>302.8</c:v>
                </c:pt>
                <c:pt idx="69">
                  <c:v>303</c:v>
                </c:pt>
                <c:pt idx="70">
                  <c:v>303.39999999999992</c:v>
                </c:pt>
                <c:pt idx="71">
                  <c:v>303.7</c:v>
                </c:pt>
                <c:pt idx="72">
                  <c:v>304.10000000000002</c:v>
                </c:pt>
                <c:pt idx="73">
                  <c:v>304.5</c:v>
                </c:pt>
                <c:pt idx="74">
                  <c:v>304.89999999999992</c:v>
                </c:pt>
                <c:pt idx="75">
                  <c:v>305.3</c:v>
                </c:pt>
                <c:pt idx="76">
                  <c:v>305.8</c:v>
                </c:pt>
                <c:pt idx="77">
                  <c:v>306.2</c:v>
                </c:pt>
                <c:pt idx="78">
                  <c:v>306.60000000000002</c:v>
                </c:pt>
                <c:pt idx="79">
                  <c:v>307.2</c:v>
                </c:pt>
                <c:pt idx="80">
                  <c:v>307.5</c:v>
                </c:pt>
                <c:pt idx="81">
                  <c:v>308</c:v>
                </c:pt>
                <c:pt idx="82">
                  <c:v>308.3</c:v>
                </c:pt>
                <c:pt idx="83">
                  <c:v>308.89999999999992</c:v>
                </c:pt>
                <c:pt idx="84">
                  <c:v>309.3</c:v>
                </c:pt>
                <c:pt idx="85">
                  <c:v>309.7</c:v>
                </c:pt>
                <c:pt idx="86">
                  <c:v>310.10000000000002</c:v>
                </c:pt>
                <c:pt idx="87">
                  <c:v>310.60000000000002</c:v>
                </c:pt>
                <c:pt idx="88">
                  <c:v>311</c:v>
                </c:pt>
                <c:pt idx="89">
                  <c:v>311.2</c:v>
                </c:pt>
                <c:pt idx="90">
                  <c:v>311.3</c:v>
                </c:pt>
                <c:pt idx="91">
                  <c:v>311</c:v>
                </c:pt>
                <c:pt idx="92">
                  <c:v>310.7</c:v>
                </c:pt>
                <c:pt idx="93">
                  <c:v>310.5</c:v>
                </c:pt>
                <c:pt idx="94">
                  <c:v>310.2</c:v>
                </c:pt>
                <c:pt idx="95">
                  <c:v>310.3</c:v>
                </c:pt>
                <c:pt idx="96">
                  <c:v>310.3</c:v>
                </c:pt>
                <c:pt idx="97">
                  <c:v>310.39999999999992</c:v>
                </c:pt>
                <c:pt idx="98">
                  <c:v>310.5</c:v>
                </c:pt>
                <c:pt idx="99">
                  <c:v>310.89999999999992</c:v>
                </c:pt>
                <c:pt idx="100">
                  <c:v>311.3</c:v>
                </c:pt>
                <c:pt idx="101">
                  <c:v>311.8</c:v>
                </c:pt>
                <c:pt idx="102">
                  <c:v>312.2</c:v>
                </c:pt>
                <c:pt idx="103">
                  <c:v>312.60000000000002</c:v>
                </c:pt>
                <c:pt idx="104">
                  <c:v>313.2</c:v>
                </c:pt>
                <c:pt idx="105">
                  <c:v>313.7</c:v>
                </c:pt>
                <c:pt idx="106">
                  <c:v>314.3</c:v>
                </c:pt>
                <c:pt idx="107">
                  <c:v>314.8</c:v>
                </c:pt>
                <c:pt idx="108">
                  <c:v>315.33999999999992</c:v>
                </c:pt>
                <c:pt idx="109">
                  <c:v>316.18</c:v>
                </c:pt>
                <c:pt idx="110">
                  <c:v>317.07</c:v>
                </c:pt>
                <c:pt idx="111">
                  <c:v>317.72999999999996</c:v>
                </c:pt>
                <c:pt idx="112">
                  <c:v>318.42999999999995</c:v>
                </c:pt>
                <c:pt idx="113">
                  <c:v>319.08</c:v>
                </c:pt>
                <c:pt idx="114">
                  <c:v>319.64999999999998</c:v>
                </c:pt>
                <c:pt idx="115">
                  <c:v>320.22999999999996</c:v>
                </c:pt>
                <c:pt idx="116">
                  <c:v>321.58999999999992</c:v>
                </c:pt>
                <c:pt idx="117">
                  <c:v>322.31</c:v>
                </c:pt>
                <c:pt idx="118">
                  <c:v>323.04000000000002</c:v>
                </c:pt>
                <c:pt idx="119">
                  <c:v>324.22999999999996</c:v>
                </c:pt>
                <c:pt idx="120">
                  <c:v>325.54000000000002</c:v>
                </c:pt>
                <c:pt idx="121">
                  <c:v>326.41999999999996</c:v>
                </c:pt>
                <c:pt idx="122">
                  <c:v>327.45</c:v>
                </c:pt>
                <c:pt idx="123">
                  <c:v>329.42999999999995</c:v>
                </c:pt>
                <c:pt idx="124">
                  <c:v>330.21</c:v>
                </c:pt>
                <c:pt idx="125">
                  <c:v>331.36</c:v>
                </c:pt>
                <c:pt idx="126">
                  <c:v>331.91999999999996</c:v>
                </c:pt>
                <c:pt idx="127">
                  <c:v>333.72999999999996</c:v>
                </c:pt>
                <c:pt idx="128">
                  <c:v>335.41999999999996</c:v>
                </c:pt>
                <c:pt idx="129">
                  <c:v>337.1</c:v>
                </c:pt>
                <c:pt idx="130">
                  <c:v>338.98999999999995</c:v>
                </c:pt>
                <c:pt idx="131">
                  <c:v>340.36</c:v>
                </c:pt>
                <c:pt idx="132">
                  <c:v>341.57</c:v>
                </c:pt>
                <c:pt idx="133">
                  <c:v>342.53</c:v>
                </c:pt>
                <c:pt idx="134">
                  <c:v>344.24</c:v>
                </c:pt>
                <c:pt idx="135">
                  <c:v>345.71999999999997</c:v>
                </c:pt>
                <c:pt idx="136">
                  <c:v>347.15000000000003</c:v>
                </c:pt>
                <c:pt idx="137">
                  <c:v>348.92999999999995</c:v>
                </c:pt>
                <c:pt idx="138">
                  <c:v>351.46999999999997</c:v>
                </c:pt>
                <c:pt idx="139">
                  <c:v>353.15000000000003</c:v>
                </c:pt>
                <c:pt idx="140">
                  <c:v>354.28999999999996</c:v>
                </c:pt>
                <c:pt idx="141">
                  <c:v>355.68</c:v>
                </c:pt>
                <c:pt idx="142">
                  <c:v>356.41999999999996</c:v>
                </c:pt>
                <c:pt idx="143">
                  <c:v>357.13</c:v>
                </c:pt>
                <c:pt idx="144">
                  <c:v>358.61</c:v>
                </c:pt>
                <c:pt idx="145">
                  <c:v>360.67</c:v>
                </c:pt>
                <c:pt idx="146">
                  <c:v>362.58</c:v>
                </c:pt>
                <c:pt idx="147">
                  <c:v>363.47999999999996</c:v>
                </c:pt>
                <c:pt idx="148">
                  <c:v>366.27</c:v>
                </c:pt>
                <c:pt idx="149">
                  <c:v>368.38</c:v>
                </c:pt>
                <c:pt idx="150">
                  <c:v>369.64000000000004</c:v>
                </c:pt>
                <c:pt idx="151">
                  <c:v>371.15000000000003</c:v>
                </c:pt>
                <c:pt idx="152">
                  <c:v>373.15000000000003</c:v>
                </c:pt>
                <c:pt idx="153">
                  <c:v>375.64000000000004</c:v>
                </c:pt>
                <c:pt idx="154">
                  <c:v>377.44</c:v>
                </c:pt>
                <c:pt idx="155">
                  <c:v>379.46</c:v>
                </c:pt>
                <c:pt idx="156">
                  <c:v>381.59</c:v>
                </c:pt>
                <c:pt idx="157">
                  <c:v>383.37</c:v>
                </c:pt>
                <c:pt idx="158">
                  <c:v>385.46</c:v>
                </c:pt>
                <c:pt idx="159">
                  <c:v>386.95</c:v>
                </c:pt>
                <c:pt idx="160">
                  <c:v>389.21</c:v>
                </c:pt>
                <c:pt idx="161">
                  <c:v>391.15000000000003</c:v>
                </c:pt>
                <c:pt idx="162" formatCode="0.00">
                  <c:v>392</c:v>
                </c:pt>
                <c:pt idx="163" formatCode="0.00">
                  <c:v>394</c:v>
                </c:pt>
                <c:pt idx="164" formatCode="0.00">
                  <c:v>396</c:v>
                </c:pt>
              </c:numCache>
            </c:numRef>
          </c:yVal>
        </c:ser>
        <c:axId val="88683648"/>
        <c:axId val="88685184"/>
      </c:scatterChart>
      <c:valAx>
        <c:axId val="88683648"/>
        <c:scaling>
          <c:orientation val="minMax"/>
          <c:max val="2020"/>
          <c:min val="1850"/>
        </c:scaling>
        <c:axPos val="b"/>
        <c:numFmt formatCode="General" sourceLinked="1"/>
        <c:tickLblPos val="nextTo"/>
        <c:txPr>
          <a:bodyPr/>
          <a:lstStyle/>
          <a:p>
            <a:pPr>
              <a:defRPr sz="1200"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88685184"/>
        <c:crossesAt val="0"/>
        <c:crossBetween val="midCat"/>
        <c:majorUnit val="50"/>
        <c:minorUnit val="10"/>
      </c:valAx>
      <c:valAx>
        <c:axId val="88685184"/>
        <c:scaling>
          <c:orientation val="minMax"/>
          <c:max val="400"/>
          <c:min val="0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sz="1200"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88683648"/>
        <c:crosses val="autoZero"/>
        <c:crossBetween val="midCat"/>
        <c:majorUnit val="50"/>
      </c:valAx>
    </c:plotArea>
    <c:plotVisOnly val="1"/>
  </c:chart>
  <c:externalData r:id="rId1"/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autoTitleDeleted val="1"/>
    <c:plotArea>
      <c:layout>
        <c:manualLayout>
          <c:layoutTarget val="inner"/>
          <c:xMode val="edge"/>
          <c:yMode val="edge"/>
          <c:x val="0.24988769432667074"/>
          <c:y val="3.3296400660228535E-2"/>
          <c:w val="0.6681491015546136"/>
          <c:h val="0.83827495104955241"/>
        </c:manualLayout>
      </c:layout>
      <c:scatterChart>
        <c:scatterStyle val="lineMarker"/>
        <c:ser>
          <c:idx val="2"/>
          <c:order val="0"/>
          <c:tx>
            <c:v>HC4</c:v>
          </c:tx>
          <c:spPr>
            <a:ln w="28575">
              <a:noFill/>
            </a:ln>
          </c:spPr>
          <c:trendline>
            <c:trendlineType val="linear"/>
          </c:trendline>
          <c:xVal>
            <c:numRef>
              <c:f>Sheet1!$H$4:$H$168</c:f>
              <c:numCache>
                <c:formatCode>General</c:formatCode>
                <c:ptCount val="165"/>
                <c:pt idx="0">
                  <c:v>1850</c:v>
                </c:pt>
                <c:pt idx="1">
                  <c:v>1851</c:v>
                </c:pt>
                <c:pt idx="2">
                  <c:v>1852</c:v>
                </c:pt>
                <c:pt idx="3">
                  <c:v>1853</c:v>
                </c:pt>
                <c:pt idx="4">
                  <c:v>1854</c:v>
                </c:pt>
                <c:pt idx="5">
                  <c:v>1855</c:v>
                </c:pt>
                <c:pt idx="6">
                  <c:v>1856</c:v>
                </c:pt>
                <c:pt idx="7">
                  <c:v>1857</c:v>
                </c:pt>
                <c:pt idx="8">
                  <c:v>1858</c:v>
                </c:pt>
                <c:pt idx="9">
                  <c:v>1859</c:v>
                </c:pt>
                <c:pt idx="10">
                  <c:v>1860</c:v>
                </c:pt>
                <c:pt idx="11">
                  <c:v>1861</c:v>
                </c:pt>
                <c:pt idx="12">
                  <c:v>1862</c:v>
                </c:pt>
                <c:pt idx="13">
                  <c:v>1863</c:v>
                </c:pt>
                <c:pt idx="14">
                  <c:v>1864</c:v>
                </c:pt>
                <c:pt idx="15">
                  <c:v>1865</c:v>
                </c:pt>
                <c:pt idx="16">
                  <c:v>1866</c:v>
                </c:pt>
                <c:pt idx="17">
                  <c:v>1867</c:v>
                </c:pt>
                <c:pt idx="18">
                  <c:v>1868</c:v>
                </c:pt>
                <c:pt idx="19">
                  <c:v>1869</c:v>
                </c:pt>
                <c:pt idx="20">
                  <c:v>1870</c:v>
                </c:pt>
                <c:pt idx="21">
                  <c:v>1871</c:v>
                </c:pt>
                <c:pt idx="22">
                  <c:v>1872</c:v>
                </c:pt>
                <c:pt idx="23">
                  <c:v>1873</c:v>
                </c:pt>
                <c:pt idx="24">
                  <c:v>1874</c:v>
                </c:pt>
                <c:pt idx="25">
                  <c:v>1875</c:v>
                </c:pt>
                <c:pt idx="26">
                  <c:v>1876</c:v>
                </c:pt>
                <c:pt idx="27">
                  <c:v>1877</c:v>
                </c:pt>
                <c:pt idx="28">
                  <c:v>1878</c:v>
                </c:pt>
                <c:pt idx="29">
                  <c:v>1879</c:v>
                </c:pt>
                <c:pt idx="30">
                  <c:v>1880</c:v>
                </c:pt>
                <c:pt idx="31">
                  <c:v>1881</c:v>
                </c:pt>
                <c:pt idx="32">
                  <c:v>1882</c:v>
                </c:pt>
                <c:pt idx="33">
                  <c:v>1883</c:v>
                </c:pt>
                <c:pt idx="34">
                  <c:v>1884</c:v>
                </c:pt>
                <c:pt idx="35">
                  <c:v>1885</c:v>
                </c:pt>
                <c:pt idx="36">
                  <c:v>1886</c:v>
                </c:pt>
                <c:pt idx="37">
                  <c:v>1887</c:v>
                </c:pt>
                <c:pt idx="38">
                  <c:v>1888</c:v>
                </c:pt>
                <c:pt idx="39">
                  <c:v>1889</c:v>
                </c:pt>
                <c:pt idx="40">
                  <c:v>1890</c:v>
                </c:pt>
                <c:pt idx="41">
                  <c:v>1891</c:v>
                </c:pt>
                <c:pt idx="42">
                  <c:v>1892</c:v>
                </c:pt>
                <c:pt idx="43">
                  <c:v>1893</c:v>
                </c:pt>
                <c:pt idx="44">
                  <c:v>1894</c:v>
                </c:pt>
                <c:pt idx="45">
                  <c:v>1895</c:v>
                </c:pt>
                <c:pt idx="46">
                  <c:v>1896</c:v>
                </c:pt>
                <c:pt idx="47">
                  <c:v>1897</c:v>
                </c:pt>
                <c:pt idx="48">
                  <c:v>1898</c:v>
                </c:pt>
                <c:pt idx="49">
                  <c:v>1899</c:v>
                </c:pt>
                <c:pt idx="50">
                  <c:v>1900</c:v>
                </c:pt>
                <c:pt idx="51">
                  <c:v>1901</c:v>
                </c:pt>
                <c:pt idx="52">
                  <c:v>1902</c:v>
                </c:pt>
                <c:pt idx="53">
                  <c:v>1903</c:v>
                </c:pt>
                <c:pt idx="54">
                  <c:v>1904</c:v>
                </c:pt>
                <c:pt idx="55">
                  <c:v>1905</c:v>
                </c:pt>
                <c:pt idx="56">
                  <c:v>1906</c:v>
                </c:pt>
                <c:pt idx="57">
                  <c:v>1907</c:v>
                </c:pt>
                <c:pt idx="58">
                  <c:v>1908</c:v>
                </c:pt>
                <c:pt idx="59">
                  <c:v>1909</c:v>
                </c:pt>
                <c:pt idx="60">
                  <c:v>1910</c:v>
                </c:pt>
                <c:pt idx="61">
                  <c:v>1911</c:v>
                </c:pt>
                <c:pt idx="62">
                  <c:v>1912</c:v>
                </c:pt>
                <c:pt idx="63">
                  <c:v>1913</c:v>
                </c:pt>
                <c:pt idx="64">
                  <c:v>1914</c:v>
                </c:pt>
                <c:pt idx="65">
                  <c:v>1915</c:v>
                </c:pt>
                <c:pt idx="66">
                  <c:v>1916</c:v>
                </c:pt>
                <c:pt idx="67">
                  <c:v>1917</c:v>
                </c:pt>
                <c:pt idx="68">
                  <c:v>1918</c:v>
                </c:pt>
                <c:pt idx="69">
                  <c:v>1919</c:v>
                </c:pt>
                <c:pt idx="70">
                  <c:v>1920</c:v>
                </c:pt>
                <c:pt idx="71">
                  <c:v>1921</c:v>
                </c:pt>
                <c:pt idx="72">
                  <c:v>1922</c:v>
                </c:pt>
                <c:pt idx="73">
                  <c:v>1923</c:v>
                </c:pt>
                <c:pt idx="74">
                  <c:v>1924</c:v>
                </c:pt>
                <c:pt idx="75">
                  <c:v>1925</c:v>
                </c:pt>
                <c:pt idx="76">
                  <c:v>1926</c:v>
                </c:pt>
                <c:pt idx="77">
                  <c:v>1927</c:v>
                </c:pt>
                <c:pt idx="78">
                  <c:v>1928</c:v>
                </c:pt>
                <c:pt idx="79">
                  <c:v>1929</c:v>
                </c:pt>
                <c:pt idx="80">
                  <c:v>1930</c:v>
                </c:pt>
                <c:pt idx="81">
                  <c:v>1931</c:v>
                </c:pt>
                <c:pt idx="82">
                  <c:v>1932</c:v>
                </c:pt>
                <c:pt idx="83">
                  <c:v>1933</c:v>
                </c:pt>
                <c:pt idx="84">
                  <c:v>1934</c:v>
                </c:pt>
                <c:pt idx="85">
                  <c:v>1935</c:v>
                </c:pt>
                <c:pt idx="86">
                  <c:v>1936</c:v>
                </c:pt>
                <c:pt idx="87">
                  <c:v>1937</c:v>
                </c:pt>
                <c:pt idx="88">
                  <c:v>1938</c:v>
                </c:pt>
                <c:pt idx="89">
                  <c:v>1939</c:v>
                </c:pt>
                <c:pt idx="90">
                  <c:v>1940</c:v>
                </c:pt>
                <c:pt idx="91">
                  <c:v>1941</c:v>
                </c:pt>
                <c:pt idx="92">
                  <c:v>1942</c:v>
                </c:pt>
                <c:pt idx="93">
                  <c:v>1943</c:v>
                </c:pt>
                <c:pt idx="94">
                  <c:v>1944</c:v>
                </c:pt>
                <c:pt idx="95">
                  <c:v>1945</c:v>
                </c:pt>
                <c:pt idx="96">
                  <c:v>1946</c:v>
                </c:pt>
                <c:pt idx="97">
                  <c:v>1947</c:v>
                </c:pt>
                <c:pt idx="98">
                  <c:v>1948</c:v>
                </c:pt>
                <c:pt idx="99">
                  <c:v>1949</c:v>
                </c:pt>
                <c:pt idx="100">
                  <c:v>1950</c:v>
                </c:pt>
                <c:pt idx="101">
                  <c:v>1951</c:v>
                </c:pt>
                <c:pt idx="102">
                  <c:v>1952</c:v>
                </c:pt>
                <c:pt idx="103">
                  <c:v>1953</c:v>
                </c:pt>
                <c:pt idx="104">
                  <c:v>1954</c:v>
                </c:pt>
                <c:pt idx="105">
                  <c:v>1955</c:v>
                </c:pt>
                <c:pt idx="106">
                  <c:v>1956</c:v>
                </c:pt>
                <c:pt idx="107">
                  <c:v>1957</c:v>
                </c:pt>
                <c:pt idx="108">
                  <c:v>1958</c:v>
                </c:pt>
                <c:pt idx="109">
                  <c:v>1959</c:v>
                </c:pt>
                <c:pt idx="110">
                  <c:v>1960</c:v>
                </c:pt>
                <c:pt idx="111">
                  <c:v>1961</c:v>
                </c:pt>
                <c:pt idx="112">
                  <c:v>1962</c:v>
                </c:pt>
                <c:pt idx="113">
                  <c:v>1963</c:v>
                </c:pt>
                <c:pt idx="114">
                  <c:v>1964</c:v>
                </c:pt>
                <c:pt idx="115">
                  <c:v>1965</c:v>
                </c:pt>
                <c:pt idx="116">
                  <c:v>1966</c:v>
                </c:pt>
                <c:pt idx="117">
                  <c:v>1967</c:v>
                </c:pt>
                <c:pt idx="118">
                  <c:v>1968</c:v>
                </c:pt>
                <c:pt idx="119">
                  <c:v>1969</c:v>
                </c:pt>
                <c:pt idx="120">
                  <c:v>1970</c:v>
                </c:pt>
                <c:pt idx="121">
                  <c:v>1971</c:v>
                </c:pt>
                <c:pt idx="122">
                  <c:v>1972</c:v>
                </c:pt>
                <c:pt idx="123">
                  <c:v>1973</c:v>
                </c:pt>
                <c:pt idx="124">
                  <c:v>1974</c:v>
                </c:pt>
                <c:pt idx="125">
                  <c:v>1975</c:v>
                </c:pt>
                <c:pt idx="126">
                  <c:v>1976</c:v>
                </c:pt>
                <c:pt idx="127">
                  <c:v>1977</c:v>
                </c:pt>
                <c:pt idx="128">
                  <c:v>1978</c:v>
                </c:pt>
                <c:pt idx="129">
                  <c:v>1979</c:v>
                </c:pt>
                <c:pt idx="130">
                  <c:v>1980</c:v>
                </c:pt>
                <c:pt idx="131">
                  <c:v>1981</c:v>
                </c:pt>
                <c:pt idx="132">
                  <c:v>1982</c:v>
                </c:pt>
                <c:pt idx="133">
                  <c:v>1983</c:v>
                </c:pt>
                <c:pt idx="134">
                  <c:v>1984</c:v>
                </c:pt>
                <c:pt idx="135">
                  <c:v>1985</c:v>
                </c:pt>
                <c:pt idx="136">
                  <c:v>1986</c:v>
                </c:pt>
                <c:pt idx="137">
                  <c:v>1987</c:v>
                </c:pt>
                <c:pt idx="138">
                  <c:v>1988</c:v>
                </c:pt>
                <c:pt idx="139">
                  <c:v>1989</c:v>
                </c:pt>
                <c:pt idx="140">
                  <c:v>1990</c:v>
                </c:pt>
                <c:pt idx="141">
                  <c:v>1991</c:v>
                </c:pt>
                <c:pt idx="142">
                  <c:v>1992</c:v>
                </c:pt>
                <c:pt idx="143">
                  <c:v>1993</c:v>
                </c:pt>
                <c:pt idx="144">
                  <c:v>1994</c:v>
                </c:pt>
                <c:pt idx="145">
                  <c:v>1995</c:v>
                </c:pt>
                <c:pt idx="146">
                  <c:v>1996</c:v>
                </c:pt>
                <c:pt idx="147">
                  <c:v>1997</c:v>
                </c:pt>
                <c:pt idx="148">
                  <c:v>1998</c:v>
                </c:pt>
                <c:pt idx="149">
                  <c:v>1999</c:v>
                </c:pt>
                <c:pt idx="150">
                  <c:v>2000</c:v>
                </c:pt>
                <c:pt idx="151">
                  <c:v>2001</c:v>
                </c:pt>
                <c:pt idx="152">
                  <c:v>2002</c:v>
                </c:pt>
                <c:pt idx="153">
                  <c:v>2003</c:v>
                </c:pt>
                <c:pt idx="154">
                  <c:v>2004</c:v>
                </c:pt>
                <c:pt idx="155">
                  <c:v>2005</c:v>
                </c:pt>
                <c:pt idx="156">
                  <c:v>2006</c:v>
                </c:pt>
                <c:pt idx="157">
                  <c:v>2007</c:v>
                </c:pt>
                <c:pt idx="158">
                  <c:v>2008</c:v>
                </c:pt>
                <c:pt idx="159">
                  <c:v>2009</c:v>
                </c:pt>
                <c:pt idx="160">
                  <c:v>2010</c:v>
                </c:pt>
                <c:pt idx="161">
                  <c:v>2011</c:v>
                </c:pt>
                <c:pt idx="162">
                  <c:v>2012</c:v>
                </c:pt>
                <c:pt idx="163">
                  <c:v>2013</c:v>
                </c:pt>
                <c:pt idx="164">
                  <c:v>2014</c:v>
                </c:pt>
              </c:numCache>
            </c:numRef>
          </c:xVal>
          <c:yVal>
            <c:numRef>
              <c:f>Sheet1!$I$4:$I$168</c:f>
              <c:numCache>
                <c:formatCode>General</c:formatCode>
                <c:ptCount val="165"/>
                <c:pt idx="0">
                  <c:v>-0.37600000000000006</c:v>
                </c:pt>
                <c:pt idx="1">
                  <c:v>-0.222</c:v>
                </c:pt>
                <c:pt idx="2">
                  <c:v>-0.22500000000000001</c:v>
                </c:pt>
                <c:pt idx="3">
                  <c:v>-0.27</c:v>
                </c:pt>
                <c:pt idx="4">
                  <c:v>-0.24700000000000003</c:v>
                </c:pt>
                <c:pt idx="5">
                  <c:v>-0.27</c:v>
                </c:pt>
                <c:pt idx="6">
                  <c:v>-0.36000000000000004</c:v>
                </c:pt>
                <c:pt idx="7">
                  <c:v>-0.45700000000000002</c:v>
                </c:pt>
                <c:pt idx="8">
                  <c:v>-0.46300000000000002</c:v>
                </c:pt>
                <c:pt idx="9">
                  <c:v>-0.28400000000000003</c:v>
                </c:pt>
                <c:pt idx="10">
                  <c:v>-0.34100000000000008</c:v>
                </c:pt>
                <c:pt idx="11">
                  <c:v>-0.39800000000000008</c:v>
                </c:pt>
                <c:pt idx="12">
                  <c:v>-0.50800000000000001</c:v>
                </c:pt>
                <c:pt idx="13">
                  <c:v>-0.28000000000000008</c:v>
                </c:pt>
                <c:pt idx="14">
                  <c:v>-0.48000000000000004</c:v>
                </c:pt>
                <c:pt idx="15">
                  <c:v>-0.26900000000000002</c:v>
                </c:pt>
                <c:pt idx="16">
                  <c:v>-0.24000000000000002</c:v>
                </c:pt>
                <c:pt idx="17">
                  <c:v>-0.3040000000000001</c:v>
                </c:pt>
                <c:pt idx="18">
                  <c:v>-0.22</c:v>
                </c:pt>
                <c:pt idx="19">
                  <c:v>-0.25600000000000001</c:v>
                </c:pt>
                <c:pt idx="20">
                  <c:v>-0.27100000000000002</c:v>
                </c:pt>
                <c:pt idx="21">
                  <c:v>-0.32400000000000007</c:v>
                </c:pt>
                <c:pt idx="22">
                  <c:v>-0.22800000000000001</c:v>
                </c:pt>
                <c:pt idx="23">
                  <c:v>-0.3020000000000001</c:v>
                </c:pt>
                <c:pt idx="24">
                  <c:v>-0.37100000000000005</c:v>
                </c:pt>
                <c:pt idx="25">
                  <c:v>-0.40800000000000003</c:v>
                </c:pt>
                <c:pt idx="26">
                  <c:v>-0.38000000000000006</c:v>
                </c:pt>
                <c:pt idx="27">
                  <c:v>-7.0000000000000021E-2</c:v>
                </c:pt>
                <c:pt idx="28">
                  <c:v>3.500000000000001E-2</c:v>
                </c:pt>
                <c:pt idx="29">
                  <c:v>-0.22900000000000001</c:v>
                </c:pt>
                <c:pt idx="30">
                  <c:v>-0.22500000000000001</c:v>
                </c:pt>
                <c:pt idx="31">
                  <c:v>-0.20400000000000001</c:v>
                </c:pt>
                <c:pt idx="32">
                  <c:v>-0.21200000000000002</c:v>
                </c:pt>
                <c:pt idx="33">
                  <c:v>-0.29000000000000004</c:v>
                </c:pt>
                <c:pt idx="34">
                  <c:v>-0.40300000000000002</c:v>
                </c:pt>
                <c:pt idx="35">
                  <c:v>-0.38500000000000006</c:v>
                </c:pt>
                <c:pt idx="36">
                  <c:v>-0.36900000000000011</c:v>
                </c:pt>
                <c:pt idx="37">
                  <c:v>-0.42000000000000004</c:v>
                </c:pt>
                <c:pt idx="38">
                  <c:v>-0.31400000000000006</c:v>
                </c:pt>
                <c:pt idx="39">
                  <c:v>-0.17800000000000002</c:v>
                </c:pt>
                <c:pt idx="40">
                  <c:v>-0.4220000000000001</c:v>
                </c:pt>
                <c:pt idx="41">
                  <c:v>-0.34200000000000008</c:v>
                </c:pt>
                <c:pt idx="42">
                  <c:v>-0.46100000000000002</c:v>
                </c:pt>
                <c:pt idx="43">
                  <c:v>-0.47600000000000003</c:v>
                </c:pt>
                <c:pt idx="44">
                  <c:v>-0.41100000000000003</c:v>
                </c:pt>
                <c:pt idx="45">
                  <c:v>-0.39600000000000007</c:v>
                </c:pt>
                <c:pt idx="46">
                  <c:v>-0.19400000000000001</c:v>
                </c:pt>
                <c:pt idx="47">
                  <c:v>-0.21400000000000002</c:v>
                </c:pt>
                <c:pt idx="48">
                  <c:v>-0.41400000000000003</c:v>
                </c:pt>
                <c:pt idx="49">
                  <c:v>-0.29300000000000004</c:v>
                </c:pt>
                <c:pt idx="50">
                  <c:v>-0.20100000000000001</c:v>
                </c:pt>
                <c:pt idx="51">
                  <c:v>-0.26800000000000002</c:v>
                </c:pt>
                <c:pt idx="52">
                  <c:v>-0.41200000000000003</c:v>
                </c:pt>
                <c:pt idx="53">
                  <c:v>-0.48100000000000004</c:v>
                </c:pt>
                <c:pt idx="54">
                  <c:v>-0.52800000000000002</c:v>
                </c:pt>
                <c:pt idx="55">
                  <c:v>-0.38300000000000006</c:v>
                </c:pt>
                <c:pt idx="56">
                  <c:v>-0.29300000000000004</c:v>
                </c:pt>
                <c:pt idx="57">
                  <c:v>-0.47400000000000003</c:v>
                </c:pt>
                <c:pt idx="58">
                  <c:v>-0.52200000000000002</c:v>
                </c:pt>
                <c:pt idx="59">
                  <c:v>-0.53700000000000003</c:v>
                </c:pt>
                <c:pt idx="60">
                  <c:v>-0.49700000000000005</c:v>
                </c:pt>
                <c:pt idx="61">
                  <c:v>-0.55300000000000005</c:v>
                </c:pt>
                <c:pt idx="62">
                  <c:v>-0.44800000000000001</c:v>
                </c:pt>
                <c:pt idx="63">
                  <c:v>-0.43800000000000006</c:v>
                </c:pt>
                <c:pt idx="64">
                  <c:v>-0.25600000000000001</c:v>
                </c:pt>
                <c:pt idx="65">
                  <c:v>-0.16300000000000001</c:v>
                </c:pt>
                <c:pt idx="66">
                  <c:v>-0.39700000000000008</c:v>
                </c:pt>
                <c:pt idx="67">
                  <c:v>-0.47700000000000004</c:v>
                </c:pt>
                <c:pt idx="68">
                  <c:v>-0.34200000000000008</c:v>
                </c:pt>
                <c:pt idx="69">
                  <c:v>-0.28200000000000003</c:v>
                </c:pt>
                <c:pt idx="70">
                  <c:v>-0.25</c:v>
                </c:pt>
                <c:pt idx="71">
                  <c:v>-0.192</c:v>
                </c:pt>
                <c:pt idx="72">
                  <c:v>-0.30900000000000005</c:v>
                </c:pt>
                <c:pt idx="73">
                  <c:v>-0.27500000000000002</c:v>
                </c:pt>
                <c:pt idx="74">
                  <c:v>-0.30000000000000004</c:v>
                </c:pt>
                <c:pt idx="75">
                  <c:v>-0.21900000000000003</c:v>
                </c:pt>
                <c:pt idx="76">
                  <c:v>-0.112</c:v>
                </c:pt>
                <c:pt idx="77">
                  <c:v>-0.21300000000000002</c:v>
                </c:pt>
                <c:pt idx="78">
                  <c:v>-0.21300000000000002</c:v>
                </c:pt>
                <c:pt idx="79">
                  <c:v>-0.35300000000000004</c:v>
                </c:pt>
                <c:pt idx="80">
                  <c:v>-0.14100000000000001</c:v>
                </c:pt>
                <c:pt idx="81">
                  <c:v>-8.9000000000000037E-2</c:v>
                </c:pt>
                <c:pt idx="82">
                  <c:v>-0.13700000000000001</c:v>
                </c:pt>
                <c:pt idx="83">
                  <c:v>-0.27400000000000002</c:v>
                </c:pt>
                <c:pt idx="84">
                  <c:v>-0.13</c:v>
                </c:pt>
                <c:pt idx="85">
                  <c:v>-0.17600000000000002</c:v>
                </c:pt>
                <c:pt idx="86">
                  <c:v>-0.14500000000000002</c:v>
                </c:pt>
                <c:pt idx="87">
                  <c:v>-2.8000000000000001E-2</c:v>
                </c:pt>
                <c:pt idx="88">
                  <c:v>-6.000000000000001E-3</c:v>
                </c:pt>
                <c:pt idx="89">
                  <c:v>-5.6000000000000001E-2</c:v>
                </c:pt>
                <c:pt idx="90">
                  <c:v>1.7000000000000001E-2</c:v>
                </c:pt>
                <c:pt idx="91">
                  <c:v>1.7000000000000001E-2</c:v>
                </c:pt>
                <c:pt idx="92">
                  <c:v>-2.5000000000000001E-2</c:v>
                </c:pt>
                <c:pt idx="93">
                  <c:v>-2.0000000000000005E-3</c:v>
                </c:pt>
                <c:pt idx="94">
                  <c:v>0.14700000000000002</c:v>
                </c:pt>
                <c:pt idx="95">
                  <c:v>3.3000000000000002E-2</c:v>
                </c:pt>
                <c:pt idx="96">
                  <c:v>-6.900000000000002E-2</c:v>
                </c:pt>
                <c:pt idx="97">
                  <c:v>-4.200000000000001E-2</c:v>
                </c:pt>
                <c:pt idx="98">
                  <c:v>-3.6999999999999998E-2</c:v>
                </c:pt>
                <c:pt idx="99">
                  <c:v>-7.5000000000000011E-2</c:v>
                </c:pt>
                <c:pt idx="100">
                  <c:v>-0.17500000000000002</c:v>
                </c:pt>
                <c:pt idx="101">
                  <c:v>-4.9000000000000009E-2</c:v>
                </c:pt>
                <c:pt idx="102">
                  <c:v>3.1000000000000003E-2</c:v>
                </c:pt>
                <c:pt idx="103">
                  <c:v>0.1</c:v>
                </c:pt>
                <c:pt idx="104">
                  <c:v>-0.13</c:v>
                </c:pt>
                <c:pt idx="105">
                  <c:v>-0.18600000000000003</c:v>
                </c:pt>
                <c:pt idx="106">
                  <c:v>-0.26400000000000001</c:v>
                </c:pt>
                <c:pt idx="107">
                  <c:v>-3.0000000000000005E-3</c:v>
                </c:pt>
                <c:pt idx="108">
                  <c:v>4.9000000000000009E-2</c:v>
                </c:pt>
                <c:pt idx="109">
                  <c:v>1.7000000000000001E-2</c:v>
                </c:pt>
                <c:pt idx="110">
                  <c:v>-4.8000000000000001E-2</c:v>
                </c:pt>
                <c:pt idx="111">
                  <c:v>3.9000000000000007E-2</c:v>
                </c:pt>
                <c:pt idx="112">
                  <c:v>1.7000000000000001E-2</c:v>
                </c:pt>
                <c:pt idx="113">
                  <c:v>0.05</c:v>
                </c:pt>
                <c:pt idx="114">
                  <c:v>-0.222</c:v>
                </c:pt>
                <c:pt idx="115">
                  <c:v>-0.14100000000000001</c:v>
                </c:pt>
                <c:pt idx="116">
                  <c:v>-7.1999999999999995E-2</c:v>
                </c:pt>
                <c:pt idx="117">
                  <c:v>-7.5999999999999998E-2</c:v>
                </c:pt>
                <c:pt idx="118">
                  <c:v>-0.112</c:v>
                </c:pt>
                <c:pt idx="119">
                  <c:v>3.0000000000000002E-2</c:v>
                </c:pt>
                <c:pt idx="120">
                  <c:v>-2.8000000000000001E-2</c:v>
                </c:pt>
                <c:pt idx="121">
                  <c:v>-0.18400000000000002</c:v>
                </c:pt>
                <c:pt idx="122">
                  <c:v>-6.8000000000000019E-2</c:v>
                </c:pt>
                <c:pt idx="123">
                  <c:v>6.4000000000000015E-2</c:v>
                </c:pt>
                <c:pt idx="124">
                  <c:v>-0.21100000000000002</c:v>
                </c:pt>
                <c:pt idx="125">
                  <c:v>-0.14500000000000002</c:v>
                </c:pt>
                <c:pt idx="126">
                  <c:v>-0.23800000000000002</c:v>
                </c:pt>
                <c:pt idx="127">
                  <c:v>4.5999999999999999E-2</c:v>
                </c:pt>
                <c:pt idx="128">
                  <c:v>-6.2000000000000006E-2</c:v>
                </c:pt>
                <c:pt idx="129">
                  <c:v>5.7000000000000009E-2</c:v>
                </c:pt>
                <c:pt idx="130">
                  <c:v>9.3000000000000041E-2</c:v>
                </c:pt>
                <c:pt idx="131">
                  <c:v>0.14000000000000001</c:v>
                </c:pt>
                <c:pt idx="132">
                  <c:v>1.0999999999999998E-2</c:v>
                </c:pt>
                <c:pt idx="133">
                  <c:v>0.19</c:v>
                </c:pt>
                <c:pt idx="134">
                  <c:v>-1.4999999999999998E-2</c:v>
                </c:pt>
                <c:pt idx="135">
                  <c:v>-2.9000000000000001E-2</c:v>
                </c:pt>
                <c:pt idx="136">
                  <c:v>4.5999999999999999E-2</c:v>
                </c:pt>
                <c:pt idx="137">
                  <c:v>0.18700000000000003</c:v>
                </c:pt>
                <c:pt idx="138">
                  <c:v>0.2</c:v>
                </c:pt>
                <c:pt idx="139">
                  <c:v>0.12000000000000001</c:v>
                </c:pt>
                <c:pt idx="140">
                  <c:v>0.29400000000000004</c:v>
                </c:pt>
                <c:pt idx="141">
                  <c:v>0.255</c:v>
                </c:pt>
                <c:pt idx="142">
                  <c:v>0.10400000000000001</c:v>
                </c:pt>
                <c:pt idx="143">
                  <c:v>0.14500000000000002</c:v>
                </c:pt>
                <c:pt idx="144">
                  <c:v>0.20600000000000002</c:v>
                </c:pt>
                <c:pt idx="145">
                  <c:v>0.32300000000000006</c:v>
                </c:pt>
                <c:pt idx="146">
                  <c:v>0.18100000000000002</c:v>
                </c:pt>
                <c:pt idx="147">
                  <c:v>0.39000000000000007</c:v>
                </c:pt>
                <c:pt idx="148">
                  <c:v>0.53500000000000003</c:v>
                </c:pt>
                <c:pt idx="149">
                  <c:v>0.30700000000000005</c:v>
                </c:pt>
                <c:pt idx="150">
                  <c:v>0.29400000000000004</c:v>
                </c:pt>
                <c:pt idx="151">
                  <c:v>0.43900000000000006</c:v>
                </c:pt>
                <c:pt idx="152">
                  <c:v>0.49500000000000005</c:v>
                </c:pt>
                <c:pt idx="153">
                  <c:v>0.50700000000000001</c:v>
                </c:pt>
                <c:pt idx="154">
                  <c:v>0.44800000000000001</c:v>
                </c:pt>
                <c:pt idx="155">
                  <c:v>0.54300000000000004</c:v>
                </c:pt>
                <c:pt idx="156">
                  <c:v>0.505</c:v>
                </c:pt>
                <c:pt idx="157">
                  <c:v>0.4930000000000001</c:v>
                </c:pt>
                <c:pt idx="158">
                  <c:v>0.39400000000000007</c:v>
                </c:pt>
                <c:pt idx="159">
                  <c:v>0.504</c:v>
                </c:pt>
                <c:pt idx="160">
                  <c:v>0.55500000000000005</c:v>
                </c:pt>
                <c:pt idx="161">
                  <c:v>0.4210000000000001</c:v>
                </c:pt>
                <c:pt idx="162">
                  <c:v>0.46700000000000008</c:v>
                </c:pt>
                <c:pt idx="163">
                  <c:v>0.4920000000000001</c:v>
                </c:pt>
                <c:pt idx="164">
                  <c:v>0.56399999999999995</c:v>
                </c:pt>
              </c:numCache>
            </c:numRef>
          </c:yVal>
        </c:ser>
        <c:axId val="88721664"/>
        <c:axId val="88731648"/>
      </c:scatterChart>
      <c:valAx>
        <c:axId val="88721664"/>
        <c:scaling>
          <c:orientation val="minMax"/>
          <c:max val="2020"/>
          <c:min val="1850"/>
        </c:scaling>
        <c:axPos val="b"/>
        <c:numFmt formatCode="General" sourceLinked="1"/>
        <c:tickLblPos val="nextTo"/>
        <c:txPr>
          <a:bodyPr/>
          <a:lstStyle/>
          <a:p>
            <a:pPr>
              <a:defRPr sz="1400"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88731648"/>
        <c:crossesAt val="-0.60000000000000064"/>
        <c:crossBetween val="midCat"/>
        <c:majorUnit val="50"/>
      </c:valAx>
      <c:valAx>
        <c:axId val="88731648"/>
        <c:scaling>
          <c:orientation val="minMax"/>
          <c:max val="0.60000000000000042"/>
          <c:min val="-0.60000000000000042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 sz="1100" b="0">
                    <a:latin typeface="Arial" pitchFamily="34" charset="0"/>
                    <a:cs typeface="Arial" pitchFamily="34" charset="0"/>
                  </a:defRPr>
                </a:pPr>
                <a:r>
                  <a:rPr lang="en-US" sz="1100" b="0">
                    <a:latin typeface="Arial" pitchFamily="34" charset="0"/>
                    <a:cs typeface="Arial" pitchFamily="34" charset="0"/>
                  </a:rPr>
                  <a:t>Global Temperature Anomalies (deg C) </a:t>
                </a:r>
              </a:p>
            </c:rich>
          </c:tx>
          <c:layout/>
        </c:title>
        <c:numFmt formatCode="General" sourceLinked="1"/>
        <c:tickLblPos val="nextTo"/>
        <c:txPr>
          <a:bodyPr/>
          <a:lstStyle/>
          <a:p>
            <a:pPr>
              <a:defRPr sz="1400"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88721664"/>
        <c:crossesAt val="1850"/>
        <c:crossBetween val="midCat"/>
        <c:majorUnit val="0.1"/>
      </c:valAx>
      <c:spPr>
        <a:noFill/>
        <a:ln w="25400">
          <a:noFill/>
        </a:ln>
      </c:spPr>
    </c:plotArea>
    <c:legend>
      <c:legendPos val="r"/>
      <c:layout/>
      <c:overlay val="1"/>
      <c:txPr>
        <a:bodyPr/>
        <a:lstStyle/>
        <a:p>
          <a:pPr>
            <a:defRPr sz="1200">
              <a:latin typeface="Arial" pitchFamily="34" charset="0"/>
              <a:cs typeface="Arial" pitchFamily="34" charset="0"/>
            </a:defRPr>
          </a:pPr>
          <a:endParaRPr lang="en-US"/>
        </a:p>
      </c:txPr>
    </c:legend>
    <c:plotVisOnly val="1"/>
  </c:chart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autoTitleDeleted val="1"/>
    <c:plotArea>
      <c:layout/>
      <c:pieChart>
        <c:varyColors val="1"/>
        <c:ser>
          <c:idx val="0"/>
          <c:order val="0"/>
          <c:dPt>
            <c:idx val="0"/>
            <c:explosion val="6"/>
          </c:dPt>
          <c:dPt>
            <c:idx val="1"/>
            <c:explosion val="6"/>
          </c:dPt>
          <c:dPt>
            <c:idx val="2"/>
            <c:explosion val="1"/>
          </c:dPt>
          <c:cat>
            <c:strRef>
              <c:f>Sheet1!$C$4:$C$6</c:f>
              <c:strCache>
                <c:ptCount val="3"/>
                <c:pt idx="0">
                  <c:v>Other Natural Drivers</c:v>
                </c:pt>
                <c:pt idx="1">
                  <c:v>Carbon Dioxide Increase</c:v>
                </c:pt>
                <c:pt idx="2">
                  <c:v>Other GHG</c:v>
                </c:pt>
              </c:strCache>
            </c:strRef>
          </c:cat>
          <c:val>
            <c:numRef>
              <c:f>Sheet1!$D$4:$D$6</c:f>
              <c:numCache>
                <c:formatCode>0%</c:formatCode>
                <c:ptCount val="3"/>
                <c:pt idx="0">
                  <c:v>0.4</c:v>
                </c:pt>
                <c:pt idx="1">
                  <c:v>0.5</c:v>
                </c:pt>
                <c:pt idx="2">
                  <c:v>0.1</c:v>
                </c:pt>
              </c:numCache>
            </c:numRef>
          </c:val>
        </c:ser>
        <c:firstSliceAng val="0"/>
      </c:pieChart>
    </c:plotArea>
    <c:plotVisOnly val="1"/>
  </c:chart>
  <c:externalData r:id="rId1"/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0.33962</cdr:x>
      <cdr:y>0.87097</cdr:y>
    </cdr:from>
    <cdr:to>
      <cdr:x>0.55045</cdr:x>
      <cdr:y>0.97994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371600" y="4114800"/>
          <a:ext cx="851432" cy="51483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en-US" sz="1400" dirty="0" smtClean="0">
              <a:latin typeface="Arial" pitchFamily="34" charset="0"/>
              <a:cs typeface="Arial" pitchFamily="34" charset="0"/>
            </a:rPr>
            <a:t>Year of Observation</a:t>
          </a:r>
          <a:endParaRPr lang="en-US" sz="1400" dirty="0">
            <a:latin typeface="Arial" pitchFamily="34" charset="0"/>
            <a:cs typeface="Arial" pitchFamily="34" charset="0"/>
          </a:endParaRPr>
        </a:p>
      </cdr:txBody>
    </cdr:sp>
  </cdr:relSizeAnchor>
  <cdr:relSizeAnchor xmlns:cdr="http://schemas.openxmlformats.org/drawingml/2006/chartDrawing">
    <cdr:from>
      <cdr:x>0</cdr:x>
      <cdr:y>0.19373</cdr:y>
    </cdr:from>
    <cdr:to>
      <cdr:x>0.08784</cdr:x>
      <cdr:y>0.25427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0" y="1219200"/>
          <a:ext cx="762000" cy="3810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en-US" sz="1400" dirty="0" smtClean="0">
              <a:latin typeface="Arial" pitchFamily="34" charset="0"/>
              <a:cs typeface="Arial" pitchFamily="34" charset="0"/>
            </a:rPr>
            <a:t>(</a:t>
          </a:r>
          <a:r>
            <a:rPr lang="en-US" sz="1400" dirty="0" err="1" smtClean="0">
              <a:latin typeface="Arial" pitchFamily="34" charset="0"/>
              <a:cs typeface="Arial" pitchFamily="34" charset="0"/>
            </a:rPr>
            <a:t>ppm</a:t>
          </a:r>
          <a:r>
            <a:rPr lang="en-US" sz="1400" dirty="0" smtClean="0">
              <a:latin typeface="Arial" pitchFamily="34" charset="0"/>
              <a:cs typeface="Arial" pitchFamily="34" charset="0"/>
            </a:rPr>
            <a:t>)</a:t>
          </a:r>
          <a:endParaRPr lang="en-US" sz="1400" dirty="0">
            <a:latin typeface="Arial" pitchFamily="34" charset="0"/>
            <a:cs typeface="Arial" pitchFamily="34" charset="0"/>
          </a:endParaRPr>
        </a:p>
      </cdr:txBody>
    </cdr:sp>
  </cdr:relSizeAnchor>
  <cdr:relSizeAnchor xmlns:cdr="http://schemas.openxmlformats.org/drawingml/2006/chartDrawing">
    <cdr:from>
      <cdr:x>0.50949</cdr:x>
      <cdr:y>0.39957</cdr:y>
    </cdr:from>
    <cdr:to>
      <cdr:x>0.6149</cdr:x>
      <cdr:y>0.46011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4419600" y="2514600"/>
          <a:ext cx="914400" cy="3810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l"/>
          <a:r>
            <a:rPr lang="en-US" sz="1400" dirty="0">
              <a:latin typeface="Arial" pitchFamily="34" charset="0"/>
              <a:cs typeface="Arial" pitchFamily="34" charset="0"/>
            </a:rPr>
            <a:t> </a:t>
          </a:r>
          <a:r>
            <a:rPr lang="en-US" sz="1400" dirty="0" smtClean="0">
              <a:latin typeface="Arial" pitchFamily="34" charset="0"/>
              <a:cs typeface="Arial" pitchFamily="34" charset="0"/>
            </a:rPr>
            <a:t>    </a:t>
          </a:r>
          <a:endParaRPr lang="en-US" sz="1400" dirty="0">
            <a:latin typeface="Arial" pitchFamily="34" charset="0"/>
            <a:cs typeface="Arial" pitchFamily="34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0.09412</cdr:x>
      <cdr:y>0.4973</cdr:y>
    </cdr:from>
    <cdr:to>
      <cdr:x>0.35556</cdr:x>
      <cdr:y>0.64324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816428" y="3129642"/>
          <a:ext cx="2267857" cy="91848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endParaRPr lang="en-US" sz="1100"/>
        </a:p>
      </cdr:txBody>
    </cdr:sp>
  </cdr:relSizeAnchor>
  <cdr:relSizeAnchor xmlns:cdr="http://schemas.openxmlformats.org/drawingml/2006/chartDrawing">
    <cdr:from>
      <cdr:x>0.08105</cdr:x>
      <cdr:y>0.51892</cdr:y>
    </cdr:from>
    <cdr:to>
      <cdr:x>0.25621</cdr:x>
      <cdr:y>0.66422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703036" y="3265714"/>
          <a:ext cx="1519464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l"/>
          <a:endParaRPr lang="en-US" sz="1800" baseline="0">
            <a:latin typeface="Arial" pitchFamily="34" charset="0"/>
            <a:cs typeface="Arial" pitchFamily="34" charset="0"/>
          </a:endParaRPr>
        </a:p>
        <a:p xmlns:a="http://schemas.openxmlformats.org/drawingml/2006/main">
          <a:pPr algn="l"/>
          <a:endParaRPr lang="en-US" sz="1800">
            <a:latin typeface="Arial" pitchFamily="34" charset="0"/>
            <a:cs typeface="Arial" pitchFamily="34" charset="0"/>
          </a:endParaRPr>
        </a:p>
      </cdr:txBody>
    </cdr:sp>
  </cdr:relSizeAnchor>
  <cdr:relSizeAnchor xmlns:cdr="http://schemas.openxmlformats.org/drawingml/2006/chartDrawing">
    <cdr:from>
      <cdr:x>0.44706</cdr:x>
      <cdr:y>0.35495</cdr:y>
    </cdr:from>
    <cdr:to>
      <cdr:x>0.69673</cdr:x>
      <cdr:y>0.50025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3878035" y="2233839"/>
          <a:ext cx="2165803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endParaRPr lang="en-US" sz="2000">
            <a:latin typeface="Arial" pitchFamily="34" charset="0"/>
            <a:cs typeface="Arial" pitchFamily="34" charset="0"/>
          </a:endParaRPr>
        </a:p>
        <a:p xmlns:a="http://schemas.openxmlformats.org/drawingml/2006/main">
          <a:pPr algn="ctr"/>
          <a:endParaRPr lang="en-US" sz="2000">
            <a:latin typeface="Arial" pitchFamily="34" charset="0"/>
            <a:cs typeface="Arial" pitchFamily="34" charset="0"/>
          </a:endParaRPr>
        </a:p>
      </cdr:txBody>
    </cdr:sp>
  </cdr:relSizeAnchor>
  <cdr:relSizeAnchor xmlns:cdr="http://schemas.openxmlformats.org/drawingml/2006/chartDrawing">
    <cdr:from>
      <cdr:x>0.33725</cdr:x>
      <cdr:y>0.23423</cdr:y>
    </cdr:from>
    <cdr:to>
      <cdr:x>0.34253</cdr:x>
      <cdr:y>0.2415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2925536" y="1474107"/>
          <a:ext cx="45719" cy="4571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 sz="1100"/>
        </a:p>
      </cdr:txBody>
    </cdr:sp>
  </cdr:relSizeAnchor>
  <cdr:relSizeAnchor xmlns:cdr="http://schemas.openxmlformats.org/drawingml/2006/chartDrawing">
    <cdr:from>
      <cdr:x>0.1098</cdr:x>
      <cdr:y>0.56036</cdr:y>
    </cdr:from>
    <cdr:to>
      <cdr:x>0.36732</cdr:x>
      <cdr:y>0.70566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952499" y="3526518"/>
          <a:ext cx="2233839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l"/>
          <a:endParaRPr lang="en-US" sz="1100"/>
        </a:p>
        <a:p xmlns:a="http://schemas.openxmlformats.org/drawingml/2006/main">
          <a:pPr algn="l"/>
          <a:endParaRPr lang="en-US" sz="1100"/>
        </a:p>
      </cdr:txBody>
    </cdr:sp>
  </cdr:relSizeAnchor>
  <cdr:relSizeAnchor xmlns:cdr="http://schemas.openxmlformats.org/drawingml/2006/chartDrawing">
    <cdr:from>
      <cdr:x>0.09542</cdr:x>
      <cdr:y>0.5964</cdr:y>
    </cdr:from>
    <cdr:to>
      <cdr:x>0.20865</cdr:x>
      <cdr:y>0.74169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567138" y="2571847"/>
          <a:ext cx="672986" cy="6265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 sz="1100"/>
        </a:p>
      </cdr:txBody>
    </cdr:sp>
  </cdr:relSizeAnchor>
  <cdr:relSizeAnchor xmlns:cdr="http://schemas.openxmlformats.org/drawingml/2006/chartDrawing">
    <cdr:from>
      <cdr:x>0.14166</cdr:x>
      <cdr:y>0.43089</cdr:y>
    </cdr:from>
    <cdr:to>
      <cdr:x>0.47284</cdr:x>
      <cdr:y>0.63141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831850" y="1876383"/>
          <a:ext cx="1944717" cy="87316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en-US" sz="1600">
              <a:latin typeface="Arial" pitchFamily="34" charset="0"/>
              <a:cs typeface="Arial" pitchFamily="34" charset="0"/>
            </a:rPr>
            <a:t>50% of</a:t>
          </a:r>
          <a:r>
            <a:rPr lang="en-US" sz="1600" baseline="0">
              <a:latin typeface="Arial" pitchFamily="34" charset="0"/>
              <a:cs typeface="Arial" pitchFamily="34" charset="0"/>
            </a:rPr>
            <a:t> Variance</a:t>
          </a:r>
        </a:p>
        <a:p xmlns:a="http://schemas.openxmlformats.org/drawingml/2006/main">
          <a:pPr algn="ctr"/>
          <a:r>
            <a:rPr lang="en-US" sz="1600" baseline="0">
              <a:latin typeface="Arial" pitchFamily="34" charset="0"/>
              <a:cs typeface="Arial" pitchFamily="34" charset="0"/>
            </a:rPr>
            <a:t>Carbon Dioxide</a:t>
          </a:r>
        </a:p>
        <a:p xmlns:a="http://schemas.openxmlformats.org/drawingml/2006/main">
          <a:pPr algn="ctr"/>
          <a:r>
            <a:rPr lang="en-US" sz="1600" baseline="0">
              <a:latin typeface="Arial" pitchFamily="34" charset="0"/>
              <a:cs typeface="Arial" pitchFamily="34" charset="0"/>
            </a:rPr>
            <a:t>Increases </a:t>
          </a:r>
        </a:p>
        <a:p xmlns:a="http://schemas.openxmlformats.org/drawingml/2006/main">
          <a:endParaRPr lang="en-US" sz="1600">
            <a:latin typeface="Arial" pitchFamily="34" charset="0"/>
            <a:cs typeface="Arial" pitchFamily="34" charset="0"/>
          </a:endParaRPr>
        </a:p>
      </cdr:txBody>
    </cdr:sp>
  </cdr:relSizeAnchor>
  <cdr:relSizeAnchor xmlns:cdr="http://schemas.openxmlformats.org/drawingml/2006/chartDrawing">
    <cdr:from>
      <cdr:x>0.52724</cdr:x>
      <cdr:y>0.40995</cdr:y>
    </cdr:from>
    <cdr:to>
      <cdr:x>0.84113</cdr:x>
      <cdr:y>0.62266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3095982" y="1785203"/>
          <a:ext cx="1843188" cy="92624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en-US" sz="1600">
              <a:latin typeface="Arial" pitchFamily="34" charset="0"/>
              <a:cs typeface="Arial" pitchFamily="34" charset="0"/>
            </a:rPr>
            <a:t>40% of Variance</a:t>
          </a:r>
        </a:p>
        <a:p xmlns:a="http://schemas.openxmlformats.org/drawingml/2006/main">
          <a:pPr algn="ctr"/>
          <a:r>
            <a:rPr lang="en-US" sz="1600">
              <a:latin typeface="Arial" pitchFamily="34" charset="0"/>
              <a:cs typeface="Arial" pitchFamily="34" charset="0"/>
            </a:rPr>
            <a:t>Other Natural</a:t>
          </a:r>
        </a:p>
        <a:p xmlns:a="http://schemas.openxmlformats.org/drawingml/2006/main">
          <a:pPr algn="ctr"/>
          <a:r>
            <a:rPr lang="en-US" sz="1600">
              <a:latin typeface="Arial" pitchFamily="34" charset="0"/>
              <a:cs typeface="Arial" pitchFamily="34" charset="0"/>
            </a:rPr>
            <a:t>Drivers</a:t>
          </a:r>
        </a:p>
      </cdr:txBody>
    </cdr:sp>
  </cdr:relSizeAnchor>
  <cdr:relSizeAnchor xmlns:cdr="http://schemas.openxmlformats.org/drawingml/2006/chartDrawing">
    <cdr:from>
      <cdr:x>0.30711</cdr:x>
      <cdr:y>0.10353</cdr:y>
    </cdr:from>
    <cdr:to>
      <cdr:x>0.50825</cdr:x>
      <cdr:y>0.28932</cdr:y>
    </cdr:to>
    <cdr:sp macro="" textlink="">
      <cdr:nvSpPr>
        <cdr:cNvPr id="11" name="TextBox 10"/>
        <cdr:cNvSpPr txBox="1"/>
      </cdr:nvSpPr>
      <cdr:spPr>
        <a:xfrm xmlns:a="http://schemas.openxmlformats.org/drawingml/2006/main">
          <a:off x="1803400" y="450850"/>
          <a:ext cx="1181100" cy="80901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en-US" sz="1600">
              <a:latin typeface="Arial" pitchFamily="34" charset="0"/>
              <a:cs typeface="Arial" pitchFamily="34" charset="0"/>
            </a:rPr>
            <a:t>10%</a:t>
          </a:r>
          <a:r>
            <a:rPr lang="en-US" sz="1600" baseline="0">
              <a:latin typeface="Arial" pitchFamily="34" charset="0"/>
              <a:cs typeface="Arial" pitchFamily="34" charset="0"/>
            </a:rPr>
            <a:t> Other </a:t>
          </a:r>
        </a:p>
        <a:p xmlns:a="http://schemas.openxmlformats.org/drawingml/2006/main">
          <a:pPr algn="ctr"/>
          <a:r>
            <a:rPr lang="en-US" sz="1600" baseline="0">
              <a:latin typeface="Arial" pitchFamily="34" charset="0"/>
              <a:cs typeface="Arial" pitchFamily="34" charset="0"/>
            </a:rPr>
            <a:t>GHG.</a:t>
          </a:r>
          <a:endParaRPr lang="en-US" sz="1600">
            <a:latin typeface="Arial" pitchFamily="34" charset="0"/>
            <a:cs typeface="Arial" pitchFamily="34" charset="0"/>
          </a:endParaRP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07D4C-53C1-4E3D-A991-C5C7694F6996}" type="datetimeFigureOut">
              <a:rPr lang="en-US" smtClean="0"/>
              <a:pPr/>
              <a:t>9/26/2016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94C2D-2A77-453A-B78E-F2501D69F90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07D4C-53C1-4E3D-A991-C5C7694F6996}" type="datetimeFigureOut">
              <a:rPr lang="en-US" smtClean="0"/>
              <a:pPr/>
              <a:t>9/26/2016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94C2D-2A77-453A-B78E-F2501D69F90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07D4C-53C1-4E3D-A991-C5C7694F6996}" type="datetimeFigureOut">
              <a:rPr lang="en-US" smtClean="0"/>
              <a:pPr/>
              <a:t>9/26/2016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94C2D-2A77-453A-B78E-F2501D69F90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07D4C-53C1-4E3D-A991-C5C7694F6996}" type="datetimeFigureOut">
              <a:rPr lang="en-US" smtClean="0"/>
              <a:pPr/>
              <a:t>9/26/2016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94C2D-2A77-453A-B78E-F2501D69F90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07D4C-53C1-4E3D-A991-C5C7694F6996}" type="datetimeFigureOut">
              <a:rPr lang="en-US" smtClean="0"/>
              <a:pPr/>
              <a:t>9/26/2016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94C2D-2A77-453A-B78E-F2501D69F90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07D4C-53C1-4E3D-A991-C5C7694F6996}" type="datetimeFigureOut">
              <a:rPr lang="en-US" smtClean="0"/>
              <a:pPr/>
              <a:t>9/26/2016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94C2D-2A77-453A-B78E-F2501D69F90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07D4C-53C1-4E3D-A991-C5C7694F6996}" type="datetimeFigureOut">
              <a:rPr lang="en-US" smtClean="0"/>
              <a:pPr/>
              <a:t>9/26/2016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94C2D-2A77-453A-B78E-F2501D69F90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07D4C-53C1-4E3D-A991-C5C7694F6996}" type="datetimeFigureOut">
              <a:rPr lang="en-US" smtClean="0"/>
              <a:pPr/>
              <a:t>9/26/2016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94C2D-2A77-453A-B78E-F2501D69F90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07D4C-53C1-4E3D-A991-C5C7694F6996}" type="datetimeFigureOut">
              <a:rPr lang="en-US" smtClean="0"/>
              <a:pPr/>
              <a:t>9/26/2016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94C2D-2A77-453A-B78E-F2501D69F90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07D4C-53C1-4E3D-A991-C5C7694F6996}" type="datetimeFigureOut">
              <a:rPr lang="en-US" smtClean="0"/>
              <a:pPr/>
              <a:t>9/26/2016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94C2D-2A77-453A-B78E-F2501D69F90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07D4C-53C1-4E3D-A991-C5C7694F6996}" type="datetimeFigureOut">
              <a:rPr lang="en-US" smtClean="0"/>
              <a:pPr/>
              <a:t>9/26/2016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94C2D-2A77-453A-B78E-F2501D69F90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F07D4C-53C1-4E3D-A991-C5C7694F6996}" type="datetimeFigureOut">
              <a:rPr lang="en-US" smtClean="0"/>
              <a:pPr/>
              <a:t>9/26/2016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D94C2D-2A77-453A-B78E-F2501D69F90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990600"/>
            <a:ext cx="9144001" cy="69249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Arial" pitchFamily="34" charset="0"/>
                <a:cs typeface="Arial" pitchFamily="34" charset="0"/>
              </a:rPr>
              <a:t>On the Issue of Carbon Dioxide Concentrations and Global Climate Change</a:t>
            </a:r>
          </a:p>
          <a:p>
            <a:pPr algn="ctr"/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1400" dirty="0" smtClean="0">
                <a:latin typeface="Arial" pitchFamily="34" charset="0"/>
                <a:cs typeface="Arial" pitchFamily="34" charset="0"/>
              </a:rPr>
              <a:t>by</a:t>
            </a:r>
          </a:p>
          <a:p>
            <a:pPr algn="ctr"/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dirty="0" smtClean="0">
                <a:latin typeface="Arial" pitchFamily="34" charset="0"/>
                <a:cs typeface="Arial" pitchFamily="34" charset="0"/>
              </a:rPr>
              <a:t>Frederick House, Professor Emeritus</a:t>
            </a:r>
          </a:p>
          <a:p>
            <a:pPr algn="ctr"/>
            <a:r>
              <a:rPr lang="en-US" dirty="0" smtClean="0">
                <a:latin typeface="Arial" pitchFamily="34" charset="0"/>
                <a:cs typeface="Arial" pitchFamily="34" charset="0"/>
              </a:rPr>
              <a:t>Dept. of Physics, Drexel University, Philadelphia,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PA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19104 USA</a:t>
            </a:r>
          </a:p>
          <a:p>
            <a:pPr algn="ctr"/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dirty="0" smtClean="0">
                <a:latin typeface="Arial" pitchFamily="34" charset="0"/>
                <a:cs typeface="Arial" pitchFamily="34" charset="0"/>
              </a:rPr>
              <a:t>There are two issues to consider in this paper:</a:t>
            </a:r>
          </a:p>
          <a:p>
            <a:pPr algn="ctr"/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b="1" dirty="0" smtClean="0">
                <a:latin typeface="Arial" pitchFamily="34" charset="0"/>
                <a:cs typeface="Arial" pitchFamily="34" charset="0"/>
              </a:rPr>
              <a:t>Issue 1: 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Climate scientists look at global warming as a time series of increasing </a:t>
            </a:r>
          </a:p>
          <a:p>
            <a:pPr algn="ctr"/>
            <a:r>
              <a:rPr lang="en-US" dirty="0" smtClean="0">
                <a:latin typeface="Arial" pitchFamily="34" charset="0"/>
                <a:cs typeface="Arial" pitchFamily="34" charset="0"/>
              </a:rPr>
              <a:t>CO</a:t>
            </a:r>
            <a:r>
              <a:rPr lang="en-US" sz="12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concentrations and a separate time series of global temperature anomalies.</a:t>
            </a:r>
          </a:p>
          <a:p>
            <a:pPr algn="ctr"/>
            <a:r>
              <a:rPr lang="en-US" dirty="0" smtClean="0">
                <a:latin typeface="Arial" pitchFamily="34" charset="0"/>
                <a:cs typeface="Arial" pitchFamily="34" charset="0"/>
              </a:rPr>
              <a:t>This process seems to be a fault in their analysis procedures.</a:t>
            </a:r>
          </a:p>
          <a:p>
            <a:pPr algn="r"/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b="1" dirty="0" smtClean="0">
                <a:latin typeface="Arial" pitchFamily="34" charset="0"/>
                <a:cs typeface="Arial" pitchFamily="34" charset="0"/>
              </a:rPr>
              <a:t>Issue 2: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 Cross Correlation analysis of these time series determines </a:t>
            </a:r>
          </a:p>
          <a:p>
            <a:pPr algn="ctr"/>
            <a:r>
              <a:rPr lang="en-US" dirty="0" smtClean="0">
                <a:latin typeface="Arial" pitchFamily="34" charset="0"/>
                <a:cs typeface="Arial" pitchFamily="34" charset="0"/>
              </a:rPr>
              <a:t>how does CO</a:t>
            </a:r>
            <a:r>
              <a:rPr lang="en-US" sz="1400" dirty="0" smtClean="0">
                <a:latin typeface="Arial" pitchFamily="34" charset="0"/>
                <a:cs typeface="Arial" pitchFamily="34" charset="0"/>
              </a:rPr>
              <a:t>2 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impact the climate and by how much?.</a:t>
            </a:r>
          </a:p>
          <a:p>
            <a:pPr algn="ctr"/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algn="ctr"/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Theme: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en-US" u="sng" dirty="0" smtClean="0">
                <a:latin typeface="Arial" pitchFamily="34" charset="0"/>
                <a:cs typeface="Arial" pitchFamily="34" charset="0"/>
              </a:rPr>
              <a:t>Evidence of climate warming is not evidence of what causes the warming!</a:t>
            </a:r>
          </a:p>
          <a:p>
            <a:pPr algn="ctr"/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pPr algn="ctr"/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pPr algn="ctr"/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pPr algn="ctr"/>
            <a:endParaRPr lang="en-US" sz="14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algn="ctr"/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algn="ctr"/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algn="ctr"/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685800" y="914400"/>
          <a:ext cx="7848600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985403" y="609600"/>
            <a:ext cx="7058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latin typeface="Arial" pitchFamily="34" charset="0"/>
                <a:cs typeface="Arial" pitchFamily="34" charset="0"/>
              </a:rPr>
              <a:t>Global Increase in Carbon Dioxide from NASA GISS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Dzta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Set (US)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85800" y="1143000"/>
            <a:ext cx="6511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en-US" sz="1400" dirty="0" err="1" smtClean="0">
                <a:latin typeface="Arial" pitchFamily="34" charset="0"/>
                <a:cs typeface="Arial" pitchFamily="34" charset="0"/>
              </a:rPr>
              <a:t>ppm</a:t>
            </a:r>
            <a:r>
              <a:rPr lang="en-US" sz="1400" dirty="0" smtClean="0">
                <a:latin typeface="Arial" pitchFamily="34" charset="0"/>
                <a:cs typeface="Arial" pitchFamily="34" charset="0"/>
              </a:rPr>
              <a:t>)</a:t>
            </a:r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19200" y="762000"/>
            <a:ext cx="7124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latin typeface="Arial" pitchFamily="34" charset="0"/>
                <a:cs typeface="Arial" pitchFamily="34" charset="0"/>
              </a:rPr>
              <a:t>Plot of Temperature Anomalies from the HadCRUT4 Data Set - (UK</a:t>
            </a:r>
            <a:r>
              <a:rPr lang="en-US" dirty="0" smtClean="0"/>
              <a:t>)</a:t>
            </a:r>
            <a:endParaRPr lang="en-US" dirty="0"/>
          </a:p>
        </p:txBody>
      </p:sp>
      <p:graphicFrame>
        <p:nvGraphicFramePr>
          <p:cNvPr id="5" name="Chart 4"/>
          <p:cNvGraphicFramePr>
            <a:graphicFrameLocks noGrp="1"/>
          </p:cNvGraphicFramePr>
          <p:nvPr/>
        </p:nvGraphicFramePr>
        <p:xfrm>
          <a:off x="1219200" y="1371600"/>
          <a:ext cx="6858001" cy="52802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hart 7"/>
          <p:cNvGraphicFramePr>
            <a:graphicFrameLocks noGrp="1"/>
          </p:cNvGraphicFramePr>
          <p:nvPr/>
        </p:nvGraphicFramePr>
        <p:xfrm>
          <a:off x="685800" y="1905000"/>
          <a:ext cx="3810000" cy="2819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749074" y="990600"/>
            <a:ext cx="72210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latin typeface="Arial" pitchFamily="34" charset="0"/>
                <a:cs typeface="Arial" pitchFamily="34" charset="0"/>
              </a:rPr>
              <a:t>Comparison of Carbon Dioxide Increase  and Temperature Anomalies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57200" y="1752600"/>
            <a:ext cx="7537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</a:t>
            </a:r>
            <a:r>
              <a:rPr lang="en-US" dirty="0" err="1" smtClean="0"/>
              <a:t>ppm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752600" y="4648200"/>
            <a:ext cx="17599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Arial" pitchFamily="34" charset="0"/>
                <a:cs typeface="Arial" pitchFamily="34" charset="0"/>
              </a:rPr>
              <a:t>Year of Observation</a:t>
            </a:r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" name="Chart 6"/>
          <p:cNvGraphicFramePr>
            <a:graphicFrameLocks noGrp="1"/>
          </p:cNvGraphicFramePr>
          <p:nvPr/>
        </p:nvGraphicFramePr>
        <p:xfrm>
          <a:off x="4343400" y="1752600"/>
          <a:ext cx="4267200" cy="2971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5715000" y="4648200"/>
            <a:ext cx="17599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>
                <a:latin typeface="Arial" pitchFamily="34" charset="0"/>
                <a:cs typeface="Arial" pitchFamily="34" charset="0"/>
              </a:rPr>
              <a:t>Year of Observation</a:t>
            </a:r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hart 7"/>
          <p:cNvGraphicFramePr>
            <a:graphicFrameLocks noGrp="1"/>
          </p:cNvGraphicFramePr>
          <p:nvPr/>
        </p:nvGraphicFramePr>
        <p:xfrm>
          <a:off x="914400" y="381000"/>
          <a:ext cx="4038600" cy="4724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Chart 9"/>
          <p:cNvGraphicFramePr>
            <a:graphicFrameLocks noGrp="1"/>
          </p:cNvGraphicFramePr>
          <p:nvPr/>
        </p:nvGraphicFramePr>
        <p:xfrm>
          <a:off x="4800600" y="1371600"/>
          <a:ext cx="3962400" cy="32228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6096000" y="4495800"/>
            <a:ext cx="17599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>
                <a:latin typeface="Arial" pitchFamily="34" charset="0"/>
                <a:cs typeface="Arial" pitchFamily="34" charset="0"/>
              </a:rPr>
              <a:t>Year of Observation</a:t>
            </a:r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77669" y="762000"/>
            <a:ext cx="72210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latin typeface="Arial" pitchFamily="34" charset="0"/>
                <a:cs typeface="Arial" pitchFamily="34" charset="0"/>
              </a:rPr>
              <a:t>Comparison of Carbon Dioxide Increase and Temperature Anomalies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563562"/>
          </a:xfrm>
        </p:spPr>
        <p:txBody>
          <a:bodyPr>
            <a:norm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Carbon Dioxide Concentrations and Global Temperature Anomalies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219200"/>
            <a:ext cx="4181596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43400" y="1219200"/>
            <a:ext cx="4572000" cy="3961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 flipH="1">
            <a:off x="381000" y="457200"/>
            <a:ext cx="8458200" cy="68018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Cross Correlation Formulation</a:t>
            </a:r>
          </a:p>
          <a:p>
            <a:pPr algn="ctr"/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Cross correlation is a standard method of estimating the degree to which two series are correlated.  Consider two series X(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) and Y(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) where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= 0,1,2…N-1.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The cross correlation coefficient</a:t>
            </a:r>
            <a:r>
              <a:rPr lang="en-US" sz="2400" dirty="0" smtClean="0">
                <a:latin typeface="Symbol" pitchFamily="18" charset="2"/>
                <a:cs typeface="Arial" pitchFamily="34" charset="0"/>
              </a:rPr>
              <a:t> r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is defined as 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2400" dirty="0" smtClean="0">
                <a:latin typeface="Symbol" pitchFamily="18" charset="2"/>
                <a:cs typeface="Arial" pitchFamily="34" charset="0"/>
              </a:rPr>
              <a:t>r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x,y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)</a:t>
            </a:r>
            <a:r>
              <a:rPr lang="en-US" dirty="0" smtClean="0">
                <a:latin typeface="Symbol" pitchFamily="18" charset="2"/>
                <a:cs typeface="Arial" pitchFamily="34" charset="0"/>
              </a:rPr>
              <a:t> </a:t>
            </a:r>
            <a:r>
              <a:rPr lang="en-US" sz="2400" dirty="0" smtClean="0">
                <a:latin typeface="Symbol" pitchFamily="18" charset="2"/>
                <a:cs typeface="Arial" pitchFamily="34" charset="0"/>
              </a:rPr>
              <a:t>= </a:t>
            </a:r>
            <a:r>
              <a:rPr lang="en-US" sz="2800" dirty="0" smtClean="0">
                <a:latin typeface="Symbol" pitchFamily="18" charset="2"/>
                <a:cs typeface="Arial" pitchFamily="34" charset="0"/>
              </a:rPr>
              <a:t>S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i [(x(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) –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mX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) * (Y(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) –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mY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)] divided  by (</a:t>
            </a:r>
            <a:r>
              <a:rPr lang="en-US" sz="3200" dirty="0" err="1" smtClean="0">
                <a:latin typeface="Symbol" pitchFamily="18" charset="2"/>
                <a:cs typeface="Arial" pitchFamily="34" charset="0"/>
              </a:rPr>
              <a:t>s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x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*</a:t>
            </a:r>
            <a:r>
              <a:rPr lang="en-US" dirty="0" smtClean="0">
                <a:latin typeface="Symbol" pitchFamily="18" charset="2"/>
                <a:cs typeface="Arial" pitchFamily="34" charset="0"/>
              </a:rPr>
              <a:t> </a:t>
            </a:r>
            <a:r>
              <a:rPr lang="en-US" sz="3200" dirty="0" err="1" smtClean="0">
                <a:latin typeface="Symbol" pitchFamily="18" charset="2"/>
                <a:cs typeface="Arial" pitchFamily="34" charset="0"/>
              </a:rPr>
              <a:t>s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y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)</a:t>
            </a:r>
          </a:p>
          <a:p>
            <a:pPr algn="ctr"/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err="1" smtClean="0">
                <a:latin typeface="Arial" pitchFamily="34" charset="0"/>
                <a:cs typeface="Arial" pitchFamily="34" charset="0"/>
              </a:rPr>
              <a:t>mX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and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mY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are the means of their corresponding series and  </a:t>
            </a:r>
            <a:r>
              <a:rPr lang="en-US" sz="3200" dirty="0" err="1" smtClean="0">
                <a:latin typeface="Symbol" pitchFamily="18" charset="2"/>
                <a:cs typeface="Arial" pitchFamily="34" charset="0"/>
              </a:rPr>
              <a:t>s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x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and </a:t>
            </a:r>
            <a:r>
              <a:rPr lang="en-US" sz="3200" dirty="0" err="1" smtClean="0">
                <a:latin typeface="Symbol" pitchFamily="18" charset="2"/>
                <a:cs typeface="Arial" pitchFamily="34" charset="0"/>
              </a:rPr>
              <a:t>s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y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are their respective standard deviations.  The denominator serves to normalize the correlation coefficient such that  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(-1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&lt;=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smtClean="0">
                <a:latin typeface="Symbol" pitchFamily="18" charset="2"/>
                <a:cs typeface="Arial" pitchFamily="34" charset="0"/>
              </a:rPr>
              <a:t>r</a:t>
            </a:r>
            <a:r>
              <a:rPr lang="en-US" b="1" dirty="0" smtClean="0">
                <a:latin typeface="Symbol" pitchFamily="18" charset="2"/>
                <a:cs typeface="Arial" pitchFamily="34" charset="0"/>
              </a:rPr>
              <a:t>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&lt;= +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1</a:t>
            </a:r>
            <a:r>
              <a:rPr lang="en-US" b="1" dirty="0" smtClean="0">
                <a:latin typeface="Symbol" pitchFamily="18" charset="2"/>
                <a:cs typeface="Arial" pitchFamily="34" charset="0"/>
              </a:rPr>
              <a:t>), 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the bounds indicating maximum correlation and 0 indicating no correlation. 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The term </a:t>
            </a:r>
            <a:r>
              <a:rPr lang="en-US" b="1" dirty="0" smtClean="0"/>
              <a:t>R</a:t>
            </a:r>
            <a:r>
              <a:rPr lang="en-US" baseline="30000" dirty="0" smtClean="0"/>
              <a:t>2 </a:t>
            </a:r>
            <a:r>
              <a:rPr lang="en-US" dirty="0" smtClean="0"/>
              <a:t>is defined as the square of the correlation coefficient (</a:t>
            </a:r>
            <a:r>
              <a:rPr lang="en-US" sz="2400" dirty="0" smtClean="0">
                <a:latin typeface="Symbol" pitchFamily="18" charset="2"/>
              </a:rPr>
              <a:t>r</a:t>
            </a:r>
            <a:r>
              <a:rPr lang="en-US" baseline="30000" dirty="0" smtClean="0"/>
              <a:t>2</a:t>
            </a:r>
            <a:r>
              <a:rPr lang="en-US" dirty="0" smtClean="0"/>
              <a:t> ) and  is a measure of how much the variance of  </a:t>
            </a:r>
            <a:r>
              <a:rPr lang="en-US" b="1" dirty="0" smtClean="0"/>
              <a:t>Y(</a:t>
            </a:r>
            <a:r>
              <a:rPr lang="en-US" b="1" dirty="0" err="1" smtClean="0"/>
              <a:t>i</a:t>
            </a:r>
            <a:r>
              <a:rPr lang="en-US" b="1" dirty="0" smtClean="0"/>
              <a:t>) </a:t>
            </a:r>
            <a:r>
              <a:rPr lang="en-US" dirty="0" smtClean="0"/>
              <a:t> is explained by the variance of  </a:t>
            </a:r>
            <a:r>
              <a:rPr lang="en-US" b="1" dirty="0" smtClean="0"/>
              <a:t>X(</a:t>
            </a:r>
            <a:r>
              <a:rPr lang="en-US" b="1" dirty="0" err="1" smtClean="0"/>
              <a:t>i</a:t>
            </a:r>
            <a:r>
              <a:rPr lang="en-US" b="1" dirty="0" smtClean="0"/>
              <a:t>).</a:t>
            </a:r>
            <a:endParaRPr lang="en-US" dirty="0" smtClean="0"/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990600"/>
            <a:ext cx="80772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Cross-Correlation of Increases in CO</a:t>
            </a:r>
            <a:r>
              <a:rPr lang="en-US" b="1" baseline="-25000" dirty="0" smtClean="0"/>
              <a:t>2</a:t>
            </a:r>
            <a:r>
              <a:rPr lang="en-US" b="1" dirty="0" smtClean="0"/>
              <a:t> with Temperature Anomalies</a:t>
            </a:r>
            <a:endParaRPr lang="en-US" b="1" baseline="-25000" dirty="0" smtClean="0"/>
          </a:p>
          <a:p>
            <a:endParaRPr lang="en-US" dirty="0" smtClean="0"/>
          </a:p>
          <a:p>
            <a:pPr algn="ctr"/>
            <a:r>
              <a:rPr lang="en-US" b="1" dirty="0" smtClean="0"/>
              <a:t>Driving Question:</a:t>
            </a:r>
            <a:r>
              <a:rPr lang="en-US" dirty="0" smtClean="0"/>
              <a:t>:  </a:t>
            </a:r>
          </a:p>
          <a:p>
            <a:endParaRPr lang="en-US" dirty="0" smtClean="0"/>
          </a:p>
          <a:p>
            <a:pPr algn="ctr"/>
            <a:r>
              <a:rPr lang="en-US" b="1" dirty="0" smtClean="0"/>
              <a:t>How much do  increases in CO</a:t>
            </a:r>
            <a:r>
              <a:rPr lang="en-US" b="1" baseline="-25000" dirty="0" smtClean="0"/>
              <a:t>2 </a:t>
            </a:r>
            <a:r>
              <a:rPr lang="en-US" b="1" dirty="0" smtClean="0"/>
              <a:t>concentration</a:t>
            </a:r>
          </a:p>
          <a:p>
            <a:pPr algn="ctr"/>
            <a:r>
              <a:rPr lang="en-US" b="1" dirty="0" smtClean="0"/>
              <a:t>explain the record of global temperature warming? </a:t>
            </a:r>
          </a:p>
          <a:p>
            <a:pPr algn="ctr"/>
            <a:r>
              <a:rPr lang="en-US" dirty="0" smtClean="0"/>
              <a:t> </a:t>
            </a:r>
          </a:p>
          <a:p>
            <a:r>
              <a:rPr lang="en-US" dirty="0" smtClean="0"/>
              <a:t> 	Global Data: </a:t>
            </a:r>
            <a:r>
              <a:rPr lang="en-US" dirty="0" smtClean="0">
                <a:latin typeface="Symbol" pitchFamily="18" charset="2"/>
              </a:rPr>
              <a:t>. . . . . . . . . . . . .	</a:t>
            </a:r>
            <a:r>
              <a:rPr lang="en-US" dirty="0" smtClean="0">
                <a:latin typeface="Symbol" pitchFamily="18" charset="2"/>
                <a:sym typeface="Wingdings" pitchFamily="2" charset="2"/>
              </a:rPr>
              <a:t> </a:t>
            </a:r>
            <a:r>
              <a:rPr lang="en-US" sz="2400" dirty="0" smtClean="0">
                <a:latin typeface="Symbol" pitchFamily="18" charset="2"/>
              </a:rPr>
              <a:t>r</a:t>
            </a:r>
            <a:r>
              <a:rPr lang="en-US" b="1" dirty="0" smtClean="0"/>
              <a:t> = 0.69 and R</a:t>
            </a:r>
            <a:r>
              <a:rPr lang="en-US" b="1" baseline="30000" dirty="0" smtClean="0"/>
              <a:t>2</a:t>
            </a:r>
            <a:r>
              <a:rPr lang="en-US" b="1" dirty="0" smtClean="0"/>
              <a:t> = 48%</a:t>
            </a:r>
            <a:r>
              <a:rPr lang="en-US" dirty="0" smtClean="0"/>
              <a:t>;</a:t>
            </a:r>
          </a:p>
          <a:p>
            <a:r>
              <a:rPr lang="en-US" dirty="0" smtClean="0"/>
              <a:t>	 Northern Hemisphere:. . . . .  </a:t>
            </a:r>
            <a:r>
              <a:rPr lang="en-US" dirty="0" smtClean="0">
                <a:sym typeface="Wingdings" pitchFamily="2" charset="2"/>
              </a:rPr>
              <a:t></a:t>
            </a:r>
            <a:r>
              <a:rPr lang="en-US" dirty="0" smtClean="0">
                <a:latin typeface="Symbol" pitchFamily="18" charset="2"/>
              </a:rPr>
              <a:t> </a:t>
            </a:r>
            <a:r>
              <a:rPr lang="en-US" sz="2400" dirty="0" smtClean="0">
                <a:latin typeface="Symbol" pitchFamily="18" charset="2"/>
              </a:rPr>
              <a:t>r</a:t>
            </a:r>
            <a:r>
              <a:rPr lang="en-US" b="1" dirty="0" smtClean="0"/>
              <a:t> = 0.68 and R</a:t>
            </a:r>
            <a:r>
              <a:rPr lang="en-US" b="1" baseline="30000" dirty="0" smtClean="0"/>
              <a:t>2</a:t>
            </a:r>
            <a:r>
              <a:rPr lang="en-US" b="1" dirty="0" smtClean="0"/>
              <a:t> = 47%</a:t>
            </a:r>
            <a:r>
              <a:rPr lang="en-US" dirty="0" smtClean="0"/>
              <a:t>; </a:t>
            </a:r>
          </a:p>
          <a:p>
            <a:r>
              <a:rPr lang="en-US" dirty="0" smtClean="0"/>
              <a:t>	Southern Hemisphere:. . . . . .	 </a:t>
            </a:r>
            <a:r>
              <a:rPr lang="en-US" dirty="0" smtClean="0">
                <a:sym typeface="Wingdings" pitchFamily="2" charset="2"/>
              </a:rPr>
              <a:t> </a:t>
            </a:r>
            <a:r>
              <a:rPr lang="en-US" sz="2400" dirty="0" smtClean="0">
                <a:latin typeface="Symbol" pitchFamily="18" charset="2"/>
              </a:rPr>
              <a:t>r</a:t>
            </a:r>
            <a:r>
              <a:rPr lang="en-US" sz="2400" b="1" dirty="0" smtClean="0">
                <a:latin typeface="Symbol" pitchFamily="18" charset="2"/>
              </a:rPr>
              <a:t> </a:t>
            </a:r>
            <a:r>
              <a:rPr lang="en-US" b="1" dirty="0" smtClean="0"/>
              <a:t>= 0.66 and R</a:t>
            </a:r>
            <a:r>
              <a:rPr lang="en-US" b="1" baseline="30000" dirty="0" smtClean="0"/>
              <a:t>2</a:t>
            </a:r>
            <a:r>
              <a:rPr lang="en-US" b="1" dirty="0" smtClean="0"/>
              <a:t> = 44%</a:t>
            </a:r>
            <a:r>
              <a:rPr lang="en-US" dirty="0" smtClean="0"/>
              <a:t>.</a:t>
            </a:r>
          </a:p>
          <a:p>
            <a:r>
              <a:rPr lang="en-US" dirty="0" smtClean="0"/>
              <a:t> </a:t>
            </a:r>
          </a:p>
          <a:p>
            <a:pPr algn="ctr"/>
            <a:r>
              <a:rPr lang="en-US" b="1" dirty="0" smtClean="0"/>
              <a:t>Results indicate less than 50% of the variance of global temperatures </a:t>
            </a:r>
          </a:p>
          <a:p>
            <a:pPr algn="ctr"/>
            <a:r>
              <a:rPr lang="en-US" b="1" dirty="0" smtClean="0"/>
              <a:t>are explained by the variance of CO</a:t>
            </a:r>
            <a:r>
              <a:rPr lang="en-US" b="1" baseline="-25000" dirty="0" smtClean="0"/>
              <a:t>2</a:t>
            </a:r>
            <a:r>
              <a:rPr lang="en-US" b="1" dirty="0" smtClean="0"/>
              <a:t> concentrations. 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/>
          <p:cNvGraphicFramePr/>
          <p:nvPr/>
        </p:nvGraphicFramePr>
        <p:xfrm>
          <a:off x="1635958" y="1251679"/>
          <a:ext cx="5872084" cy="43546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015899" y="685800"/>
            <a:ext cx="72969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Partitioning of Variances for Temperature Anomalies - HadCRUT4 Data Set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971800" y="1066800"/>
            <a:ext cx="27510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Concluding Remarks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429000" y="1905000"/>
            <a:ext cx="20207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 smtClean="0"/>
              <a:t>Driving Question:: 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1000" y="2819400"/>
            <a:ext cx="86106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Arial" pitchFamily="34" charset="0"/>
                <a:cs typeface="Arial" pitchFamily="34" charset="0"/>
              </a:rPr>
              <a:t>The correlation between CO</a:t>
            </a:r>
            <a:r>
              <a:rPr lang="en-US" sz="14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emissions and global temperature rise </a:t>
            </a:r>
          </a:p>
          <a:p>
            <a:pPr algn="ctr"/>
            <a:r>
              <a:rPr lang="en-US" dirty="0" smtClean="0">
                <a:latin typeface="Arial" pitchFamily="34" charset="0"/>
                <a:cs typeface="Arial" pitchFamily="34" charset="0"/>
              </a:rPr>
              <a:t>is poor at 60%. If global warming is caused primarily </a:t>
            </a:r>
          </a:p>
          <a:p>
            <a:pPr algn="ctr"/>
            <a:r>
              <a:rPr lang="en-US" dirty="0" smtClean="0">
                <a:latin typeface="Arial" pitchFamily="34" charset="0"/>
                <a:cs typeface="Arial" pitchFamily="34" charset="0"/>
              </a:rPr>
              <a:t>by manmade increases in CO</a:t>
            </a:r>
            <a:r>
              <a:rPr lang="en-US" sz="14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,</a:t>
            </a:r>
          </a:p>
          <a:p>
            <a:pPr algn="ctr"/>
            <a:endParaRPr lang="en-US" b="1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b="1" u="sng" dirty="0" smtClean="0">
                <a:latin typeface="Arial" pitchFamily="34" charset="0"/>
                <a:cs typeface="Arial" pitchFamily="34" charset="0"/>
              </a:rPr>
              <a:t>Why is there not a 0.90 or higher correlation?</a:t>
            </a:r>
          </a:p>
          <a:p>
            <a:pPr algn="ctr"/>
            <a:endParaRPr lang="en-US" u="sng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b="1" u="sng" dirty="0" smtClean="0">
                <a:latin typeface="Arial" pitchFamily="34" charset="0"/>
                <a:cs typeface="Arial" pitchFamily="34" charset="0"/>
              </a:rPr>
              <a:t>Theme: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 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Evidence of global warming is not evidence of what causes the warming!</a:t>
            </a:r>
            <a:endParaRPr lang="en-US" b="1" u="sng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598</TotalTime>
  <Words>472</Words>
  <Application>Microsoft Office PowerPoint</Application>
  <PresentationFormat>On-screen Show (4:3)</PresentationFormat>
  <Paragraphs>88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Slide 1</vt:lpstr>
      <vt:lpstr>Slide 2</vt:lpstr>
      <vt:lpstr>Slide 3</vt:lpstr>
      <vt:lpstr>Slide 4</vt:lpstr>
      <vt:lpstr>Slide 5</vt:lpstr>
      <vt:lpstr>Carbon Dioxide Concentrations and Global Temperature Anomalies</vt:lpstr>
      <vt:lpstr>Slide 7</vt:lpstr>
      <vt:lpstr>Slide 8</vt:lpstr>
      <vt:lpstr>Slide 9</vt:lpstr>
      <vt:lpstr>Slide 10</vt:lpstr>
    </vt:vector>
  </TitlesOfParts>
  <Company>Drexel 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Carbon Dioxide Concentrations and Global Temperature Anomalies</dc:title>
  <dc:creator>house</dc:creator>
  <cp:lastModifiedBy>house</cp:lastModifiedBy>
  <cp:revision>44</cp:revision>
  <dcterms:created xsi:type="dcterms:W3CDTF">2016-08-29T21:11:26Z</dcterms:created>
  <dcterms:modified xsi:type="dcterms:W3CDTF">2016-09-26T21:19:41Z</dcterms:modified>
</cp:coreProperties>
</file>